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1CF"/>
    <a:srgbClr val="A93A17"/>
    <a:srgbClr val="EFDA81"/>
    <a:srgbClr val="EDC283"/>
    <a:srgbClr val="F2D4A8"/>
    <a:srgbClr val="875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7" autoAdjust="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B2FB-324C-4C16-B17A-11E00046DC40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6305C-1867-44D6-93FA-8FD2080E61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8424936" cy="1752600"/>
          </a:xfrm>
        </p:spPr>
        <p:txBody>
          <a:bodyPr/>
          <a:lstStyle/>
          <a:p>
            <a:r>
              <a:rPr lang="ru-RU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«Культура общения подростка. Путь к согласию, или как разрешить конфликт».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Конфликт может привести к </a:t>
            </a: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268760"/>
            <a:ext cx="5987008" cy="485740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Проблемы физического плана, связанные со здоровьем;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Проблемы психологического плана (уход в себя, в свою </a:t>
            </a: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душевную боль, изменение характера человека, </a:t>
            </a: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психическое 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расстройство, суицид и </a:t>
            </a:r>
            <a:r>
              <a:rPr lang="ru-RU" dirty="0" err="1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Проблемы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социального плана (потеря семьи, развод, потеря </a:t>
            </a: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, потеря себя).</a:t>
            </a:r>
          </a:p>
          <a:p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7718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Ситуация №1.</a:t>
            </a: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30963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собрания родители приходят домой  и в ярости требуют объяснений от ребенка. Они говорят о том, что с такими результатами не возьмут после школы. Ученик спокойно отвечает: «Значит пойду работать»</a:t>
            </a: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поступит в такой ситуации?</a:t>
            </a: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3816424" cy="312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Ситуация №2.</a:t>
            </a: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6000" contrast="11000"/>
          </a:blip>
          <a:srcRect/>
          <a:stretch>
            <a:fillRect/>
          </a:stretch>
        </p:blipFill>
        <p:spPr bwMode="auto">
          <a:xfrm>
            <a:off x="179512" y="0"/>
            <a:ext cx="244827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132856"/>
            <a:ext cx="7437512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800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подарили деньги своему ребенку с определенной целью.  Он их истратил не по назначению, купил то, что ему давно хотелось. Родители были возмущены, в свой адрес ребенок услышал много гневных слов. В конце концов он хлопнул дверью и ушел из дома.</a:t>
            </a:r>
            <a:endParaRPr lang="ru-RU" sz="28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  Как поступить в подобной конфликте?</a:t>
            </a:r>
            <a:endParaRPr lang="ru-RU" sz="28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2930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«Ребенок не может жить без смеха. Если вы не научили его смеяться, радостно удивляясь, сочувствуя, желая добра, если вы не сумели вызвать у него мудрую и добрую улыбку, он будет смеяться злобно, смех его будет насмешкой».</a:t>
            </a:r>
            <a:endParaRPr lang="ru-RU" b="1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«Дети должны жить в мире красоты, игры, сказки, музыки, рисунка, фантазии, творчества».</a:t>
            </a:r>
            <a:endParaRPr lang="ru-RU" b="1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В. А. Сухомлинский.</a:t>
            </a:r>
          </a:p>
          <a:p>
            <a:endParaRPr lang="ru-RU" b="1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680519" cy="263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080" y="3789040"/>
            <a:ext cx="38519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Никогда не показывайте, что вы умнее ребенка: </a:t>
            </a:r>
          </a:p>
          <a:p>
            <a:pPr>
              <a:buNone/>
            </a:pP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              почувствовав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ваше превосходство, он, </a:t>
            </a:r>
          </a:p>
          <a:p>
            <a:pPr>
              <a:buNone/>
            </a:pP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 конечно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, будет уважать Вас за  глубину мысли, </a:t>
            </a:r>
          </a:p>
          <a:p>
            <a:pPr>
              <a:buNone/>
            </a:pP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      но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сам сейчас же молниеносно уйдет в себя,</a:t>
            </a:r>
          </a:p>
          <a:p>
            <a:pPr>
              <a:buNone/>
            </a:pP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                         спрячется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, как улитка в раковину.</a:t>
            </a:r>
          </a:p>
          <a:p>
            <a:pPr algn="r"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А. Т. Аверченко</a:t>
            </a:r>
          </a:p>
          <a:p>
            <a:endParaRPr lang="ru-RU" dirty="0">
              <a:solidFill>
                <a:srgbClr val="A93A17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2448272" cy="236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81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908720"/>
            <a:ext cx="5554960" cy="55054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Главные методы воспитания в семье — это пример, общие с родителями занятия, беседы, поддержка подростка в разных делах, в решении проблем, привлечение его в разные виды деятельности в семье и вне ее.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095625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81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77048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Ребенка 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с самого рождения должна окружать родительская любовь, а модель отношений к людям, принятые в семье – их принятие или дружелюбное отношение к ним или подозрительность и недоверие – формируют толерантность ребенка.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188640"/>
            <a:ext cx="3744416" cy="186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«Что вы хотите сказать своим родителям, но боитесь?»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Второе место: чрезмерная строгость и придирчивость.</a:t>
            </a:r>
          </a:p>
          <a:p>
            <a:pPr lvl="0"/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Третье место: чрезмерная опека, множество запретов и контроль.</a:t>
            </a:r>
          </a:p>
          <a:p>
            <a:pPr lvl="0"/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Четвертое место: нечестность, невыполнение обещаний.</a:t>
            </a:r>
          </a:p>
          <a:p>
            <a:pPr lvl="0"/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Пятое место: грубость, крик, оскорбление.</a:t>
            </a:r>
          </a:p>
          <a:p>
            <a:pPr lvl="0"/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Шестое место: несправедливость, </a:t>
            </a:r>
            <a:r>
              <a:rPr lang="ru-RU" dirty="0" err="1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незаслуженность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наказания.</a:t>
            </a:r>
          </a:p>
          <a:p>
            <a:pPr lvl="0"/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Седьмое место: рукоприкладство, телесные наказания. Об этом поговорим особо.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908720"/>
            <a:ext cx="6861448" cy="5400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1.В чем Вы видите цель своего воспитания?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2. Какие трудности в воспитании ребенка Вы испытываете?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3.Укажите, что действует на вашего ребенка больше всего: требование, совет, пример, наказание или что-то другое?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4.Сколько времени ежедневно Вы уделяете своему ребенку?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5.Как Вы считаете, влияет ли на формирование личности ребенка полная семья или нет?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6. Доверяет ли вам ваш ребенок?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7. Разрешаете ли вы приводить в дом друзей?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8. В каких вопросах Вы не доверяете своему ребенку</a:t>
            </a:r>
            <a:r>
              <a:rPr lang="ru-RU" sz="8000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ts val="1320"/>
              </a:lnSpc>
              <a:buNone/>
            </a:pPr>
            <a:r>
              <a:rPr lang="ru-RU" sz="8000" u="sng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lang="ru-RU" sz="8000" dirty="0" smtClean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. Часто ли Вы советуетесь со своими детьми  или принимаете решение самостоятельно?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10.Знаете ли Вы страхи своего ребенка?</a:t>
            </a:r>
          </a:p>
          <a:p>
            <a:pPr>
              <a:lnSpc>
                <a:spcPts val="1320"/>
              </a:lnSpc>
              <a:buNone/>
            </a:pPr>
            <a:endParaRPr lang="ru-RU" sz="8000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20"/>
              </a:lnSpc>
              <a:buNone/>
            </a:pPr>
            <a:r>
              <a:rPr lang="ru-RU" sz="8000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11.Можете ли Вы извиниться перед ребенком, если несправедливо обидели?</a:t>
            </a:r>
          </a:p>
          <a:p>
            <a:pPr>
              <a:buNone/>
            </a:pP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692696"/>
            <a:ext cx="1835696" cy="434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такое  конфликт?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044824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Конфликт – это спор, ссора, скандал, в которых стороны не скупятся на взаимные упреки и оскорбления.</a:t>
            </a: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7824" y="2420888"/>
            <a:ext cx="223224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3568" y="4744979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93A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Самое страшное в конфликте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93A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93A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чувства,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93A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испытывают люди друг к другу.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A93A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93A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Страх, злоба, обида, ненависть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93A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93A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главные чувства конфликта.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A93A1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ПРИЧИНЫ  </a:t>
            </a:r>
            <a:r>
              <a:rPr lang="ru-RU" sz="3100" b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КОНФЛИКТОВ  РОДИТЕЛЕЙ  С  ПОДРОСТКАМИ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684076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Подростки  в  конфликте:</a:t>
            </a: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1.  Кризис  переходного  возраста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2.  Стремление  к  самостоятельности  и  самоопределению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3.  Требование  большей  автономии  во  всем  -  от  одежды  до  помещения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4.  Привычка  к  конфликту,  воспитанная  поведением  взрослых  в  семье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5.  Бравирование  подростка  своими  правами  перед  сверстниками  и  авторитетными  для  него  людьми.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6840760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Родители  в  конфликте:</a:t>
            </a:r>
            <a:endParaRPr lang="ru-RU" dirty="0">
              <a:solidFill>
                <a:srgbClr val="A93A1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1.  Нежелание  признавать,  что  ребенок  стал  взрослым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2.  Боязнь  выпустить  ребенка  из  гнезда,  неверие  в  его  силы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3.  Проецирование  поведения  ребенка  на  себя  и  в  его  возрасте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4.  Борьба  за  собственную  власть  и  авторитетность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5.  Отсутствие  понимания  между  взрослыми  в  воспитании  ребенка</a:t>
            </a:r>
          </a:p>
          <a:p>
            <a:pPr>
              <a:buNone/>
            </a:pP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dirty="0" err="1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Неподтверждение</a:t>
            </a:r>
            <a:r>
              <a:rPr lang="ru-RU" dirty="0">
                <a:solidFill>
                  <a:srgbClr val="A93A17"/>
                </a:solidFill>
                <a:latin typeface="Times New Roman" pitchFamily="18" charset="0"/>
                <a:cs typeface="Times New Roman" pitchFamily="18" charset="0"/>
              </a:rPr>
              <a:t>  родительских  ожиданий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694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«Что вы хотите сказать своим родителям, но боитесь?»</vt:lpstr>
      <vt:lpstr>Слайд 6</vt:lpstr>
      <vt:lpstr>Что такое  конфликт? </vt:lpstr>
      <vt:lpstr> ПРИЧИНЫ  КОНФЛИКТОВ  РОДИТЕЛЕЙ  С  ПОДРОСТКАМИ </vt:lpstr>
      <vt:lpstr>Слайд 9</vt:lpstr>
      <vt:lpstr> Конфликт может привести к …</vt:lpstr>
      <vt:lpstr>  Ситуация №1. </vt:lpstr>
      <vt:lpstr> Ситуация №2. 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8</cp:revision>
  <dcterms:created xsi:type="dcterms:W3CDTF">2012-12-26T19:08:11Z</dcterms:created>
  <dcterms:modified xsi:type="dcterms:W3CDTF">2012-12-26T20:25:40Z</dcterms:modified>
</cp:coreProperties>
</file>