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284" r:id="rId26"/>
    <p:sldId id="283" r:id="rId27"/>
    <p:sldId id="285" r:id="rId28"/>
    <p:sldId id="286" r:id="rId29"/>
    <p:sldId id="287" r:id="rId30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92FC-9D2F-4189-8271-8AB78C7DA7FF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E9A2-C39F-4896-A2CA-268F8A7FF6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92FC-9D2F-4189-8271-8AB78C7DA7FF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E9A2-C39F-4896-A2CA-268F8A7FF6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92FC-9D2F-4189-8271-8AB78C7DA7FF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E9A2-C39F-4896-A2CA-268F8A7FF6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92FC-9D2F-4189-8271-8AB78C7DA7FF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E9A2-C39F-4896-A2CA-268F8A7FF6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92FC-9D2F-4189-8271-8AB78C7DA7FF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E9A2-C39F-4896-A2CA-268F8A7FF6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92FC-9D2F-4189-8271-8AB78C7DA7FF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E9A2-C39F-4896-A2CA-268F8A7FF6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92FC-9D2F-4189-8271-8AB78C7DA7FF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E9A2-C39F-4896-A2CA-268F8A7FF6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92FC-9D2F-4189-8271-8AB78C7DA7FF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E9A2-C39F-4896-A2CA-268F8A7FF6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92FC-9D2F-4189-8271-8AB78C7DA7FF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E9A2-C39F-4896-A2CA-268F8A7FF6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92FC-9D2F-4189-8271-8AB78C7DA7FF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E9A2-C39F-4896-A2CA-268F8A7FF6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92FC-9D2F-4189-8271-8AB78C7DA7FF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E9A2-C39F-4896-A2CA-268F8A7FF6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392FC-9D2F-4189-8271-8AB78C7DA7FF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3E9A2-C39F-4896-A2CA-268F8A7FF6E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93675" y="-27384"/>
            <a:ext cx="87550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23528" y="1340768"/>
            <a:ext cx="5328592" cy="2592288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Типичные ошибки </a:t>
            </a:r>
            <a:r>
              <a:rPr lang="ru-RU" sz="4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4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преподавании </a:t>
            </a:r>
            <a:r>
              <a:rPr lang="ru-RU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 дорожного движения</a:t>
            </a:r>
            <a:endParaRPr lang="ru-RU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jpe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/>
          </p:cNvSpPr>
          <p:nvPr/>
        </p:nvSpPr>
        <p:spPr>
          <a:xfrm rot="19697158">
            <a:off x="-34937" y="719793"/>
            <a:ext cx="2937791" cy="701551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ОШИБКА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.jpe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135188" y="0"/>
            <a:ext cx="48720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/>
          </p:cNvSpPr>
          <p:nvPr/>
        </p:nvSpPr>
        <p:spPr>
          <a:xfrm rot="19697158">
            <a:off x="-34937" y="1772528"/>
            <a:ext cx="2937791" cy="701551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ОШИБКА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e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85763"/>
            <a:ext cx="9144000" cy="60848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/>
          </p:cNvSpPr>
          <p:nvPr/>
        </p:nvSpPr>
        <p:spPr>
          <a:xfrm rot="19697158">
            <a:off x="-34935" y="1124456"/>
            <a:ext cx="2937791" cy="701551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ОШИБКА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jpe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962025"/>
            <a:ext cx="9144000" cy="49339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/>
          </p:cNvSpPr>
          <p:nvPr/>
        </p:nvSpPr>
        <p:spPr>
          <a:xfrm rot="19697158">
            <a:off x="-287473" y="548392"/>
            <a:ext cx="2937791" cy="701551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ОШИБКА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.jpe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962025"/>
            <a:ext cx="9144000" cy="49339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/>
          </p:cNvSpPr>
          <p:nvPr/>
        </p:nvSpPr>
        <p:spPr>
          <a:xfrm rot="19697158">
            <a:off x="-34935" y="719793"/>
            <a:ext cx="2937791" cy="701551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ОШИБКА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.jpe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82575"/>
            <a:ext cx="9144000" cy="62912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/>
          </p:cNvSpPr>
          <p:nvPr/>
        </p:nvSpPr>
        <p:spPr>
          <a:xfrm rot="19697158">
            <a:off x="-34936" y="719792"/>
            <a:ext cx="2937791" cy="701551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ОШИБКА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00013"/>
            <a:ext cx="9144000" cy="665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11150"/>
            <a:ext cx="9144000" cy="6234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20663"/>
            <a:ext cx="9144000" cy="64166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/>
          </p:cNvSpPr>
          <p:nvPr/>
        </p:nvSpPr>
        <p:spPr>
          <a:xfrm rot="19697158">
            <a:off x="244673" y="550220"/>
            <a:ext cx="3304910" cy="1005032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ОШИБКА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.pn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403648" y="1353471"/>
            <a:ext cx="6699720" cy="569291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107504" y="12576"/>
            <a:ext cx="9036496" cy="14401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Пешеходы руководствуются только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сигналами пешеходных светофоров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.jpe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85763"/>
            <a:ext cx="9144000" cy="60848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3419872" y="1772816"/>
            <a:ext cx="5328592" cy="25922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Красный сигнал запрещает движение пешеходам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.jpe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-396552" y="0"/>
            <a:ext cx="470693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14.jpe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rcRect l="81657"/>
          <a:stretch>
            <a:fillRect/>
          </a:stretch>
        </p:blipFill>
        <p:spPr>
          <a:xfrm>
            <a:off x="3419872" y="0"/>
            <a:ext cx="572412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2"/>
          <p:cNvSpPr txBox="1">
            <a:spLocks/>
          </p:cNvSpPr>
          <p:nvPr/>
        </p:nvSpPr>
        <p:spPr>
          <a:xfrm>
            <a:off x="3635896" y="332656"/>
            <a:ext cx="5328592" cy="352839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Зеленый сигнал разрешает движение пешеходам только после того, как они убедятся в безопасности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.pn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493204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16.pn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rcRect l="67941" r="6106"/>
          <a:stretch>
            <a:fillRect/>
          </a:stretch>
        </p:blipFill>
        <p:spPr>
          <a:xfrm>
            <a:off x="3563888" y="0"/>
            <a:ext cx="54006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2"/>
          <p:cNvSpPr txBox="1">
            <a:spLocks/>
          </p:cNvSpPr>
          <p:nvPr/>
        </p:nvSpPr>
        <p:spPr>
          <a:xfrm>
            <a:off x="2771800" y="1268760"/>
            <a:ext cx="6120680" cy="403244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Постоянно мигающий желтый сигнал транспортного светофора означает, что пешеходный светофор отключен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33388" y="0"/>
            <a:ext cx="827563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.jpe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/>
          </p:cNvSpPr>
          <p:nvPr/>
        </p:nvSpPr>
        <p:spPr>
          <a:xfrm rot="19697158">
            <a:off x="-34936" y="2132568"/>
            <a:ext cx="2937791" cy="701551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ОШИБКА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544513" y="0"/>
            <a:ext cx="80533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/>
          </p:cNvSpPr>
          <p:nvPr/>
        </p:nvSpPr>
        <p:spPr>
          <a:xfrm rot="19697158">
            <a:off x="-215464" y="404376"/>
            <a:ext cx="2937791" cy="701551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ОШИБКА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30200"/>
            <a:ext cx="9144000" cy="61960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/>
          </p:cNvSpPr>
          <p:nvPr/>
        </p:nvSpPr>
        <p:spPr>
          <a:xfrm rot="19697158">
            <a:off x="-215463" y="719793"/>
            <a:ext cx="2937791" cy="701551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ОШИБКА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87325"/>
            <a:ext cx="9144000" cy="6481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87325"/>
            <a:ext cx="9144000" cy="6481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98438"/>
            <a:ext cx="9144000" cy="646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4.pn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96850" y="0"/>
            <a:ext cx="87487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6552728"/>
          </a:xfrm>
          <a:prstGeom prst="rect">
            <a:avLst/>
          </a:prstGeom>
          <a:solidFill>
            <a:srgbClr val="007A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E:\Компьютер\Организац - массовый отдел\Объединения отдела\Академия ЮИД\УМК УМЦББДиЮ\03 Графика\033 Дорожные знаки\1 Предупреждающие знаки\1.23 Дети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564" y="-171401"/>
            <a:ext cx="4588904" cy="417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2"/>
          <p:cNvSpPr txBox="1">
            <a:spLocks/>
          </p:cNvSpPr>
          <p:nvPr/>
        </p:nvSpPr>
        <p:spPr>
          <a:xfrm>
            <a:off x="660020" y="3723603"/>
            <a:ext cx="8352928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Знак «Дети» предупреждает водителей о приближении к детскому учреждению, переходить проезжую часть нельзя</a:t>
            </a: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0310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6336704"/>
          </a:xfrm>
          <a:prstGeom prst="rect">
            <a:avLst/>
          </a:prstGeom>
          <a:solidFill>
            <a:srgbClr val="0141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899592" y="3573016"/>
            <a:ext cx="7416824" cy="280831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normalizeH="0" noProof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Пешеходный переход – участок, выделенный для движения пешеходов через проезжую часть</a:t>
            </a:r>
            <a:endParaRPr kumimoji="0" lang="ru-RU" sz="5400" b="1" i="0" u="none" strike="noStrike" kern="1200" normalizeH="0" baseline="0" noProof="0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F:\Компьютер\Организац - массовый отдел\Объединения отдела\Академия ЮИД\УМК УМЦББДиЮ\03 Графика\033 Дорожные знаки\5 Знаки особых предписаний\5.19.1 Пешеходный переход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564989"/>
            <a:ext cx="2714826" cy="2609627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02068-8926-4385-B271-34B166158B08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62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6336704"/>
          </a:xfrm>
          <a:prstGeom prst="rect">
            <a:avLst/>
          </a:prstGeom>
          <a:solidFill>
            <a:srgbClr val="0141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971600" y="4221088"/>
            <a:ext cx="7416824" cy="2808312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normalizeH="0" noProof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Пешеходная дорожка-полоса земли, обустроенная для движения пешеходов и не привязанная к проезжей части</a:t>
            </a:r>
            <a:endParaRPr kumimoji="0" lang="ru-RU" sz="5400" b="1" i="0" u="none" strike="noStrike" kern="1200" normalizeH="0" baseline="0" noProof="0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F:\Компьютер\Организац - массовый отдел\Объединения отдела\Академия ЮИД\УМК УМЦББДиЮ\03 Графика\033 Дорожные знаки\4 Предписывающие знаки\4.5 Пешеходная дорожк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2266" y="417775"/>
            <a:ext cx="3237905" cy="3068896"/>
          </a:xfrm>
          <a:prstGeom prst="rect">
            <a:avLst/>
          </a:prstGeom>
          <a:noFill/>
        </p:spPr>
      </p:pic>
      <p:pic>
        <p:nvPicPr>
          <p:cNvPr id="6" name="Picture 2" descr="F: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15" y="332656"/>
            <a:ext cx="5626854" cy="3744416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02068-8926-4385-B271-34B166158B08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52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6336704"/>
          </a:xfrm>
          <a:prstGeom prst="rect">
            <a:avLst/>
          </a:prstGeom>
          <a:solidFill>
            <a:srgbClr val="0141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899592" y="4049688"/>
            <a:ext cx="7416824" cy="2808312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normalizeH="0" noProof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Велосипедист до 14 лет </a:t>
            </a:r>
            <a:r>
              <a:rPr lang="ru-RU" sz="5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должен двигаться </a:t>
            </a:r>
            <a:r>
              <a:rPr kumimoji="0" lang="ru-RU" sz="5400" b="1" i="0" u="none" strike="noStrike" kern="1200" normalizeH="0" noProof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только по тротуару, пешеходным и </a:t>
            </a:r>
            <a:r>
              <a:rPr kumimoji="0" lang="ru-RU" sz="5400" b="1" i="0" u="none" strike="noStrike" kern="1200" normalizeH="0" noProof="0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велопешеходным</a:t>
            </a:r>
            <a:r>
              <a:rPr kumimoji="0" lang="ru-RU" sz="5400" b="1" i="0" u="none" strike="noStrike" kern="1200" normalizeH="0" noProof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дорожкам</a:t>
            </a:r>
            <a:endParaRPr kumimoji="0" lang="ru-RU" sz="5400" b="1" i="0" u="none" strike="noStrike" kern="1200" normalizeH="0" baseline="0" noProof="0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F:\velodorozhka-na-mira.jpg"/>
          <p:cNvPicPr>
            <a:picLocks noChangeAspect="1" noChangeArrowheads="1"/>
          </p:cNvPicPr>
          <p:nvPr/>
        </p:nvPicPr>
        <p:blipFill>
          <a:blip r:embed="rId2" cstate="print"/>
          <a:srcRect b="17991"/>
          <a:stretch>
            <a:fillRect/>
          </a:stretch>
        </p:blipFill>
        <p:spPr bwMode="auto">
          <a:xfrm>
            <a:off x="395536" y="260648"/>
            <a:ext cx="5970732" cy="3672408"/>
          </a:xfrm>
          <a:prstGeom prst="rect">
            <a:avLst/>
          </a:prstGeom>
          <a:noFill/>
        </p:spPr>
      </p:pic>
      <p:pic>
        <p:nvPicPr>
          <p:cNvPr id="6" name="Picture 3" descr="F:\Компьютер\Организац - массовый отдел\Объединения отдела\Академия ЮИД\УМК УМЦББДиЮ\03 Графика\033 Дорожные знаки\4 Предписывающие знаки\4.4 Велосипедная дорожк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88640"/>
            <a:ext cx="1728192" cy="1728192"/>
          </a:xfrm>
          <a:prstGeom prst="rect">
            <a:avLst/>
          </a:prstGeom>
          <a:noFill/>
        </p:spPr>
      </p:pic>
      <p:pic>
        <p:nvPicPr>
          <p:cNvPr id="7" name="Picture 2" descr="F:\Компьютер\Организац - массовый отдел\Объединения отдела\Академия ЮИД\УМК УМЦББДиЮ\03 Графика\033 Дорожные знаки\4 Предписывающие знаки\4.5 Пешеходная дорожк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844824"/>
            <a:ext cx="1800200" cy="1706234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02068-8926-4385-B271-34B166158B08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1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6336704"/>
          </a:xfrm>
          <a:prstGeom prst="rect">
            <a:avLst/>
          </a:prstGeom>
          <a:solidFill>
            <a:srgbClr val="0141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899592" y="3933056"/>
            <a:ext cx="7416824" cy="2808312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normalizeH="0" noProof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Велосипедист старше 14 лет может </a:t>
            </a:r>
            <a:r>
              <a:rPr lang="ru-RU" sz="5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двигаться </a:t>
            </a:r>
            <a:r>
              <a:rPr kumimoji="0" lang="ru-RU" sz="5400" b="1" i="0" u="none" strike="noStrike" kern="1200" normalizeH="0" noProof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по тротуару и пешеходным дорожкам, если отсутствует велосипедная дорожка, либо возможность двигаться по ним; и по краю проезжей части или обочине</a:t>
            </a:r>
            <a:endParaRPr kumimoji="0" lang="ru-RU" sz="5400" b="1" i="0" u="none" strike="noStrike" kern="1200" normalizeH="0" baseline="0" noProof="0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F:\velodorozhka-na-mira.jpg"/>
          <p:cNvPicPr>
            <a:picLocks noChangeAspect="1" noChangeArrowheads="1"/>
          </p:cNvPicPr>
          <p:nvPr/>
        </p:nvPicPr>
        <p:blipFill>
          <a:blip r:embed="rId2" cstate="print"/>
          <a:srcRect b="17991"/>
          <a:stretch>
            <a:fillRect/>
          </a:stretch>
        </p:blipFill>
        <p:spPr bwMode="auto">
          <a:xfrm>
            <a:off x="395536" y="260648"/>
            <a:ext cx="5970732" cy="3672408"/>
          </a:xfrm>
          <a:prstGeom prst="rect">
            <a:avLst/>
          </a:prstGeom>
          <a:noFill/>
        </p:spPr>
      </p:pic>
      <p:pic>
        <p:nvPicPr>
          <p:cNvPr id="6" name="Picture 3" descr="F:\Компьютер\Организац - массовый отдел\Объединения отдела\Академия ЮИД\УМК УМЦББДиЮ\03 Графика\033 Дорожные знаки\4 Предписывающие знаки\4.4 Велосипедная дорожк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88640"/>
            <a:ext cx="1728192" cy="1728192"/>
          </a:xfrm>
          <a:prstGeom prst="rect">
            <a:avLst/>
          </a:prstGeom>
          <a:noFill/>
        </p:spPr>
      </p:pic>
      <p:pic>
        <p:nvPicPr>
          <p:cNvPr id="7" name="Picture 2" descr="F:\Компьютер\Организац - массовый отдел\Объединения отдела\Академия ЮИД\УМК УМЦББДиЮ\03 Графика\033 Дорожные знаки\4 Предписывающие знаки\4.5 Пешеходная дорожк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844824"/>
            <a:ext cx="1800200" cy="1706234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02068-8926-4385-B271-34B166158B08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8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3175" y="0"/>
            <a:ext cx="91360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827584" y="4293096"/>
            <a:ext cx="7992888" cy="13681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normalizeH="0" noProof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Безопасных вам дорог!</a:t>
            </a:r>
            <a:endParaRPr kumimoji="0" lang="ru-RU" sz="5400" b="1" i="0" u="none" strike="noStrike" kern="1200" normalizeH="0" baseline="0" noProof="0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02068-8926-4385-B271-34B166158B08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14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159</Words>
  <Application>Microsoft Office PowerPoint</Application>
  <PresentationFormat>Экран (4:3)</PresentationFormat>
  <Paragraphs>26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2" baseType="lpstr">
      <vt:lpstr>Arial</vt:lpstr>
      <vt:lpstr>Calibri</vt:lpstr>
      <vt:lpstr>Тема Office</vt:lpstr>
      <vt:lpstr>Типичные ошибки в преподавании Правил дорожного движения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Типичные ошибки в обучении Правил дорожного движения</dc:title>
  <dc:creator>Лилия</dc:creator>
  <cp:lastModifiedBy>ЮИД Академия</cp:lastModifiedBy>
  <cp:revision>16</cp:revision>
  <dcterms:created xsi:type="dcterms:W3CDTF">2015-02-11T14:42:29Z</dcterms:created>
  <dcterms:modified xsi:type="dcterms:W3CDTF">2016-12-08T11:42:05Z</dcterms:modified>
</cp:coreProperties>
</file>