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8" r:id="rId4"/>
    <p:sldId id="269" r:id="rId5"/>
    <p:sldId id="270" r:id="rId6"/>
    <p:sldId id="271" r:id="rId7"/>
    <p:sldId id="272" r:id="rId8"/>
    <p:sldId id="273" r:id="rId9"/>
    <p:sldId id="260" r:id="rId1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3" userDrawn="1">
          <p15:clr>
            <a:srgbClr val="A4A3A4"/>
          </p15:clr>
        </p15:guide>
        <p15:guide id="4" orient="horz">
          <p15:clr>
            <a:srgbClr val="A4A3A4"/>
          </p15:clr>
        </p15:guide>
        <p15:guide id="5" pos="186">
          <p15:clr>
            <a:srgbClr val="A4A3A4"/>
          </p15:clr>
        </p15:guide>
        <p15:guide id="6" pos="4129">
          <p15:clr>
            <a:srgbClr val="A4A3A4"/>
          </p15:clr>
        </p15:guide>
        <p15:guide id="7" pos="3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2FD"/>
    <a:srgbClr val="5236AE"/>
    <a:srgbClr val="9BD6AB"/>
    <a:srgbClr val="DDFFE9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48" autoAdjust="0"/>
    <p:restoredTop sz="94621" autoAdjust="0"/>
  </p:normalViewPr>
  <p:slideViewPr>
    <p:cSldViewPr snapToGrid="0">
      <p:cViewPr varScale="1">
        <p:scale>
          <a:sx n="65" d="100"/>
          <a:sy n="65" d="100"/>
        </p:scale>
        <p:origin x="2726" y="5"/>
      </p:cViewPr>
      <p:guideLst>
        <p:guide orient="horz" pos="3120"/>
        <p:guide pos="2160"/>
        <p:guide pos="183"/>
        <p:guide orient="horz"/>
        <p:guide pos="186"/>
        <p:guide pos="4129"/>
        <p:guide pos="3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80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175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81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841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1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17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61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15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52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82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A129-E373-46ED-A1B3-106F09E5D913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E2C5B-19D9-41B3-B881-809CF752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12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170" userDrawn="1">
          <p15:clr>
            <a:srgbClr val="F26B43"/>
          </p15:clr>
        </p15:guide>
        <p15:guide id="4" pos="4150" userDrawn="1">
          <p15:clr>
            <a:srgbClr val="F26B43"/>
          </p15:clr>
        </p15:guide>
        <p15:guide id="5" orient="horz" pos="303" userDrawn="1">
          <p15:clr>
            <a:srgbClr val="F26B43"/>
          </p15:clr>
        </p15:guide>
        <p15:guide id="6" orient="horz" pos="5937" userDrawn="1">
          <p15:clr>
            <a:srgbClr val="F26B43"/>
          </p15:clr>
        </p15:guide>
        <p15:guide id="7" orient="horz" pos="9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svg"/><Relationship Id="rId3" Type="http://schemas.openxmlformats.org/officeDocument/2006/relationships/image" Target="../media/image11.sv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microsoft.com/office/2007/relationships/hdphoto" Target="../media/hdphoto1.wdp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BC7AB2-C2DF-B004-73F4-A860EFCF0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880" y="8740444"/>
            <a:ext cx="6877879" cy="11813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0C9390-07FD-8B7B-100A-F455AA4BA563}"/>
              </a:ext>
            </a:extLst>
          </p:cNvPr>
          <p:cNvSpPr txBox="1"/>
          <p:nvPr/>
        </p:nvSpPr>
        <p:spPr>
          <a:xfrm>
            <a:off x="185946" y="7039362"/>
            <a:ext cx="6387822" cy="536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89" b="1" dirty="0">
                <a:solidFill>
                  <a:srgbClr val="5236AE"/>
                </a:solidFill>
                <a:latin typeface="TT Fors Trial" pitchFamily="34" charset="0"/>
              </a:rPr>
              <a:t>Фамилия семейной команды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B2A6C9-C98B-5944-BB5B-EFED229E9ACF}"/>
              </a:ext>
            </a:extLst>
          </p:cNvPr>
          <p:cNvSpPr txBox="1"/>
          <p:nvPr/>
        </p:nvSpPr>
        <p:spPr>
          <a:xfrm>
            <a:off x="193267" y="3072979"/>
            <a:ext cx="6471466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  <a:t>СЕМЕЙНЫЙ </a:t>
            </a:r>
            <a:b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  <a:t>ТУРИСТИЧЕСКИЙ </a:t>
            </a:r>
            <a:b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  <a:t>МАРШРУТ </a:t>
            </a:r>
          </a:p>
          <a:p>
            <a:endParaRPr lang="ru-RU" sz="2400" b="1" dirty="0">
              <a:solidFill>
                <a:srgbClr val="5236AE"/>
              </a:solidFill>
              <a:latin typeface="TT Fors T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663A73-B971-AA8E-6C6D-B5CFA95CB3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" r="47831"/>
          <a:stretch/>
        </p:blipFill>
        <p:spPr>
          <a:xfrm>
            <a:off x="-1" y="-1"/>
            <a:ext cx="6858001" cy="15505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9A1CED-A162-FDF1-B7D7-50AA458ED1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3" y="296742"/>
            <a:ext cx="2855236" cy="9158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6E52140-D235-3DC6-FE35-81667EC49C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336" y="9273190"/>
            <a:ext cx="2860413" cy="37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B2A6C9-C98B-5944-BB5B-EFED229E9ACF}"/>
              </a:ext>
            </a:extLst>
          </p:cNvPr>
          <p:cNvSpPr txBox="1"/>
          <p:nvPr/>
        </p:nvSpPr>
        <p:spPr>
          <a:xfrm>
            <a:off x="193267" y="5307830"/>
            <a:ext cx="6471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236AE"/>
                </a:solidFill>
                <a:latin typeface="TT Fors Trial" pitchFamily="34" charset="0"/>
              </a:rPr>
              <a:t>(название маршрута/город)</a:t>
            </a:r>
          </a:p>
        </p:txBody>
      </p:sp>
      <p:pic>
        <p:nvPicPr>
          <p:cNvPr id="1026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508" y="4548717"/>
            <a:ext cx="521436" cy="52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647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2826E0-180B-0C67-AA5E-B32036AF6A4A}"/>
              </a:ext>
            </a:extLst>
          </p:cNvPr>
          <p:cNvSpPr txBox="1"/>
          <p:nvPr/>
        </p:nvSpPr>
        <p:spPr>
          <a:xfrm>
            <a:off x="192324" y="1753613"/>
            <a:ext cx="645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5236AE"/>
                </a:solidFill>
                <a:latin typeface="TT Fors Trial" pitchFamily="34" charset="0"/>
              </a:rPr>
              <a:t>Укажите название маршрута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401081"/>
            <a:ext cx="6264275" cy="6365232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8" y="2581050"/>
            <a:ext cx="629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Рекомендуется кратко рассказать о маршруте,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его основных достопримечательностях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 уникальных особенностях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E07B7A1-5506-4C7E-9064-29A3A4E1D11D}"/>
              </a:ext>
            </a:extLst>
          </p:cNvPr>
          <p:cNvSpPr/>
          <p:nvPr/>
        </p:nvSpPr>
        <p:spPr>
          <a:xfrm>
            <a:off x="2818908" y="6001398"/>
            <a:ext cx="3368826" cy="3072759"/>
          </a:xfrm>
          <a:prstGeom prst="roundRect">
            <a:avLst>
              <a:gd name="adj" fmla="val 8995"/>
            </a:avLst>
          </a:prstGeom>
          <a:solidFill>
            <a:schemeClr val="bg1"/>
          </a:solidFill>
          <a:ln w="28575">
            <a:solidFill>
              <a:srgbClr val="DBE2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КРАТКОЕ ВВЕДЕНИЕ</a:t>
            </a:r>
            <a:endParaRPr lang="ru-RU" sz="2800" dirty="0"/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1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2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079826" y="7378439"/>
            <a:ext cx="905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90642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011680"/>
            <a:ext cx="6264275" cy="6754633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8" y="2167030"/>
            <a:ext cx="629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Подробное описание каждого этапа путешествия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с указанием мест посещения, достопримечательностей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 активностей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E07B7A1-5506-4C7E-9064-29A3A4E1D11D}"/>
              </a:ext>
            </a:extLst>
          </p:cNvPr>
          <p:cNvSpPr/>
          <p:nvPr/>
        </p:nvSpPr>
        <p:spPr>
          <a:xfrm>
            <a:off x="2818908" y="6001398"/>
            <a:ext cx="3368826" cy="3072759"/>
          </a:xfrm>
          <a:prstGeom prst="roundRect">
            <a:avLst>
              <a:gd name="adj" fmla="val 8995"/>
            </a:avLst>
          </a:prstGeom>
          <a:solidFill>
            <a:schemeClr val="bg1"/>
          </a:solidFill>
          <a:ln w="28575">
            <a:solidFill>
              <a:srgbClr val="DBE2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ОПИСАНИЕ МАРШРУТА</a:t>
            </a:r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21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3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079826" y="7378439"/>
            <a:ext cx="905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199549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011680"/>
            <a:ext cx="6264275" cy="6754633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8" y="2167030"/>
            <a:ext cx="629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Подробное описание каждого этапа путешествия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с указанием мест посещения, достопримечательностей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 активностей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E07B7A1-5506-4C7E-9064-29A3A4E1D11D}"/>
              </a:ext>
            </a:extLst>
          </p:cNvPr>
          <p:cNvSpPr/>
          <p:nvPr/>
        </p:nvSpPr>
        <p:spPr>
          <a:xfrm>
            <a:off x="2818908" y="6001398"/>
            <a:ext cx="3368826" cy="3072759"/>
          </a:xfrm>
          <a:prstGeom prst="roundRect">
            <a:avLst>
              <a:gd name="adj" fmla="val 8995"/>
            </a:avLst>
          </a:prstGeom>
          <a:solidFill>
            <a:schemeClr val="bg1"/>
          </a:solidFill>
          <a:ln w="28575">
            <a:solidFill>
              <a:srgbClr val="DBE2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ОПИСАНИЕ МАРШРУТА</a:t>
            </a:r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21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4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079826" y="7378439"/>
            <a:ext cx="905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205677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011680"/>
            <a:ext cx="6264275" cy="6754633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8" y="2167030"/>
            <a:ext cx="6290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Информация о транспорте, размещении, питании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 других практических аспектах маршрута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ЛОГИСТИКА</a:t>
            </a:r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56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5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3106557"/>
            <a:ext cx="1577975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3144918"/>
            <a:ext cx="20927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ТРАНСПОРТ</a:t>
            </a:r>
          </a:p>
        </p:txBody>
      </p:sp>
      <p:sp>
        <p:nvSpPr>
          <p:cNvPr id="26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4797209"/>
            <a:ext cx="1815042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4835570"/>
            <a:ext cx="20927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РАЗМЕЩЕНИЕ</a:t>
            </a:r>
          </a:p>
        </p:txBody>
      </p:sp>
      <p:sp>
        <p:nvSpPr>
          <p:cNvPr id="28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6676260"/>
            <a:ext cx="1349375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6714621"/>
            <a:ext cx="134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ПИТАНИЕ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9" y="3482129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9" y="5171435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9" y="7033286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0019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011680"/>
            <a:ext cx="6264275" cy="6754633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8" y="2167030"/>
            <a:ext cx="6290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Информация о транспорте, размещении, питании 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и других практических аспектах маршрута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ЛОГИСТИКА</a:t>
            </a:r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56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6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3106557"/>
            <a:ext cx="1577975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3144918"/>
            <a:ext cx="20927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ТРАНСПОРТ</a:t>
            </a:r>
          </a:p>
        </p:txBody>
      </p:sp>
      <p:sp>
        <p:nvSpPr>
          <p:cNvPr id="20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4797209"/>
            <a:ext cx="1815042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4835570"/>
            <a:ext cx="20927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РАЗМЕЩЕНИЕ</a:t>
            </a:r>
          </a:p>
        </p:txBody>
      </p:sp>
      <p:sp>
        <p:nvSpPr>
          <p:cNvPr id="22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6676260"/>
            <a:ext cx="1349375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6714621"/>
            <a:ext cx="134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ПИТАНИЕ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9" y="3482129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9" y="5171435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9" y="7033286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20550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011680"/>
            <a:ext cx="6264275" cy="6754633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БЮДЖЕТ</a:t>
            </a:r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814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7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2288409"/>
            <a:ext cx="3454634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2326770"/>
            <a:ext cx="52329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ОЦЕНКА ЗАТРАТ НА МАРШРУТ</a:t>
            </a:r>
          </a:p>
        </p:txBody>
      </p:sp>
      <p:sp>
        <p:nvSpPr>
          <p:cNvPr id="17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4341224"/>
            <a:ext cx="3454634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4379585"/>
            <a:ext cx="52329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ОЦЕНКА ЗАТРАТ НА МАРШРУТ</a:t>
            </a:r>
          </a:p>
        </p:txBody>
      </p:sp>
      <p:sp>
        <p:nvSpPr>
          <p:cNvPr id="25" name="Прямоугольник: скругленные углы 13">
            <a:extLst>
              <a:ext uri="{FF2B5EF4-FFF2-40B4-BE49-F238E27FC236}">
                <a16:creationId xmlns:a16="http://schemas.microsoft.com/office/drawing/2014/main" id="{B8F5BEED-7294-89F0-9952-05BEB7A98CBE}"/>
              </a:ext>
            </a:extLst>
          </p:cNvPr>
          <p:cNvSpPr/>
          <p:nvPr/>
        </p:nvSpPr>
        <p:spPr>
          <a:xfrm>
            <a:off x="530225" y="6577131"/>
            <a:ext cx="3454634" cy="374226"/>
          </a:xfrm>
          <a:prstGeom prst="round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621212" y="6615492"/>
            <a:ext cx="52329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236AE"/>
                </a:solidFill>
                <a:latin typeface="TT Fors Trial" pitchFamily="34" charset="0"/>
              </a:rPr>
              <a:t>ОЦЕНКА ЗАТРАТ НА МАРШРУТ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530225" y="2679670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530225" y="4720967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530225" y="6951357"/>
            <a:ext cx="6115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42312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FA308F-3C34-380B-5B5F-65D7B622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33266"/>
            <a:ext cx="2820458" cy="8058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4C72EAD-D657-414F-A02F-02D11AC14664}"/>
              </a:ext>
            </a:extLst>
          </p:cNvPr>
          <p:cNvSpPr/>
          <p:nvPr/>
        </p:nvSpPr>
        <p:spPr>
          <a:xfrm>
            <a:off x="290513" y="2011680"/>
            <a:ext cx="6264275" cy="6754633"/>
          </a:xfrm>
          <a:prstGeom prst="roundRect">
            <a:avLst>
              <a:gd name="adj" fmla="val 3173"/>
            </a:avLst>
          </a:prstGeom>
          <a:solidFill>
            <a:srgbClr val="F8F8F8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 dirty="0">
              <a:solidFill>
                <a:srgbClr val="7030A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698783-3538-81E9-5576-D3417D248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550"/>
          <a:stretch/>
        </p:blipFill>
        <p:spPr>
          <a:xfrm>
            <a:off x="-19878" y="9208911"/>
            <a:ext cx="6877878" cy="7330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8647D7-B5F8-5240-AA21-D3628728AA7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12" y="9452243"/>
            <a:ext cx="2114757" cy="2779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171468" y="1291948"/>
            <a:ext cx="5340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236AE"/>
                </a:solidFill>
                <a:latin typeface="TT Fors Trial" pitchFamily="34" charset="0"/>
              </a:rPr>
              <a:t>ИТОГИ</a:t>
            </a:r>
          </a:p>
        </p:txBody>
      </p:sp>
      <p:pic>
        <p:nvPicPr>
          <p:cNvPr id="11" name="Picture 2" descr="C:\Users\Anastasia\Desktop\БЧП`25\Соцсети\Соцсети_Март`25\Стрелки_Значки\1_Стрелки_Значки-10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504" y="1375027"/>
            <a:ext cx="318455" cy="3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6008" y="9536165"/>
            <a:ext cx="5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T Fors Trial" pitchFamily="34" charset="0"/>
              </a:rPr>
              <a:t>8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E936E-89C5-A30E-A768-D809BB8083C4}"/>
              </a:ext>
            </a:extLst>
          </p:cNvPr>
          <p:cNvSpPr txBox="1"/>
          <p:nvPr/>
        </p:nvSpPr>
        <p:spPr>
          <a:xfrm>
            <a:off x="438998" y="2167030"/>
            <a:ext cx="6290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Подведение итогов, призыв к действию</a:t>
            </a:r>
            <a:br>
              <a:rPr lang="ru-RU" sz="1600" dirty="0">
                <a:solidFill>
                  <a:srgbClr val="5236AE"/>
                </a:solidFill>
                <a:latin typeface="TT Fors Trial" pitchFamily="34" charset="0"/>
              </a:rPr>
            </a:br>
            <a:r>
              <a:rPr lang="ru-RU" sz="1600" dirty="0">
                <a:solidFill>
                  <a:srgbClr val="5236AE"/>
                </a:solidFill>
                <a:latin typeface="TT Fors Trial" pitchFamily="34" charset="0"/>
              </a:rPr>
              <a:t>(например, приглашение присоединиться к маршруту</a:t>
            </a:r>
          </a:p>
        </p:txBody>
      </p:sp>
    </p:spTree>
    <p:extLst>
      <p:ext uri="{BB962C8B-B14F-4D97-AF65-F5344CB8AC3E}">
        <p14:creationId xmlns:p14="http://schemas.microsoft.com/office/powerpoint/2010/main" val="1998761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BE98A51-FC51-4B05-B6F4-18195D445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45523" y="314464"/>
            <a:ext cx="2859385" cy="8169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DF5D86-C8EA-989D-6A4C-669A120AF7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030"/>
                    </a14:imgEffect>
                    <a14:imgEffect>
                      <a14:saturation sat="93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26" t="29552" r="1284" b="3246"/>
          <a:stretch/>
        </p:blipFill>
        <p:spPr>
          <a:xfrm>
            <a:off x="-139700" y="-1"/>
            <a:ext cx="7082110" cy="61636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73337" y="-1"/>
            <a:ext cx="5769073" cy="6019801"/>
          </a:xfrm>
          <a:prstGeom prst="rect">
            <a:avLst/>
          </a:prstGeom>
          <a:solidFill>
            <a:srgbClr val="2B4D89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3" descr="C:\Users\Anastasia\Downloads\11111111Рисунок333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951" r="43657" b="1"/>
          <a:stretch/>
        </p:blipFill>
        <p:spPr bwMode="auto">
          <a:xfrm>
            <a:off x="-139700" y="-9220"/>
            <a:ext cx="4242800" cy="602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ABF8E4-3FAB-3FD0-1AB9-27B1FB1BD4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0619" t="-1" r="61108" b="4535"/>
          <a:stretch/>
        </p:blipFill>
        <p:spPr>
          <a:xfrm>
            <a:off x="-139700" y="4300484"/>
            <a:ext cx="7082110" cy="2122001"/>
          </a:xfrm>
          <a:prstGeom prst="rect">
            <a:avLst/>
          </a:prstGeom>
        </p:spPr>
      </p:pic>
      <p:pic>
        <p:nvPicPr>
          <p:cNvPr id="26" name="Picture 4" descr="C:\Users\Anastasia\Desktop\Элементы\Логотип\Logo_RU__PNG\Morethantripl_logo_BW-0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186" y="2031657"/>
            <a:ext cx="2956897" cy="97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39700" y="6100147"/>
            <a:ext cx="7082109" cy="3894753"/>
          </a:xfrm>
          <a:prstGeom prst="rect">
            <a:avLst/>
          </a:prstGeom>
          <a:solidFill>
            <a:srgbClr val="DBE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483E57-A893-4E74-BA18-974F34DB8956}"/>
              </a:ext>
            </a:extLst>
          </p:cNvPr>
          <p:cNvSpPr txBox="1"/>
          <p:nvPr/>
        </p:nvSpPr>
        <p:spPr>
          <a:xfrm>
            <a:off x="290511" y="5905501"/>
            <a:ext cx="62315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  <a:t>БЛАГОДАРИМ </a:t>
            </a:r>
          </a:p>
          <a:p>
            <a:pPr algn="ctr"/>
            <a:r>
              <a:rPr lang="ru-RU" sz="4500" b="1" dirty="0">
                <a:solidFill>
                  <a:srgbClr val="5236AE"/>
                </a:solidFill>
                <a:latin typeface="TT Fors Trial" pitchFamily="34" charset="0"/>
              </a:rPr>
              <a:t>ЗА ВНИМАНИЕ!</a:t>
            </a:r>
          </a:p>
        </p:txBody>
      </p:sp>
      <p:sp>
        <p:nvSpPr>
          <p:cNvPr id="1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132033" y="9602063"/>
            <a:ext cx="2057400" cy="365125"/>
          </a:xfrm>
        </p:spPr>
        <p:txBody>
          <a:bodyPr/>
          <a:lstStyle/>
          <a:p>
            <a:fld id="{C3FF8520-8A4D-4A0E-BDAA-4DA17E8BE568}" type="slidenum">
              <a:rPr lang="ru-RU" sz="800" smtClean="0"/>
              <a:t>9</a:t>
            </a:fld>
            <a:endParaRPr lang="ru-RU" sz="800"/>
          </a:p>
        </p:txBody>
      </p:sp>
      <p:grpSp>
        <p:nvGrpSpPr>
          <p:cNvPr id="3" name="Группа 2"/>
          <p:cNvGrpSpPr/>
          <p:nvPr/>
        </p:nvGrpSpPr>
        <p:grpSpPr>
          <a:xfrm>
            <a:off x="530225" y="8281429"/>
            <a:ext cx="6030874" cy="1157788"/>
            <a:chOff x="-9507627" y="10191281"/>
            <a:chExt cx="4078727" cy="783021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06CE01F-1113-ADBA-AEC4-5A2E6D332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7841849" y="10207353"/>
              <a:ext cx="766950" cy="766949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91D638B-97CD-3C79-10C4-F06D23107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6195850" y="10207353"/>
              <a:ext cx="766950" cy="766949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1B140BC-721F-F086-8F21-A13A58A8D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9507627" y="10191281"/>
              <a:ext cx="765089" cy="765088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48FECA2-1496-6540-89AA-7E87C2CD133F}"/>
              </a:ext>
            </a:extLst>
          </p:cNvPr>
          <p:cNvSpPr txBox="1"/>
          <p:nvPr/>
        </p:nvSpPr>
        <p:spPr>
          <a:xfrm>
            <a:off x="-665705" y="9517123"/>
            <a:ext cx="3542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err="1">
                <a:solidFill>
                  <a:srgbClr val="5236AE"/>
                </a:solidFill>
                <a:latin typeface="TT Fors Trial" pitchFamily="34" charset="0"/>
              </a:rPr>
              <a:t>большечемпутешествие.рф</a:t>
            </a:r>
            <a:endParaRPr lang="ru-RU" sz="800" b="1" dirty="0">
              <a:solidFill>
                <a:srgbClr val="5236AE"/>
              </a:solidFill>
              <a:latin typeface="TT Fors T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478174-E505-4147-89C2-9E1C60ACAA94}"/>
              </a:ext>
            </a:extLst>
          </p:cNvPr>
          <p:cNvSpPr txBox="1"/>
          <p:nvPr/>
        </p:nvSpPr>
        <p:spPr>
          <a:xfrm>
            <a:off x="2677282" y="9523471"/>
            <a:ext cx="18424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5236AE"/>
                </a:solidFill>
                <a:latin typeface="TT Fors Trial" pitchFamily="34" charset="0"/>
              </a:rPr>
              <a:t>@morethantrip</a:t>
            </a:r>
            <a:endParaRPr lang="ru-RU" sz="800" b="1" dirty="0">
              <a:solidFill>
                <a:srgbClr val="5236AE"/>
              </a:solidFill>
              <a:latin typeface="TT Fors T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D110B1-FEE9-C40B-89E8-7711574E1061}"/>
              </a:ext>
            </a:extLst>
          </p:cNvPr>
          <p:cNvSpPr txBox="1"/>
          <p:nvPr/>
        </p:nvSpPr>
        <p:spPr>
          <a:xfrm>
            <a:off x="4809122" y="9517121"/>
            <a:ext cx="2467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5236AE"/>
                </a:solidFill>
                <a:latin typeface="TT Fors Trial" pitchFamily="34" charset="0"/>
              </a:rPr>
              <a:t>@morethantrip_ru</a:t>
            </a:r>
            <a:endParaRPr lang="ru-RU" sz="800" b="1" dirty="0">
              <a:solidFill>
                <a:srgbClr val="5236AE"/>
              </a:solidFill>
              <a:latin typeface="TT Fors T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63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162</Words>
  <Application>Microsoft Office PowerPoint</Application>
  <PresentationFormat>Лист A4 (210x297 мм)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TT Fors Trial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Манюхина Анастасия Викторовна</cp:lastModifiedBy>
  <cp:revision>37</cp:revision>
  <dcterms:created xsi:type="dcterms:W3CDTF">2025-02-27T06:03:05Z</dcterms:created>
  <dcterms:modified xsi:type="dcterms:W3CDTF">2025-04-14T10:05:52Z</dcterms:modified>
</cp:coreProperties>
</file>