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60" r:id="rId4"/>
    <p:sldId id="278" r:id="rId5"/>
    <p:sldId id="261" r:id="rId6"/>
    <p:sldId id="277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32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E9ED5A-F0D9-4E56-988C-2477C3C27396}" type="doc">
      <dgm:prSet loTypeId="urn:microsoft.com/office/officeart/2005/8/layout/list1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5A8B548C-FA7B-453C-B391-AEE7296AC8BA}">
      <dgm:prSet phldrT="[Текст]" custT="1"/>
      <dgm:spPr/>
      <dgm:t>
        <a:bodyPr/>
        <a:lstStyle/>
        <a:p>
          <a:r>
            <a:rPr lang="ru-RU" sz="2400" b="1" i="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Дети иначе переходят дорогу, чем взрослые…</a:t>
          </a:r>
          <a:endParaRPr lang="ru-RU" sz="2400" b="0" i="0" cap="none" spc="0" dirty="0">
            <a:ln w="0"/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6F5264-8D6E-4ADD-8EA2-275BE4ECA417}" type="parTrans" cxnId="{2D640FCA-6824-4509-8485-E7CC2706001D}">
      <dgm:prSet/>
      <dgm:spPr/>
      <dgm:t>
        <a:bodyPr/>
        <a:lstStyle/>
        <a:p>
          <a:endParaRPr lang="ru-RU"/>
        </a:p>
      </dgm:t>
    </dgm:pt>
    <dgm:pt modelId="{AA948049-00D1-436F-914E-44F0861FDD1E}" type="sibTrans" cxnId="{2D640FCA-6824-4509-8485-E7CC2706001D}">
      <dgm:prSet/>
      <dgm:spPr/>
      <dgm:t>
        <a:bodyPr/>
        <a:lstStyle/>
        <a:p>
          <a:endParaRPr lang="ru-RU"/>
        </a:p>
      </dgm:t>
    </dgm:pt>
    <dgm:pt modelId="{64C2197F-27C9-4EBD-B47C-A72AB3223C5A}">
      <dgm:prSet custT="1"/>
      <dgm:spPr/>
      <dgm:t>
        <a:bodyPr/>
        <a:lstStyle/>
        <a:p>
          <a:r>
            <a:rPr lang="ru-RU" sz="2400" b="1" i="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На детей сильно воздействуют эмоции.</a:t>
          </a:r>
          <a:r>
            <a:rPr lang="ru-RU" sz="2400" i="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..</a:t>
          </a:r>
          <a:endParaRPr lang="ru-RU" sz="2400" b="0" i="0" cap="none" spc="0" dirty="0">
            <a:ln w="0"/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8BF3E-12FF-47FA-804C-0EC63143DC5E}" type="parTrans" cxnId="{5F43C522-1DD2-4237-AC8F-9EB3DC68EDFE}">
      <dgm:prSet/>
      <dgm:spPr/>
      <dgm:t>
        <a:bodyPr/>
        <a:lstStyle/>
        <a:p>
          <a:endParaRPr lang="ru-RU"/>
        </a:p>
      </dgm:t>
    </dgm:pt>
    <dgm:pt modelId="{85942E69-5C03-4430-B1CB-0E23CB41309F}" type="sibTrans" cxnId="{5F43C522-1DD2-4237-AC8F-9EB3DC68EDFE}">
      <dgm:prSet/>
      <dgm:spPr/>
      <dgm:t>
        <a:bodyPr/>
        <a:lstStyle/>
        <a:p>
          <a:endParaRPr lang="ru-RU"/>
        </a:p>
      </dgm:t>
    </dgm:pt>
    <dgm:pt modelId="{472588F5-91D5-4958-9A9D-3F9F9EACC254}">
      <dgm:prSet custT="1"/>
      <dgm:spPr/>
      <dgm:t>
        <a:bodyPr/>
        <a:lstStyle/>
        <a:p>
          <a:r>
            <a:rPr lang="ru-RU" sz="2000" b="1" i="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Интеллектуальные функции, необходимые для анализа дорожно-транспортных ситуаций, формируются постепенно…</a:t>
          </a:r>
          <a:endParaRPr lang="ru-RU" sz="2000" b="0" i="0" cap="none" spc="0" dirty="0">
            <a:ln w="0"/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7414A96-1D00-4860-AA16-015C1479E7E2}" type="parTrans" cxnId="{D3F69601-C134-4EB6-856A-5A4E6ED45472}">
      <dgm:prSet/>
      <dgm:spPr/>
      <dgm:t>
        <a:bodyPr/>
        <a:lstStyle/>
        <a:p>
          <a:endParaRPr lang="ru-RU"/>
        </a:p>
      </dgm:t>
    </dgm:pt>
    <dgm:pt modelId="{FAAE6465-9752-4C68-BAA2-8B074C506E53}" type="sibTrans" cxnId="{D3F69601-C134-4EB6-856A-5A4E6ED45472}">
      <dgm:prSet/>
      <dgm:spPr/>
      <dgm:t>
        <a:bodyPr/>
        <a:lstStyle/>
        <a:p>
          <a:endParaRPr lang="ru-RU"/>
        </a:p>
      </dgm:t>
    </dgm:pt>
    <dgm:pt modelId="{5A32BB25-B27F-4A25-966D-59E2556B15A1}">
      <dgm:prSet custT="1"/>
      <dgm:spPr/>
      <dgm:t>
        <a:bodyPr/>
        <a:lstStyle/>
        <a:p>
          <a:r>
            <a:rPr lang="ru-RU" sz="2400" b="1" i="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Большое влияние на поведение детей на улице оказывает окружение…</a:t>
          </a:r>
          <a:endParaRPr lang="ru-RU" sz="2400" b="0" i="0" cap="none" spc="0" dirty="0">
            <a:ln w="0"/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25FCDD-B5E0-4BCE-8571-2B4C6BA07F20}" type="parTrans" cxnId="{0DD3371A-2FAB-4CCB-A4E3-9BE065F87722}">
      <dgm:prSet/>
      <dgm:spPr/>
      <dgm:t>
        <a:bodyPr/>
        <a:lstStyle/>
        <a:p>
          <a:endParaRPr lang="ru-RU"/>
        </a:p>
      </dgm:t>
    </dgm:pt>
    <dgm:pt modelId="{217E9C4A-8BE3-450A-91F2-B3243EDB363C}" type="sibTrans" cxnId="{0DD3371A-2FAB-4CCB-A4E3-9BE065F87722}">
      <dgm:prSet/>
      <dgm:spPr/>
      <dgm:t>
        <a:bodyPr/>
        <a:lstStyle/>
        <a:p>
          <a:endParaRPr lang="ru-RU"/>
        </a:p>
      </dgm:t>
    </dgm:pt>
    <dgm:pt modelId="{134D3B99-CA9F-4785-BB2B-A8159C556E71}" type="pres">
      <dgm:prSet presAssocID="{CFE9ED5A-F0D9-4E56-988C-2477C3C2739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AC9D1A-3C1D-48C0-B2DB-9AB98A173DDD}" type="pres">
      <dgm:prSet presAssocID="{472588F5-91D5-4958-9A9D-3F9F9EACC254}" presName="parentLin" presStyleCnt="0"/>
      <dgm:spPr/>
    </dgm:pt>
    <dgm:pt modelId="{8F58A5BE-10FE-4D9B-AA0F-7EB7E47D7B87}" type="pres">
      <dgm:prSet presAssocID="{472588F5-91D5-4958-9A9D-3F9F9EACC25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531BDCC-09EB-4E75-934F-4F968B5BC816}" type="pres">
      <dgm:prSet presAssocID="{472588F5-91D5-4958-9A9D-3F9F9EACC254}" presName="parentText" presStyleLbl="node1" presStyleIdx="0" presStyleCnt="4" custScaleX="83660" custScaleY="1974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A14066-2917-4D70-A18C-A5E0CCF75292}" type="pres">
      <dgm:prSet presAssocID="{472588F5-91D5-4958-9A9D-3F9F9EACC254}" presName="negativeSpace" presStyleCnt="0"/>
      <dgm:spPr/>
    </dgm:pt>
    <dgm:pt modelId="{B9C19E75-604C-447C-9C8D-2424C667F843}" type="pres">
      <dgm:prSet presAssocID="{472588F5-91D5-4958-9A9D-3F9F9EACC254}" presName="childText" presStyleLbl="conFgAcc1" presStyleIdx="0" presStyleCnt="4">
        <dgm:presLayoutVars>
          <dgm:bulletEnabled val="1"/>
        </dgm:presLayoutVars>
      </dgm:prSet>
      <dgm:spPr/>
    </dgm:pt>
    <dgm:pt modelId="{515F96A0-F1A9-44EA-AA70-BB49DCD577D2}" type="pres">
      <dgm:prSet presAssocID="{FAAE6465-9752-4C68-BAA2-8B074C506E53}" presName="spaceBetweenRectangles" presStyleCnt="0"/>
      <dgm:spPr/>
    </dgm:pt>
    <dgm:pt modelId="{3817A262-7963-4F29-9805-CC10092F8703}" type="pres">
      <dgm:prSet presAssocID="{5A8B548C-FA7B-453C-B391-AEE7296AC8BA}" presName="parentLin" presStyleCnt="0"/>
      <dgm:spPr/>
    </dgm:pt>
    <dgm:pt modelId="{B4722E2D-9DE3-4CF0-86B1-E5FF736A70F2}" type="pres">
      <dgm:prSet presAssocID="{5A8B548C-FA7B-453C-B391-AEE7296AC8BA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1C51735-715D-45AF-8C78-2D28EF2F2137}" type="pres">
      <dgm:prSet presAssocID="{5A8B548C-FA7B-453C-B391-AEE7296AC8B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065670-CB50-4887-8F99-7869D354C56D}" type="pres">
      <dgm:prSet presAssocID="{5A8B548C-FA7B-453C-B391-AEE7296AC8BA}" presName="negativeSpace" presStyleCnt="0"/>
      <dgm:spPr/>
    </dgm:pt>
    <dgm:pt modelId="{D065A032-8036-42E8-A265-11CEE58A8B4E}" type="pres">
      <dgm:prSet presAssocID="{5A8B548C-FA7B-453C-B391-AEE7296AC8B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00CDA-E083-4968-BB8C-597B0E762024}" type="pres">
      <dgm:prSet presAssocID="{AA948049-00D1-436F-914E-44F0861FDD1E}" presName="spaceBetweenRectangles" presStyleCnt="0"/>
      <dgm:spPr/>
    </dgm:pt>
    <dgm:pt modelId="{F2B98EB8-182C-402E-9B9D-7EDF69E55C34}" type="pres">
      <dgm:prSet presAssocID="{64C2197F-27C9-4EBD-B47C-A72AB3223C5A}" presName="parentLin" presStyleCnt="0"/>
      <dgm:spPr/>
    </dgm:pt>
    <dgm:pt modelId="{6ACBACE7-8A4D-4FFD-ADDB-B89D3E2CCD23}" type="pres">
      <dgm:prSet presAssocID="{64C2197F-27C9-4EBD-B47C-A72AB3223C5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BB54965-FC02-4DFC-A523-C103323C7B17}" type="pres">
      <dgm:prSet presAssocID="{64C2197F-27C9-4EBD-B47C-A72AB3223C5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B75F18-5CE3-4784-9082-D1ACA3DBF595}" type="pres">
      <dgm:prSet presAssocID="{64C2197F-27C9-4EBD-B47C-A72AB3223C5A}" presName="negativeSpace" presStyleCnt="0"/>
      <dgm:spPr/>
    </dgm:pt>
    <dgm:pt modelId="{1080194E-E944-474F-BAE6-C143E5871CD2}" type="pres">
      <dgm:prSet presAssocID="{64C2197F-27C9-4EBD-B47C-A72AB3223C5A}" presName="childText" presStyleLbl="conFgAcc1" presStyleIdx="2" presStyleCnt="4">
        <dgm:presLayoutVars>
          <dgm:bulletEnabled val="1"/>
        </dgm:presLayoutVars>
      </dgm:prSet>
      <dgm:spPr/>
    </dgm:pt>
    <dgm:pt modelId="{2CBF1877-560C-481B-87AA-4EFEB5DAC468}" type="pres">
      <dgm:prSet presAssocID="{85942E69-5C03-4430-B1CB-0E23CB41309F}" presName="spaceBetweenRectangles" presStyleCnt="0"/>
      <dgm:spPr/>
    </dgm:pt>
    <dgm:pt modelId="{CBF55425-9CF8-43BE-9195-E19924980B47}" type="pres">
      <dgm:prSet presAssocID="{5A32BB25-B27F-4A25-966D-59E2556B15A1}" presName="parentLin" presStyleCnt="0"/>
      <dgm:spPr/>
    </dgm:pt>
    <dgm:pt modelId="{44CC5EEC-59EF-4E17-BAF5-02A496419860}" type="pres">
      <dgm:prSet presAssocID="{5A32BB25-B27F-4A25-966D-59E2556B15A1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6C3A266-ABFF-4475-84D8-090FE146ACB8}" type="pres">
      <dgm:prSet presAssocID="{5A32BB25-B27F-4A25-966D-59E2556B15A1}" presName="parentText" presStyleLbl="node1" presStyleIdx="3" presStyleCnt="4" custScaleX="1500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101FD3-A608-470B-AD99-B038E7C4EE7E}" type="pres">
      <dgm:prSet presAssocID="{5A32BB25-B27F-4A25-966D-59E2556B15A1}" presName="negativeSpace" presStyleCnt="0"/>
      <dgm:spPr/>
    </dgm:pt>
    <dgm:pt modelId="{0F604D5D-480A-4C32-92E7-9E19A6A727C7}" type="pres">
      <dgm:prSet presAssocID="{5A32BB25-B27F-4A25-966D-59E2556B15A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D640FCA-6824-4509-8485-E7CC2706001D}" srcId="{CFE9ED5A-F0D9-4E56-988C-2477C3C27396}" destId="{5A8B548C-FA7B-453C-B391-AEE7296AC8BA}" srcOrd="1" destOrd="0" parTransId="{9D6F5264-8D6E-4ADD-8EA2-275BE4ECA417}" sibTransId="{AA948049-00D1-436F-914E-44F0861FDD1E}"/>
    <dgm:cxn modelId="{EFDC2A04-49D9-4B00-9130-7115AA796D73}" type="presOf" srcId="{5A32BB25-B27F-4A25-966D-59E2556B15A1}" destId="{26C3A266-ABFF-4475-84D8-090FE146ACB8}" srcOrd="1" destOrd="0" presId="urn:microsoft.com/office/officeart/2005/8/layout/list1"/>
    <dgm:cxn modelId="{FB213882-50C0-4401-A2B5-D11821F856DF}" type="presOf" srcId="{64C2197F-27C9-4EBD-B47C-A72AB3223C5A}" destId="{6BB54965-FC02-4DFC-A523-C103323C7B17}" srcOrd="1" destOrd="0" presId="urn:microsoft.com/office/officeart/2005/8/layout/list1"/>
    <dgm:cxn modelId="{DF8C6ECC-6886-4744-A963-F8F24D98CE71}" type="presOf" srcId="{5A8B548C-FA7B-453C-B391-AEE7296AC8BA}" destId="{11C51735-715D-45AF-8C78-2D28EF2F2137}" srcOrd="1" destOrd="0" presId="urn:microsoft.com/office/officeart/2005/8/layout/list1"/>
    <dgm:cxn modelId="{5F43C522-1DD2-4237-AC8F-9EB3DC68EDFE}" srcId="{CFE9ED5A-F0D9-4E56-988C-2477C3C27396}" destId="{64C2197F-27C9-4EBD-B47C-A72AB3223C5A}" srcOrd="2" destOrd="0" parTransId="{C508BF3E-12FF-47FA-804C-0EC63143DC5E}" sibTransId="{85942E69-5C03-4430-B1CB-0E23CB41309F}"/>
    <dgm:cxn modelId="{CBB6334E-8137-436C-AABD-04C340BD087D}" type="presOf" srcId="{472588F5-91D5-4958-9A9D-3F9F9EACC254}" destId="{9531BDCC-09EB-4E75-934F-4F968B5BC816}" srcOrd="1" destOrd="0" presId="urn:microsoft.com/office/officeart/2005/8/layout/list1"/>
    <dgm:cxn modelId="{EE95842E-EA1E-4B29-BF40-9AECDB5BCA1C}" type="presOf" srcId="{472588F5-91D5-4958-9A9D-3F9F9EACC254}" destId="{8F58A5BE-10FE-4D9B-AA0F-7EB7E47D7B87}" srcOrd="0" destOrd="0" presId="urn:microsoft.com/office/officeart/2005/8/layout/list1"/>
    <dgm:cxn modelId="{8F3D2835-1151-4593-8EFA-54F1C337C924}" type="presOf" srcId="{CFE9ED5A-F0D9-4E56-988C-2477C3C27396}" destId="{134D3B99-CA9F-4785-BB2B-A8159C556E71}" srcOrd="0" destOrd="0" presId="urn:microsoft.com/office/officeart/2005/8/layout/list1"/>
    <dgm:cxn modelId="{80FC789D-502F-4F45-87FF-BB7E9A018391}" type="presOf" srcId="{64C2197F-27C9-4EBD-B47C-A72AB3223C5A}" destId="{6ACBACE7-8A4D-4FFD-ADDB-B89D3E2CCD23}" srcOrd="0" destOrd="0" presId="urn:microsoft.com/office/officeart/2005/8/layout/list1"/>
    <dgm:cxn modelId="{0DD3371A-2FAB-4CCB-A4E3-9BE065F87722}" srcId="{CFE9ED5A-F0D9-4E56-988C-2477C3C27396}" destId="{5A32BB25-B27F-4A25-966D-59E2556B15A1}" srcOrd="3" destOrd="0" parTransId="{5B25FCDD-B5E0-4BCE-8571-2B4C6BA07F20}" sibTransId="{217E9C4A-8BE3-450A-91F2-B3243EDB363C}"/>
    <dgm:cxn modelId="{DA157D7D-117D-4A7F-86CD-E4E82D2E61C4}" type="presOf" srcId="{5A8B548C-FA7B-453C-B391-AEE7296AC8BA}" destId="{B4722E2D-9DE3-4CF0-86B1-E5FF736A70F2}" srcOrd="0" destOrd="0" presId="urn:microsoft.com/office/officeart/2005/8/layout/list1"/>
    <dgm:cxn modelId="{E06BC1B5-A2DE-467E-A49F-E1EE6FEC6BCB}" type="presOf" srcId="{5A32BB25-B27F-4A25-966D-59E2556B15A1}" destId="{44CC5EEC-59EF-4E17-BAF5-02A496419860}" srcOrd="0" destOrd="0" presId="urn:microsoft.com/office/officeart/2005/8/layout/list1"/>
    <dgm:cxn modelId="{D3F69601-C134-4EB6-856A-5A4E6ED45472}" srcId="{CFE9ED5A-F0D9-4E56-988C-2477C3C27396}" destId="{472588F5-91D5-4958-9A9D-3F9F9EACC254}" srcOrd="0" destOrd="0" parTransId="{37414A96-1D00-4860-AA16-015C1479E7E2}" sibTransId="{FAAE6465-9752-4C68-BAA2-8B074C506E53}"/>
    <dgm:cxn modelId="{A4AE5F05-E1D3-451F-88A4-94A371A3E264}" type="presParOf" srcId="{134D3B99-CA9F-4785-BB2B-A8159C556E71}" destId="{C4AC9D1A-3C1D-48C0-B2DB-9AB98A173DDD}" srcOrd="0" destOrd="0" presId="urn:microsoft.com/office/officeart/2005/8/layout/list1"/>
    <dgm:cxn modelId="{23090E68-B49C-4B3D-A634-FAE33E80FB31}" type="presParOf" srcId="{C4AC9D1A-3C1D-48C0-B2DB-9AB98A173DDD}" destId="{8F58A5BE-10FE-4D9B-AA0F-7EB7E47D7B87}" srcOrd="0" destOrd="0" presId="urn:microsoft.com/office/officeart/2005/8/layout/list1"/>
    <dgm:cxn modelId="{95163482-E05B-484F-8058-2DFDBF7F56DE}" type="presParOf" srcId="{C4AC9D1A-3C1D-48C0-B2DB-9AB98A173DDD}" destId="{9531BDCC-09EB-4E75-934F-4F968B5BC816}" srcOrd="1" destOrd="0" presId="urn:microsoft.com/office/officeart/2005/8/layout/list1"/>
    <dgm:cxn modelId="{0C9150EC-F6D4-4C37-97BA-F4FACD8FD99C}" type="presParOf" srcId="{134D3B99-CA9F-4785-BB2B-A8159C556E71}" destId="{9FA14066-2917-4D70-A18C-A5E0CCF75292}" srcOrd="1" destOrd="0" presId="urn:microsoft.com/office/officeart/2005/8/layout/list1"/>
    <dgm:cxn modelId="{02A91B49-82A6-4693-9CB7-CA88C4198451}" type="presParOf" srcId="{134D3B99-CA9F-4785-BB2B-A8159C556E71}" destId="{B9C19E75-604C-447C-9C8D-2424C667F843}" srcOrd="2" destOrd="0" presId="urn:microsoft.com/office/officeart/2005/8/layout/list1"/>
    <dgm:cxn modelId="{4916BD5D-2FC0-416D-9D57-6D8717248392}" type="presParOf" srcId="{134D3B99-CA9F-4785-BB2B-A8159C556E71}" destId="{515F96A0-F1A9-44EA-AA70-BB49DCD577D2}" srcOrd="3" destOrd="0" presId="urn:microsoft.com/office/officeart/2005/8/layout/list1"/>
    <dgm:cxn modelId="{8EB24607-442F-43AD-8E06-0F15D06FD268}" type="presParOf" srcId="{134D3B99-CA9F-4785-BB2B-A8159C556E71}" destId="{3817A262-7963-4F29-9805-CC10092F8703}" srcOrd="4" destOrd="0" presId="urn:microsoft.com/office/officeart/2005/8/layout/list1"/>
    <dgm:cxn modelId="{F120E2AE-391E-4127-930A-5EEA1056B990}" type="presParOf" srcId="{3817A262-7963-4F29-9805-CC10092F8703}" destId="{B4722E2D-9DE3-4CF0-86B1-E5FF736A70F2}" srcOrd="0" destOrd="0" presId="urn:microsoft.com/office/officeart/2005/8/layout/list1"/>
    <dgm:cxn modelId="{0CB1DA03-0ABD-4CC6-8CFC-1DA8638369CB}" type="presParOf" srcId="{3817A262-7963-4F29-9805-CC10092F8703}" destId="{11C51735-715D-45AF-8C78-2D28EF2F2137}" srcOrd="1" destOrd="0" presId="urn:microsoft.com/office/officeart/2005/8/layout/list1"/>
    <dgm:cxn modelId="{CCE8A128-A60A-43AA-9C45-0F6799D631CC}" type="presParOf" srcId="{134D3B99-CA9F-4785-BB2B-A8159C556E71}" destId="{B8065670-CB50-4887-8F99-7869D354C56D}" srcOrd="5" destOrd="0" presId="urn:microsoft.com/office/officeart/2005/8/layout/list1"/>
    <dgm:cxn modelId="{F507F138-7BE5-44E4-B09E-55DCC91984D8}" type="presParOf" srcId="{134D3B99-CA9F-4785-BB2B-A8159C556E71}" destId="{D065A032-8036-42E8-A265-11CEE58A8B4E}" srcOrd="6" destOrd="0" presId="urn:microsoft.com/office/officeart/2005/8/layout/list1"/>
    <dgm:cxn modelId="{AB4A0E66-B9AB-45CE-BB9E-300E53F4AFAC}" type="presParOf" srcId="{134D3B99-CA9F-4785-BB2B-A8159C556E71}" destId="{B0600CDA-E083-4968-BB8C-597B0E762024}" srcOrd="7" destOrd="0" presId="urn:microsoft.com/office/officeart/2005/8/layout/list1"/>
    <dgm:cxn modelId="{DE108AAB-FCAA-4338-9955-47DF3D60617E}" type="presParOf" srcId="{134D3B99-CA9F-4785-BB2B-A8159C556E71}" destId="{F2B98EB8-182C-402E-9B9D-7EDF69E55C34}" srcOrd="8" destOrd="0" presId="urn:microsoft.com/office/officeart/2005/8/layout/list1"/>
    <dgm:cxn modelId="{DC497AF4-B02B-44E2-A193-8A148BE4357C}" type="presParOf" srcId="{F2B98EB8-182C-402E-9B9D-7EDF69E55C34}" destId="{6ACBACE7-8A4D-4FFD-ADDB-B89D3E2CCD23}" srcOrd="0" destOrd="0" presId="urn:microsoft.com/office/officeart/2005/8/layout/list1"/>
    <dgm:cxn modelId="{E541E3B8-7A63-45D8-B8A3-B351335D6B05}" type="presParOf" srcId="{F2B98EB8-182C-402E-9B9D-7EDF69E55C34}" destId="{6BB54965-FC02-4DFC-A523-C103323C7B17}" srcOrd="1" destOrd="0" presId="urn:microsoft.com/office/officeart/2005/8/layout/list1"/>
    <dgm:cxn modelId="{8ED60AFF-CBD1-49BC-9FFB-FAAC9CC4211D}" type="presParOf" srcId="{134D3B99-CA9F-4785-BB2B-A8159C556E71}" destId="{2CB75F18-5CE3-4784-9082-D1ACA3DBF595}" srcOrd="9" destOrd="0" presId="urn:microsoft.com/office/officeart/2005/8/layout/list1"/>
    <dgm:cxn modelId="{0A1A5BE2-6A62-4B02-948D-6DD8803BAEEB}" type="presParOf" srcId="{134D3B99-CA9F-4785-BB2B-A8159C556E71}" destId="{1080194E-E944-474F-BAE6-C143E5871CD2}" srcOrd="10" destOrd="0" presId="urn:microsoft.com/office/officeart/2005/8/layout/list1"/>
    <dgm:cxn modelId="{BD1BF007-A325-4F96-90BA-96DE9CFCA05D}" type="presParOf" srcId="{134D3B99-CA9F-4785-BB2B-A8159C556E71}" destId="{2CBF1877-560C-481B-87AA-4EFEB5DAC468}" srcOrd="11" destOrd="0" presId="urn:microsoft.com/office/officeart/2005/8/layout/list1"/>
    <dgm:cxn modelId="{4F985A0E-EF9E-4308-B5B9-CAB9B3EF777D}" type="presParOf" srcId="{134D3B99-CA9F-4785-BB2B-A8159C556E71}" destId="{CBF55425-9CF8-43BE-9195-E19924980B47}" srcOrd="12" destOrd="0" presId="urn:microsoft.com/office/officeart/2005/8/layout/list1"/>
    <dgm:cxn modelId="{2C65963B-4466-48FC-AE97-06FDCD0B9966}" type="presParOf" srcId="{CBF55425-9CF8-43BE-9195-E19924980B47}" destId="{44CC5EEC-59EF-4E17-BAF5-02A496419860}" srcOrd="0" destOrd="0" presId="urn:microsoft.com/office/officeart/2005/8/layout/list1"/>
    <dgm:cxn modelId="{26917474-D58B-4E0F-BDB1-C00227E80D08}" type="presParOf" srcId="{CBF55425-9CF8-43BE-9195-E19924980B47}" destId="{26C3A266-ABFF-4475-84D8-090FE146ACB8}" srcOrd="1" destOrd="0" presId="urn:microsoft.com/office/officeart/2005/8/layout/list1"/>
    <dgm:cxn modelId="{268A2B08-2FA2-4CBE-A7D6-D364C49B6BFC}" type="presParOf" srcId="{134D3B99-CA9F-4785-BB2B-A8159C556E71}" destId="{DA101FD3-A608-470B-AD99-B038E7C4EE7E}" srcOrd="13" destOrd="0" presId="urn:microsoft.com/office/officeart/2005/8/layout/list1"/>
    <dgm:cxn modelId="{5F89C4DD-1653-4A81-AC6C-1B45F5A3FEED}" type="presParOf" srcId="{134D3B99-CA9F-4785-BB2B-A8159C556E71}" destId="{0F604D5D-480A-4C32-92E7-9E19A6A727C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EA2C31-F8C3-46CC-BB8A-C9BF1329771F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600C76-8F6B-4876-B3D8-59056ABDDA0B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Негативизм в виде отказа от привычных и безопасных моделей поведения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DADC0F-87FD-4900-A591-AB52A459CC0C}" type="parTrans" cxnId="{C996E5F1-3013-4770-95B6-65E56C189D9F}">
      <dgm:prSet/>
      <dgm:spPr/>
      <dgm:t>
        <a:bodyPr/>
        <a:lstStyle/>
        <a:p>
          <a:endParaRPr lang="ru-RU"/>
        </a:p>
      </dgm:t>
    </dgm:pt>
    <dgm:pt modelId="{6CFE0A71-E24B-4ACD-97D1-68B38197F93B}" type="sibTrans" cxnId="{C996E5F1-3013-4770-95B6-65E56C189D9F}">
      <dgm:prSet/>
      <dgm:spPr/>
      <dgm:t>
        <a:bodyPr/>
        <a:lstStyle/>
        <a:p>
          <a:endParaRPr lang="ru-RU"/>
        </a:p>
      </dgm:t>
    </dgm:pt>
    <dgm:pt modelId="{81738662-E74D-4EF9-8858-5E19213094D8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Переоценка своих возможностей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81DE4A-14DA-4541-8482-2905408C83F9}" type="parTrans" cxnId="{D54F681A-5735-469D-9DA4-4A1D8755D0A7}">
      <dgm:prSet/>
      <dgm:spPr/>
      <dgm:t>
        <a:bodyPr/>
        <a:lstStyle/>
        <a:p>
          <a:endParaRPr lang="ru-RU"/>
        </a:p>
      </dgm:t>
    </dgm:pt>
    <dgm:pt modelId="{00052C49-86F0-4468-8343-759AADE3BADF}" type="sibTrans" cxnId="{D54F681A-5735-469D-9DA4-4A1D8755D0A7}">
      <dgm:prSet/>
      <dgm:spPr/>
      <dgm:t>
        <a:bodyPr/>
        <a:lstStyle/>
        <a:p>
          <a:endParaRPr lang="ru-RU"/>
        </a:p>
      </dgm:t>
    </dgm:pt>
    <dgm:pt modelId="{382F7B0F-AB77-453A-91E8-E21A61B9529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Неумение брать на себя ответственность за свои действия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3C292B-41D8-4D32-AB5C-9AC4F7B4EC29}" type="parTrans" cxnId="{6365C289-62D2-4575-BDE7-D9D172D1CB25}">
      <dgm:prSet/>
      <dgm:spPr/>
      <dgm:t>
        <a:bodyPr/>
        <a:lstStyle/>
        <a:p>
          <a:endParaRPr lang="ru-RU"/>
        </a:p>
      </dgm:t>
    </dgm:pt>
    <dgm:pt modelId="{3F1BD324-D019-4C46-85CB-1ADD83170DAD}" type="sibTrans" cxnId="{6365C289-62D2-4575-BDE7-D9D172D1CB25}">
      <dgm:prSet/>
      <dgm:spPr/>
      <dgm:t>
        <a:bodyPr/>
        <a:lstStyle/>
        <a:p>
          <a:endParaRPr lang="ru-RU"/>
        </a:p>
      </dgm:t>
    </dgm:pt>
    <dgm:pt modelId="{D2FC9C93-DAD4-4E10-8A99-2CDA893F48A2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Проявление</a:t>
          </a:r>
          <a:r>
            <a:rPr lang="ru-RU" sz="20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чувства «взрослости» 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14C607-FBE4-4F56-9D55-53EE1378A408}" type="parTrans" cxnId="{7C600CFF-3B92-4DD8-878B-9212AD25A24F}">
      <dgm:prSet/>
      <dgm:spPr/>
      <dgm:t>
        <a:bodyPr/>
        <a:lstStyle/>
        <a:p>
          <a:endParaRPr lang="ru-RU"/>
        </a:p>
      </dgm:t>
    </dgm:pt>
    <dgm:pt modelId="{F1699623-7CC9-4717-92EA-8A93B6C588EC}" type="sibTrans" cxnId="{7C600CFF-3B92-4DD8-878B-9212AD25A24F}">
      <dgm:prSet/>
      <dgm:spPr/>
      <dgm:t>
        <a:bodyPr/>
        <a:lstStyle/>
        <a:p>
          <a:endParaRPr lang="ru-RU"/>
        </a:p>
      </dgm:t>
    </dgm:pt>
    <dgm:pt modelId="{759081C4-D208-4FFA-B239-04899E6DD25D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 зрелые самосознание и самооценка 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884939-290E-4AE9-B887-A446ED10CC00}" type="parTrans" cxnId="{26D9D221-EB45-4E66-B87F-8B51069B76B0}">
      <dgm:prSet/>
      <dgm:spPr/>
      <dgm:t>
        <a:bodyPr/>
        <a:lstStyle/>
        <a:p>
          <a:endParaRPr lang="ru-RU"/>
        </a:p>
      </dgm:t>
    </dgm:pt>
    <dgm:pt modelId="{ECDEB3C7-E01B-41E0-AF27-2A65AC5F220B}" type="sibTrans" cxnId="{26D9D221-EB45-4E66-B87F-8B51069B76B0}">
      <dgm:prSet/>
      <dgm:spPr/>
      <dgm:t>
        <a:bodyPr/>
        <a:lstStyle/>
        <a:p>
          <a:endParaRPr lang="ru-RU"/>
        </a:p>
      </dgm:t>
    </dgm:pt>
    <dgm:pt modelId="{437D8D48-92A8-4CE4-8074-074D68EEB78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Незрелость нравственного и правового сознания 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F901FA-80D4-4890-B3AF-C40B6ACB5222}" type="parTrans" cxnId="{D250908E-2386-4AED-B531-7732CA9625D5}">
      <dgm:prSet/>
      <dgm:spPr/>
      <dgm:t>
        <a:bodyPr/>
        <a:lstStyle/>
        <a:p>
          <a:endParaRPr lang="ru-RU"/>
        </a:p>
      </dgm:t>
    </dgm:pt>
    <dgm:pt modelId="{8F64D121-C780-4590-AF21-18CF6452E531}" type="sibTrans" cxnId="{D250908E-2386-4AED-B531-7732CA9625D5}">
      <dgm:prSet/>
      <dgm:spPr/>
      <dgm:t>
        <a:bodyPr/>
        <a:lstStyle/>
        <a:p>
          <a:endParaRPr lang="ru-RU"/>
        </a:p>
      </dgm:t>
    </dgm:pt>
    <dgm:pt modelId="{F8974145-A103-48DA-984F-21A63357EDFD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Ограниченный опыт безопасного поведения на дороге, конвергентное мышление 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E9251B-6E08-4714-855F-022E68EE8AE3}" type="parTrans" cxnId="{B10E7466-CAF5-49C7-9933-663CF4FC7C14}">
      <dgm:prSet/>
      <dgm:spPr/>
      <dgm:t>
        <a:bodyPr/>
        <a:lstStyle/>
        <a:p>
          <a:endParaRPr lang="ru-RU"/>
        </a:p>
      </dgm:t>
    </dgm:pt>
    <dgm:pt modelId="{7973AC08-2B4F-4BB9-83FA-092B1389A4C4}" type="sibTrans" cxnId="{B10E7466-CAF5-49C7-9933-663CF4FC7C14}">
      <dgm:prSet/>
      <dgm:spPr/>
      <dgm:t>
        <a:bodyPr/>
        <a:lstStyle/>
        <a:p>
          <a:endParaRPr lang="ru-RU"/>
        </a:p>
      </dgm:t>
    </dgm:pt>
    <dgm:pt modelId="{E1DCDFF8-7A53-4BFB-9533-92699451D149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Незнание ПДД, сложившийся стереотип неправильного поведения на дороге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C0B294-F3D8-4ED0-A8DF-C7E9D4CDECA4}" type="parTrans" cxnId="{005E899D-0072-414B-AE65-8346D4405991}">
      <dgm:prSet/>
      <dgm:spPr/>
      <dgm:t>
        <a:bodyPr/>
        <a:lstStyle/>
        <a:p>
          <a:endParaRPr lang="ru-RU"/>
        </a:p>
      </dgm:t>
    </dgm:pt>
    <dgm:pt modelId="{EBF31E79-5634-4826-834E-DA6C937A3CCF}" type="sibTrans" cxnId="{005E899D-0072-414B-AE65-8346D4405991}">
      <dgm:prSet/>
      <dgm:spPr/>
      <dgm:t>
        <a:bodyPr/>
        <a:lstStyle/>
        <a:p>
          <a:endParaRPr lang="ru-RU"/>
        </a:p>
      </dgm:t>
    </dgm:pt>
    <dgm:pt modelId="{18F3916E-9505-46F0-A352-EE61CF272603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Склонность к риску, намеренное игнорирование или нарушение ПДД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A76D42-7F0C-4334-92EA-6E4C8FC0CDAC}" type="parTrans" cxnId="{F2A95AE4-7E3C-446C-B0C8-4679D583636C}">
      <dgm:prSet/>
      <dgm:spPr/>
      <dgm:t>
        <a:bodyPr/>
        <a:lstStyle/>
        <a:p>
          <a:endParaRPr lang="ru-RU"/>
        </a:p>
      </dgm:t>
    </dgm:pt>
    <dgm:pt modelId="{8B9F8040-BBC4-4E4D-8A83-761ECFBA32BD}" type="sibTrans" cxnId="{F2A95AE4-7E3C-446C-B0C8-4679D583636C}">
      <dgm:prSet/>
      <dgm:spPr/>
      <dgm:t>
        <a:bodyPr/>
        <a:lstStyle/>
        <a:p>
          <a:endParaRPr lang="ru-RU"/>
        </a:p>
      </dgm:t>
    </dgm:pt>
    <dgm:pt modelId="{49F6E0EE-714D-463F-AF39-3AE982B98A63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Привлечение внимания референтной группы к своей личности, импульсивность </a:t>
          </a:r>
          <a:endParaRPr lang="ru-RU" sz="20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24C532-E7F1-42B7-BB01-32B791B6F986}" type="parTrans" cxnId="{F7B85EA9-A00E-4539-B008-EAB1D679848E}">
      <dgm:prSet/>
      <dgm:spPr/>
      <dgm:t>
        <a:bodyPr/>
        <a:lstStyle/>
        <a:p>
          <a:endParaRPr lang="ru-RU"/>
        </a:p>
      </dgm:t>
    </dgm:pt>
    <dgm:pt modelId="{0922EAC6-3210-4C86-9381-450BB504DD5C}" type="sibTrans" cxnId="{F7B85EA9-A00E-4539-B008-EAB1D679848E}">
      <dgm:prSet/>
      <dgm:spPr/>
      <dgm:t>
        <a:bodyPr/>
        <a:lstStyle/>
        <a:p>
          <a:endParaRPr lang="ru-RU"/>
        </a:p>
      </dgm:t>
    </dgm:pt>
    <dgm:pt modelId="{AC9C6A3F-8EB7-4F4A-A8D9-ED7BA4502BDA}" type="pres">
      <dgm:prSet presAssocID="{D9EA2C31-F8C3-46CC-BB8A-C9BF1329771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194A8DE-DF18-4DC4-B6E5-373115EFF3BF}" type="pres">
      <dgm:prSet presAssocID="{B2600C76-8F6B-4876-B3D8-59056ABDDA0B}" presName="root" presStyleCnt="0"/>
      <dgm:spPr/>
    </dgm:pt>
    <dgm:pt modelId="{7F1E4222-3657-4C3E-9862-BCAE6A124403}" type="pres">
      <dgm:prSet presAssocID="{B2600C76-8F6B-4876-B3D8-59056ABDDA0B}" presName="rootComposite" presStyleCnt="0"/>
      <dgm:spPr/>
    </dgm:pt>
    <dgm:pt modelId="{32061A02-7C22-44A4-BD02-46B58F74D8AF}" type="pres">
      <dgm:prSet presAssocID="{B2600C76-8F6B-4876-B3D8-59056ABDDA0B}" presName="rootText" presStyleLbl="node1" presStyleIdx="0" presStyleCnt="2" custScaleX="678638" custScaleY="335506" custLinFactY="-100137" custLinFactNeighborX="8207" custLinFactNeighborY="-200000"/>
      <dgm:spPr/>
      <dgm:t>
        <a:bodyPr/>
        <a:lstStyle/>
        <a:p>
          <a:endParaRPr lang="ru-RU"/>
        </a:p>
      </dgm:t>
    </dgm:pt>
    <dgm:pt modelId="{441D8A20-3432-4BE2-8CE4-4849306E19CC}" type="pres">
      <dgm:prSet presAssocID="{B2600C76-8F6B-4876-B3D8-59056ABDDA0B}" presName="rootConnector" presStyleLbl="node1" presStyleIdx="0" presStyleCnt="2"/>
      <dgm:spPr/>
      <dgm:t>
        <a:bodyPr/>
        <a:lstStyle/>
        <a:p>
          <a:endParaRPr lang="ru-RU"/>
        </a:p>
      </dgm:t>
    </dgm:pt>
    <dgm:pt modelId="{A7635070-9C9E-4C7A-AC69-49E21E68338B}" type="pres">
      <dgm:prSet presAssocID="{B2600C76-8F6B-4876-B3D8-59056ABDDA0B}" presName="childShape" presStyleCnt="0"/>
      <dgm:spPr/>
    </dgm:pt>
    <dgm:pt modelId="{798792E2-1371-40A9-9987-AF91E2AA78FF}" type="pres">
      <dgm:prSet presAssocID="{0581DE4A-14DA-4541-8482-2905408C83F9}" presName="Name13" presStyleLbl="parChTrans1D2" presStyleIdx="0" presStyleCnt="8"/>
      <dgm:spPr/>
      <dgm:t>
        <a:bodyPr/>
        <a:lstStyle/>
        <a:p>
          <a:endParaRPr lang="ru-RU"/>
        </a:p>
      </dgm:t>
    </dgm:pt>
    <dgm:pt modelId="{92B8E8B8-F83D-4B52-842A-EA88EFCF3CCC}" type="pres">
      <dgm:prSet presAssocID="{81738662-E74D-4EF9-8858-5E19213094D8}" presName="childText" presStyleLbl="bgAcc1" presStyleIdx="0" presStyleCnt="8" custScaleX="901924" custLinFactY="-22926" custLinFactNeighborX="-1984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137AF-C946-4891-A28A-5DB683C1751E}" type="pres">
      <dgm:prSet presAssocID="{1D3C292B-41D8-4D32-AB5C-9AC4F7B4EC29}" presName="Name13" presStyleLbl="parChTrans1D2" presStyleIdx="1" presStyleCnt="8"/>
      <dgm:spPr/>
      <dgm:t>
        <a:bodyPr/>
        <a:lstStyle/>
        <a:p>
          <a:endParaRPr lang="ru-RU"/>
        </a:p>
      </dgm:t>
    </dgm:pt>
    <dgm:pt modelId="{D69537CB-6DFE-4AF9-B075-7E71B08E6699}" type="pres">
      <dgm:prSet presAssocID="{382F7B0F-AB77-453A-91E8-E21A61B95297}" presName="childText" presStyleLbl="bgAcc1" presStyleIdx="1" presStyleCnt="8" custScaleX="810024" custScaleY="189083" custLinFactNeighborX="-28168" custLinFactNeighborY="-24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68FC0F-892B-469A-AF95-78579394A155}" type="pres">
      <dgm:prSet presAssocID="{ADA76D42-7F0C-4334-92EA-6E4C8FC0CDAC}" presName="Name13" presStyleLbl="parChTrans1D2" presStyleIdx="2" presStyleCnt="8"/>
      <dgm:spPr/>
      <dgm:t>
        <a:bodyPr/>
        <a:lstStyle/>
        <a:p>
          <a:endParaRPr lang="ru-RU"/>
        </a:p>
      </dgm:t>
    </dgm:pt>
    <dgm:pt modelId="{7A8E34EE-F190-4EB6-963B-861ABE6E82BF}" type="pres">
      <dgm:prSet presAssocID="{18F3916E-9505-46F0-A352-EE61CF272603}" presName="childText" presStyleLbl="bgAcc1" presStyleIdx="2" presStyleCnt="8" custScaleX="1143230" custScaleY="357281" custLinFactY="35846" custLinFactNeighborX="-1212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3F5911-5F05-42CA-943C-0108B3F945B3}" type="pres">
      <dgm:prSet presAssocID="{60C0B294-F3D8-4ED0-A8DF-C7E9D4CDECA4}" presName="Name13" presStyleLbl="parChTrans1D2" presStyleIdx="3" presStyleCnt="8"/>
      <dgm:spPr/>
      <dgm:t>
        <a:bodyPr/>
        <a:lstStyle/>
        <a:p>
          <a:endParaRPr lang="ru-RU"/>
        </a:p>
      </dgm:t>
    </dgm:pt>
    <dgm:pt modelId="{CFD6E906-5C56-404D-8BE4-47A2AD6DCAC6}" type="pres">
      <dgm:prSet presAssocID="{E1DCDFF8-7A53-4BFB-9533-92699451D149}" presName="childText" presStyleLbl="bgAcc1" presStyleIdx="3" presStyleCnt="8" custScaleX="756596" custScaleY="378057" custLinFactY="100000" custLinFactNeighborX="-32964" custLinFactNeighborY="169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67F-36F6-43C5-84C1-294770B0C8B2}" type="pres">
      <dgm:prSet presAssocID="{D2FC9C93-DAD4-4E10-8A99-2CDA893F48A2}" presName="root" presStyleCnt="0"/>
      <dgm:spPr/>
    </dgm:pt>
    <dgm:pt modelId="{13C17891-0BD0-4BFD-AC47-037A88914534}" type="pres">
      <dgm:prSet presAssocID="{D2FC9C93-DAD4-4E10-8A99-2CDA893F48A2}" presName="rootComposite" presStyleCnt="0"/>
      <dgm:spPr/>
    </dgm:pt>
    <dgm:pt modelId="{989C6704-690E-457C-8C8B-AA0586B4CE61}" type="pres">
      <dgm:prSet presAssocID="{D2FC9C93-DAD4-4E10-8A99-2CDA893F48A2}" presName="rootText" presStyleLbl="node1" presStyleIdx="1" presStyleCnt="2" custScaleX="790551" custLinFactY="-100000" custLinFactNeighborX="51523" custLinFactNeighborY="-180379"/>
      <dgm:spPr/>
      <dgm:t>
        <a:bodyPr/>
        <a:lstStyle/>
        <a:p>
          <a:endParaRPr lang="ru-RU"/>
        </a:p>
      </dgm:t>
    </dgm:pt>
    <dgm:pt modelId="{E15452CF-B08B-46C6-B9DC-A865DEE436E9}" type="pres">
      <dgm:prSet presAssocID="{D2FC9C93-DAD4-4E10-8A99-2CDA893F48A2}" presName="rootConnector" presStyleLbl="node1" presStyleIdx="1" presStyleCnt="2"/>
      <dgm:spPr/>
      <dgm:t>
        <a:bodyPr/>
        <a:lstStyle/>
        <a:p>
          <a:endParaRPr lang="ru-RU"/>
        </a:p>
      </dgm:t>
    </dgm:pt>
    <dgm:pt modelId="{636A1D13-B580-439A-8946-3C2659A939ED}" type="pres">
      <dgm:prSet presAssocID="{D2FC9C93-DAD4-4E10-8A99-2CDA893F48A2}" presName="childShape" presStyleCnt="0"/>
      <dgm:spPr/>
    </dgm:pt>
    <dgm:pt modelId="{866DE2DD-2744-440A-BC7B-7195DBD782A0}" type="pres">
      <dgm:prSet presAssocID="{21884939-290E-4AE9-B887-A446ED10CC00}" presName="Name13" presStyleLbl="parChTrans1D2" presStyleIdx="4" presStyleCnt="8"/>
      <dgm:spPr/>
      <dgm:t>
        <a:bodyPr/>
        <a:lstStyle/>
        <a:p>
          <a:endParaRPr lang="ru-RU"/>
        </a:p>
      </dgm:t>
    </dgm:pt>
    <dgm:pt modelId="{30F9C97D-604E-4EB4-B5B2-5734BAC8D5AD}" type="pres">
      <dgm:prSet presAssocID="{759081C4-D208-4FFA-B239-04899E6DD25D}" presName="childText" presStyleLbl="bgAcc1" presStyleIdx="4" presStyleCnt="8" custScaleX="917649" custScaleY="222906" custLinFactNeighborX="-13736" custLinFactNeighborY="-36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2D248B-3DB0-443C-A9C2-D9C7B54754A4}" type="pres">
      <dgm:prSet presAssocID="{82F901FA-80D4-4890-B3AF-C40B6ACB5222}" presName="Name13" presStyleLbl="parChTrans1D2" presStyleIdx="5" presStyleCnt="8"/>
      <dgm:spPr/>
      <dgm:t>
        <a:bodyPr/>
        <a:lstStyle/>
        <a:p>
          <a:endParaRPr lang="ru-RU"/>
        </a:p>
      </dgm:t>
    </dgm:pt>
    <dgm:pt modelId="{0F84F044-0D5D-42CA-8A8A-33C744157F85}" type="pres">
      <dgm:prSet presAssocID="{437D8D48-92A8-4CE4-8074-074D68EEB781}" presName="childText" presStyleLbl="bgAcc1" presStyleIdx="5" presStyleCnt="8" custScaleX="1138054" custScaleY="210708" custLinFactNeighborX="-11019" custLinFactNeighborY="81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426137-E491-4B74-B85C-BBAFAA1F1A0C}" type="pres">
      <dgm:prSet presAssocID="{F424C532-E7F1-42B7-BB01-32B791B6F986}" presName="Name13" presStyleLbl="parChTrans1D2" presStyleIdx="6" presStyleCnt="8"/>
      <dgm:spPr/>
      <dgm:t>
        <a:bodyPr/>
        <a:lstStyle/>
        <a:p>
          <a:endParaRPr lang="ru-RU"/>
        </a:p>
      </dgm:t>
    </dgm:pt>
    <dgm:pt modelId="{DF6DA0D5-2FE5-4DC0-96CD-159212291618}" type="pres">
      <dgm:prSet presAssocID="{49F6E0EE-714D-463F-AF39-3AE982B98A63}" presName="childText" presStyleLbl="bgAcc1" presStyleIdx="6" presStyleCnt="8" custScaleX="973682" custScaleY="414530" custLinFactY="68190" custLinFactNeighborX="3056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33BFD2-0757-4294-8A09-D78F18A39CB5}" type="pres">
      <dgm:prSet presAssocID="{F8E9251B-6E08-4714-855F-022E68EE8AE3}" presName="Name13" presStyleLbl="parChTrans1D2" presStyleIdx="7" presStyleCnt="8"/>
      <dgm:spPr/>
      <dgm:t>
        <a:bodyPr/>
        <a:lstStyle/>
        <a:p>
          <a:endParaRPr lang="ru-RU"/>
        </a:p>
      </dgm:t>
    </dgm:pt>
    <dgm:pt modelId="{F0C623C2-0594-4643-9893-F1A168B5966E}" type="pres">
      <dgm:prSet presAssocID="{F8974145-A103-48DA-984F-21A63357EDFD}" presName="childText" presStyleLbl="bgAcc1" presStyleIdx="7" presStyleCnt="8" custScaleX="1066891" custScaleY="295444" custLinFactY="113912" custLinFactNeighborX="58089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B93C8F-4BAB-4350-AC23-026A8F810839}" type="presOf" srcId="{ADA76D42-7F0C-4334-92EA-6E4C8FC0CDAC}" destId="{DF68FC0F-892B-469A-AF95-78579394A155}" srcOrd="0" destOrd="0" presId="urn:microsoft.com/office/officeart/2005/8/layout/hierarchy3"/>
    <dgm:cxn modelId="{86F39BD1-5EFD-4FEE-9086-D0EEB5D55397}" type="presOf" srcId="{D2FC9C93-DAD4-4E10-8A99-2CDA893F48A2}" destId="{989C6704-690E-457C-8C8B-AA0586B4CE61}" srcOrd="0" destOrd="0" presId="urn:microsoft.com/office/officeart/2005/8/layout/hierarchy3"/>
    <dgm:cxn modelId="{DC4A4DA6-94F7-4898-B921-5580222D00AE}" type="presOf" srcId="{B2600C76-8F6B-4876-B3D8-59056ABDDA0B}" destId="{32061A02-7C22-44A4-BD02-46B58F74D8AF}" srcOrd="0" destOrd="0" presId="urn:microsoft.com/office/officeart/2005/8/layout/hierarchy3"/>
    <dgm:cxn modelId="{D250908E-2386-4AED-B531-7732CA9625D5}" srcId="{D2FC9C93-DAD4-4E10-8A99-2CDA893F48A2}" destId="{437D8D48-92A8-4CE4-8074-074D68EEB781}" srcOrd="1" destOrd="0" parTransId="{82F901FA-80D4-4890-B3AF-C40B6ACB5222}" sibTransId="{8F64D121-C780-4590-AF21-18CF6452E531}"/>
    <dgm:cxn modelId="{5E3BB06A-C9F1-45B1-817C-95226491EC24}" type="presOf" srcId="{60C0B294-F3D8-4ED0-A8DF-C7E9D4CDECA4}" destId="{A03F5911-5F05-42CA-943C-0108B3F945B3}" srcOrd="0" destOrd="0" presId="urn:microsoft.com/office/officeart/2005/8/layout/hierarchy3"/>
    <dgm:cxn modelId="{6C8B8106-43E4-448C-AA54-56CDE066215B}" type="presOf" srcId="{382F7B0F-AB77-453A-91E8-E21A61B95297}" destId="{D69537CB-6DFE-4AF9-B075-7E71B08E6699}" srcOrd="0" destOrd="0" presId="urn:microsoft.com/office/officeart/2005/8/layout/hierarchy3"/>
    <dgm:cxn modelId="{4BE0AE80-D02C-4699-8103-3B0BDD402061}" type="presOf" srcId="{82F901FA-80D4-4890-B3AF-C40B6ACB5222}" destId="{382D248B-3DB0-443C-A9C2-D9C7B54754A4}" srcOrd="0" destOrd="0" presId="urn:microsoft.com/office/officeart/2005/8/layout/hierarchy3"/>
    <dgm:cxn modelId="{0B990F53-F89B-4E80-A82D-917B0B162D69}" type="presOf" srcId="{81738662-E74D-4EF9-8858-5E19213094D8}" destId="{92B8E8B8-F83D-4B52-842A-EA88EFCF3CCC}" srcOrd="0" destOrd="0" presId="urn:microsoft.com/office/officeart/2005/8/layout/hierarchy3"/>
    <dgm:cxn modelId="{0CA48422-08B9-40D9-AA85-0823E60408B5}" type="presOf" srcId="{21884939-290E-4AE9-B887-A446ED10CC00}" destId="{866DE2DD-2744-440A-BC7B-7195DBD782A0}" srcOrd="0" destOrd="0" presId="urn:microsoft.com/office/officeart/2005/8/layout/hierarchy3"/>
    <dgm:cxn modelId="{8C5DE5F4-ABF8-48E9-8A31-AFD53AC276C8}" type="presOf" srcId="{F8974145-A103-48DA-984F-21A63357EDFD}" destId="{F0C623C2-0594-4643-9893-F1A168B5966E}" srcOrd="0" destOrd="0" presId="urn:microsoft.com/office/officeart/2005/8/layout/hierarchy3"/>
    <dgm:cxn modelId="{21DDC6C5-40F8-4C54-A6E4-CD556D803327}" type="presOf" srcId="{49F6E0EE-714D-463F-AF39-3AE982B98A63}" destId="{DF6DA0D5-2FE5-4DC0-96CD-159212291618}" srcOrd="0" destOrd="0" presId="urn:microsoft.com/office/officeart/2005/8/layout/hierarchy3"/>
    <dgm:cxn modelId="{9AB9FAEF-7DA3-4552-B486-04ADD8EB5DA7}" type="presOf" srcId="{18F3916E-9505-46F0-A352-EE61CF272603}" destId="{7A8E34EE-F190-4EB6-963B-861ABE6E82BF}" srcOrd="0" destOrd="0" presId="urn:microsoft.com/office/officeart/2005/8/layout/hierarchy3"/>
    <dgm:cxn modelId="{005E899D-0072-414B-AE65-8346D4405991}" srcId="{B2600C76-8F6B-4876-B3D8-59056ABDDA0B}" destId="{E1DCDFF8-7A53-4BFB-9533-92699451D149}" srcOrd="3" destOrd="0" parTransId="{60C0B294-F3D8-4ED0-A8DF-C7E9D4CDECA4}" sibTransId="{EBF31E79-5634-4826-834E-DA6C937A3CCF}"/>
    <dgm:cxn modelId="{6A775838-9A94-4453-9EC2-9D8464E9F2D4}" type="presOf" srcId="{1D3C292B-41D8-4D32-AB5C-9AC4F7B4EC29}" destId="{2ED137AF-C946-4891-A28A-5DB683C1751E}" srcOrd="0" destOrd="0" presId="urn:microsoft.com/office/officeart/2005/8/layout/hierarchy3"/>
    <dgm:cxn modelId="{26D9D221-EB45-4E66-B87F-8B51069B76B0}" srcId="{D2FC9C93-DAD4-4E10-8A99-2CDA893F48A2}" destId="{759081C4-D208-4FFA-B239-04899E6DD25D}" srcOrd="0" destOrd="0" parTransId="{21884939-290E-4AE9-B887-A446ED10CC00}" sibTransId="{ECDEB3C7-E01B-41E0-AF27-2A65AC5F220B}"/>
    <dgm:cxn modelId="{9DBC8B63-5FB6-4655-B15D-CC60164C51D8}" type="presOf" srcId="{0581DE4A-14DA-4541-8482-2905408C83F9}" destId="{798792E2-1371-40A9-9987-AF91E2AA78FF}" srcOrd="0" destOrd="0" presId="urn:microsoft.com/office/officeart/2005/8/layout/hierarchy3"/>
    <dgm:cxn modelId="{6365C289-62D2-4575-BDE7-D9D172D1CB25}" srcId="{B2600C76-8F6B-4876-B3D8-59056ABDDA0B}" destId="{382F7B0F-AB77-453A-91E8-E21A61B95297}" srcOrd="1" destOrd="0" parTransId="{1D3C292B-41D8-4D32-AB5C-9AC4F7B4EC29}" sibTransId="{3F1BD324-D019-4C46-85CB-1ADD83170DAD}"/>
    <dgm:cxn modelId="{BBF59A19-8883-4A9B-ADB1-A40BDAC88F3D}" type="presOf" srcId="{D2FC9C93-DAD4-4E10-8A99-2CDA893F48A2}" destId="{E15452CF-B08B-46C6-B9DC-A865DEE436E9}" srcOrd="1" destOrd="0" presId="urn:microsoft.com/office/officeart/2005/8/layout/hierarchy3"/>
    <dgm:cxn modelId="{D54F681A-5735-469D-9DA4-4A1D8755D0A7}" srcId="{B2600C76-8F6B-4876-B3D8-59056ABDDA0B}" destId="{81738662-E74D-4EF9-8858-5E19213094D8}" srcOrd="0" destOrd="0" parTransId="{0581DE4A-14DA-4541-8482-2905408C83F9}" sibTransId="{00052C49-86F0-4468-8343-759AADE3BADF}"/>
    <dgm:cxn modelId="{13FDC03F-27FD-4289-ACE2-9656CFD982A3}" type="presOf" srcId="{B2600C76-8F6B-4876-B3D8-59056ABDDA0B}" destId="{441D8A20-3432-4BE2-8CE4-4849306E19CC}" srcOrd="1" destOrd="0" presId="urn:microsoft.com/office/officeart/2005/8/layout/hierarchy3"/>
    <dgm:cxn modelId="{F2A95AE4-7E3C-446C-B0C8-4679D583636C}" srcId="{B2600C76-8F6B-4876-B3D8-59056ABDDA0B}" destId="{18F3916E-9505-46F0-A352-EE61CF272603}" srcOrd="2" destOrd="0" parTransId="{ADA76D42-7F0C-4334-92EA-6E4C8FC0CDAC}" sibTransId="{8B9F8040-BBC4-4E4D-8A83-761ECFBA32BD}"/>
    <dgm:cxn modelId="{F7B85EA9-A00E-4539-B008-EAB1D679848E}" srcId="{D2FC9C93-DAD4-4E10-8A99-2CDA893F48A2}" destId="{49F6E0EE-714D-463F-AF39-3AE982B98A63}" srcOrd="2" destOrd="0" parTransId="{F424C532-E7F1-42B7-BB01-32B791B6F986}" sibTransId="{0922EAC6-3210-4C86-9381-450BB504DD5C}"/>
    <dgm:cxn modelId="{2D90813F-8769-4140-862F-A8CE2F31A909}" type="presOf" srcId="{E1DCDFF8-7A53-4BFB-9533-92699451D149}" destId="{CFD6E906-5C56-404D-8BE4-47A2AD6DCAC6}" srcOrd="0" destOrd="0" presId="urn:microsoft.com/office/officeart/2005/8/layout/hierarchy3"/>
    <dgm:cxn modelId="{7C600CFF-3B92-4DD8-878B-9212AD25A24F}" srcId="{D9EA2C31-F8C3-46CC-BB8A-C9BF1329771F}" destId="{D2FC9C93-DAD4-4E10-8A99-2CDA893F48A2}" srcOrd="1" destOrd="0" parTransId="{D914C607-FBE4-4F56-9D55-53EE1378A408}" sibTransId="{F1699623-7CC9-4717-92EA-8A93B6C588EC}"/>
    <dgm:cxn modelId="{C340BE31-73E4-45CC-8453-74A0D59B0391}" type="presOf" srcId="{F8E9251B-6E08-4714-855F-022E68EE8AE3}" destId="{AE33BFD2-0757-4294-8A09-D78F18A39CB5}" srcOrd="0" destOrd="0" presId="urn:microsoft.com/office/officeart/2005/8/layout/hierarchy3"/>
    <dgm:cxn modelId="{C996E5F1-3013-4770-95B6-65E56C189D9F}" srcId="{D9EA2C31-F8C3-46CC-BB8A-C9BF1329771F}" destId="{B2600C76-8F6B-4876-B3D8-59056ABDDA0B}" srcOrd="0" destOrd="0" parTransId="{E2DADC0F-87FD-4900-A591-AB52A459CC0C}" sibTransId="{6CFE0A71-E24B-4ACD-97D1-68B38197F93B}"/>
    <dgm:cxn modelId="{E091E28C-7AF7-4B4A-9018-33C99AE4920E}" type="presOf" srcId="{D9EA2C31-F8C3-46CC-BB8A-C9BF1329771F}" destId="{AC9C6A3F-8EB7-4F4A-A8D9-ED7BA4502BDA}" srcOrd="0" destOrd="0" presId="urn:microsoft.com/office/officeart/2005/8/layout/hierarchy3"/>
    <dgm:cxn modelId="{962692A6-6760-4050-85A0-545368E124E4}" type="presOf" srcId="{F424C532-E7F1-42B7-BB01-32B791B6F986}" destId="{BD426137-E491-4B74-B85C-BBAFAA1F1A0C}" srcOrd="0" destOrd="0" presId="urn:microsoft.com/office/officeart/2005/8/layout/hierarchy3"/>
    <dgm:cxn modelId="{BFD92ABC-4962-4E4B-9E1D-A415E98F2654}" type="presOf" srcId="{437D8D48-92A8-4CE4-8074-074D68EEB781}" destId="{0F84F044-0D5D-42CA-8A8A-33C744157F85}" srcOrd="0" destOrd="0" presId="urn:microsoft.com/office/officeart/2005/8/layout/hierarchy3"/>
    <dgm:cxn modelId="{C786BE00-09A8-40E7-BCA7-461C61289A4F}" type="presOf" srcId="{759081C4-D208-4FFA-B239-04899E6DD25D}" destId="{30F9C97D-604E-4EB4-B5B2-5734BAC8D5AD}" srcOrd="0" destOrd="0" presId="urn:microsoft.com/office/officeart/2005/8/layout/hierarchy3"/>
    <dgm:cxn modelId="{B10E7466-CAF5-49C7-9933-663CF4FC7C14}" srcId="{D2FC9C93-DAD4-4E10-8A99-2CDA893F48A2}" destId="{F8974145-A103-48DA-984F-21A63357EDFD}" srcOrd="3" destOrd="0" parTransId="{F8E9251B-6E08-4714-855F-022E68EE8AE3}" sibTransId="{7973AC08-2B4F-4BB9-83FA-092B1389A4C4}"/>
    <dgm:cxn modelId="{BA5F41D2-99D4-45A7-A384-B788FC33A4BF}" type="presParOf" srcId="{AC9C6A3F-8EB7-4F4A-A8D9-ED7BA4502BDA}" destId="{8194A8DE-DF18-4DC4-B6E5-373115EFF3BF}" srcOrd="0" destOrd="0" presId="urn:microsoft.com/office/officeart/2005/8/layout/hierarchy3"/>
    <dgm:cxn modelId="{5DDDD23F-1C56-43A6-ADD7-08AC5A28495B}" type="presParOf" srcId="{8194A8DE-DF18-4DC4-B6E5-373115EFF3BF}" destId="{7F1E4222-3657-4C3E-9862-BCAE6A124403}" srcOrd="0" destOrd="0" presId="urn:microsoft.com/office/officeart/2005/8/layout/hierarchy3"/>
    <dgm:cxn modelId="{C5673F8A-A702-480C-B343-598404C95962}" type="presParOf" srcId="{7F1E4222-3657-4C3E-9862-BCAE6A124403}" destId="{32061A02-7C22-44A4-BD02-46B58F74D8AF}" srcOrd="0" destOrd="0" presId="urn:microsoft.com/office/officeart/2005/8/layout/hierarchy3"/>
    <dgm:cxn modelId="{E0D5169C-FBE0-4E34-B4D2-0CD231D31023}" type="presParOf" srcId="{7F1E4222-3657-4C3E-9862-BCAE6A124403}" destId="{441D8A20-3432-4BE2-8CE4-4849306E19CC}" srcOrd="1" destOrd="0" presId="urn:microsoft.com/office/officeart/2005/8/layout/hierarchy3"/>
    <dgm:cxn modelId="{52943720-07D5-4381-B14A-329497EB8BFB}" type="presParOf" srcId="{8194A8DE-DF18-4DC4-B6E5-373115EFF3BF}" destId="{A7635070-9C9E-4C7A-AC69-49E21E68338B}" srcOrd="1" destOrd="0" presId="urn:microsoft.com/office/officeart/2005/8/layout/hierarchy3"/>
    <dgm:cxn modelId="{242B3746-0124-4BFD-ACA7-E3B52D5F9DBF}" type="presParOf" srcId="{A7635070-9C9E-4C7A-AC69-49E21E68338B}" destId="{798792E2-1371-40A9-9987-AF91E2AA78FF}" srcOrd="0" destOrd="0" presId="urn:microsoft.com/office/officeart/2005/8/layout/hierarchy3"/>
    <dgm:cxn modelId="{E0DABBFA-AFF5-4230-B494-8EC88D1309A3}" type="presParOf" srcId="{A7635070-9C9E-4C7A-AC69-49E21E68338B}" destId="{92B8E8B8-F83D-4B52-842A-EA88EFCF3CCC}" srcOrd="1" destOrd="0" presId="urn:microsoft.com/office/officeart/2005/8/layout/hierarchy3"/>
    <dgm:cxn modelId="{5CA2D9D0-F84D-4D12-8C3C-B73879BCFAE6}" type="presParOf" srcId="{A7635070-9C9E-4C7A-AC69-49E21E68338B}" destId="{2ED137AF-C946-4891-A28A-5DB683C1751E}" srcOrd="2" destOrd="0" presId="urn:microsoft.com/office/officeart/2005/8/layout/hierarchy3"/>
    <dgm:cxn modelId="{904B8C5A-D8BE-4C89-BE77-D62BCA619856}" type="presParOf" srcId="{A7635070-9C9E-4C7A-AC69-49E21E68338B}" destId="{D69537CB-6DFE-4AF9-B075-7E71B08E6699}" srcOrd="3" destOrd="0" presId="urn:microsoft.com/office/officeart/2005/8/layout/hierarchy3"/>
    <dgm:cxn modelId="{1CB9F044-3547-4EAC-8C32-61F79924F3AE}" type="presParOf" srcId="{A7635070-9C9E-4C7A-AC69-49E21E68338B}" destId="{DF68FC0F-892B-469A-AF95-78579394A155}" srcOrd="4" destOrd="0" presId="urn:microsoft.com/office/officeart/2005/8/layout/hierarchy3"/>
    <dgm:cxn modelId="{7AF6E8C4-891B-4261-9FD5-D1BC2D7A1994}" type="presParOf" srcId="{A7635070-9C9E-4C7A-AC69-49E21E68338B}" destId="{7A8E34EE-F190-4EB6-963B-861ABE6E82BF}" srcOrd="5" destOrd="0" presId="urn:microsoft.com/office/officeart/2005/8/layout/hierarchy3"/>
    <dgm:cxn modelId="{A8750748-FF05-40BA-87D9-E787BC8009D5}" type="presParOf" srcId="{A7635070-9C9E-4C7A-AC69-49E21E68338B}" destId="{A03F5911-5F05-42CA-943C-0108B3F945B3}" srcOrd="6" destOrd="0" presId="urn:microsoft.com/office/officeart/2005/8/layout/hierarchy3"/>
    <dgm:cxn modelId="{162F2741-3DA0-425E-8432-0313303ED8BD}" type="presParOf" srcId="{A7635070-9C9E-4C7A-AC69-49E21E68338B}" destId="{CFD6E906-5C56-404D-8BE4-47A2AD6DCAC6}" srcOrd="7" destOrd="0" presId="urn:microsoft.com/office/officeart/2005/8/layout/hierarchy3"/>
    <dgm:cxn modelId="{A831397C-890E-4F5F-9C16-D89A996AC484}" type="presParOf" srcId="{AC9C6A3F-8EB7-4F4A-A8D9-ED7BA4502BDA}" destId="{FA95067F-36F6-43C5-84C1-294770B0C8B2}" srcOrd="1" destOrd="0" presId="urn:microsoft.com/office/officeart/2005/8/layout/hierarchy3"/>
    <dgm:cxn modelId="{569D5699-6F46-4223-9480-C486B1A5D418}" type="presParOf" srcId="{FA95067F-36F6-43C5-84C1-294770B0C8B2}" destId="{13C17891-0BD0-4BFD-AC47-037A88914534}" srcOrd="0" destOrd="0" presId="urn:microsoft.com/office/officeart/2005/8/layout/hierarchy3"/>
    <dgm:cxn modelId="{B42251BA-BBD7-4300-BE5D-C401E337CE6C}" type="presParOf" srcId="{13C17891-0BD0-4BFD-AC47-037A88914534}" destId="{989C6704-690E-457C-8C8B-AA0586B4CE61}" srcOrd="0" destOrd="0" presId="urn:microsoft.com/office/officeart/2005/8/layout/hierarchy3"/>
    <dgm:cxn modelId="{BB27064E-32E2-41E3-8E1F-7A519591ADAF}" type="presParOf" srcId="{13C17891-0BD0-4BFD-AC47-037A88914534}" destId="{E15452CF-B08B-46C6-B9DC-A865DEE436E9}" srcOrd="1" destOrd="0" presId="urn:microsoft.com/office/officeart/2005/8/layout/hierarchy3"/>
    <dgm:cxn modelId="{AD96223E-38DA-496D-8A7B-813A1FFBD0E4}" type="presParOf" srcId="{FA95067F-36F6-43C5-84C1-294770B0C8B2}" destId="{636A1D13-B580-439A-8946-3C2659A939ED}" srcOrd="1" destOrd="0" presId="urn:microsoft.com/office/officeart/2005/8/layout/hierarchy3"/>
    <dgm:cxn modelId="{BBFE6691-EF95-4748-973C-956B54A06C1E}" type="presParOf" srcId="{636A1D13-B580-439A-8946-3C2659A939ED}" destId="{866DE2DD-2744-440A-BC7B-7195DBD782A0}" srcOrd="0" destOrd="0" presId="urn:microsoft.com/office/officeart/2005/8/layout/hierarchy3"/>
    <dgm:cxn modelId="{5872B50F-C93D-45E0-8565-A46EA46AA763}" type="presParOf" srcId="{636A1D13-B580-439A-8946-3C2659A939ED}" destId="{30F9C97D-604E-4EB4-B5B2-5734BAC8D5AD}" srcOrd="1" destOrd="0" presId="urn:microsoft.com/office/officeart/2005/8/layout/hierarchy3"/>
    <dgm:cxn modelId="{0547576F-044E-4461-A324-69F3A7B37689}" type="presParOf" srcId="{636A1D13-B580-439A-8946-3C2659A939ED}" destId="{382D248B-3DB0-443C-A9C2-D9C7B54754A4}" srcOrd="2" destOrd="0" presId="urn:microsoft.com/office/officeart/2005/8/layout/hierarchy3"/>
    <dgm:cxn modelId="{49259810-BBB9-4EE9-B62B-CC4F77B82101}" type="presParOf" srcId="{636A1D13-B580-439A-8946-3C2659A939ED}" destId="{0F84F044-0D5D-42CA-8A8A-33C744157F85}" srcOrd="3" destOrd="0" presId="urn:microsoft.com/office/officeart/2005/8/layout/hierarchy3"/>
    <dgm:cxn modelId="{BF6E008F-F97E-405F-93E5-622D19294A3D}" type="presParOf" srcId="{636A1D13-B580-439A-8946-3C2659A939ED}" destId="{BD426137-E491-4B74-B85C-BBAFAA1F1A0C}" srcOrd="4" destOrd="0" presId="urn:microsoft.com/office/officeart/2005/8/layout/hierarchy3"/>
    <dgm:cxn modelId="{AFBF260C-4AB2-4144-BD66-EE3381A68B6F}" type="presParOf" srcId="{636A1D13-B580-439A-8946-3C2659A939ED}" destId="{DF6DA0D5-2FE5-4DC0-96CD-159212291618}" srcOrd="5" destOrd="0" presId="urn:microsoft.com/office/officeart/2005/8/layout/hierarchy3"/>
    <dgm:cxn modelId="{47D7E38A-2700-4218-86EA-A87ABA61D0EC}" type="presParOf" srcId="{636A1D13-B580-439A-8946-3C2659A939ED}" destId="{AE33BFD2-0757-4294-8A09-D78F18A39CB5}" srcOrd="6" destOrd="0" presId="urn:microsoft.com/office/officeart/2005/8/layout/hierarchy3"/>
    <dgm:cxn modelId="{808C1D37-22E0-4BB4-B421-4C8C4009887A}" type="presParOf" srcId="{636A1D13-B580-439A-8946-3C2659A939ED}" destId="{F0C623C2-0594-4643-9893-F1A168B5966E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C19E75-604C-447C-9C8D-2424C667F843}">
      <dsp:nvSpPr>
        <dsp:cNvPr id="0" name=""/>
        <dsp:cNvSpPr/>
      </dsp:nvSpPr>
      <dsp:spPr>
        <a:xfrm>
          <a:off x="0" y="1051153"/>
          <a:ext cx="1069445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31BDCC-09EB-4E75-934F-4F968B5BC816}">
      <dsp:nvSpPr>
        <dsp:cNvPr id="0" name=""/>
        <dsp:cNvSpPr/>
      </dsp:nvSpPr>
      <dsp:spPr>
        <a:xfrm>
          <a:off x="534722" y="50251"/>
          <a:ext cx="6262886" cy="134038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2957" tIns="0" rIns="28295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Интеллектуальные функции, необходимые для анализа дорожно-транспортных ситуаций, формируются постепенно…</a:t>
          </a:r>
          <a:endParaRPr lang="ru-RU" sz="2000" b="0" i="0" kern="1200" cap="none" spc="0" dirty="0">
            <a:ln w="0"/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4722" y="50251"/>
        <a:ext cx="6262886" cy="1340382"/>
      </dsp:txXfrm>
    </dsp:sp>
    <dsp:sp modelId="{D065A032-8036-42E8-A265-11CEE58A8B4E}">
      <dsp:nvSpPr>
        <dsp:cNvPr id="0" name=""/>
        <dsp:cNvSpPr/>
      </dsp:nvSpPr>
      <dsp:spPr>
        <a:xfrm>
          <a:off x="0" y="2094433"/>
          <a:ext cx="1069445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C51735-715D-45AF-8C78-2D28EF2F2137}">
      <dsp:nvSpPr>
        <dsp:cNvPr id="0" name=""/>
        <dsp:cNvSpPr/>
      </dsp:nvSpPr>
      <dsp:spPr>
        <a:xfrm>
          <a:off x="534722" y="1754953"/>
          <a:ext cx="7486117" cy="6789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2957" tIns="0" rIns="28295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Дети иначе переходят дорогу, чем взрослые…</a:t>
          </a:r>
          <a:endParaRPr lang="ru-RU" sz="2400" b="0" i="0" kern="1200" cap="none" spc="0" dirty="0">
            <a:ln w="0"/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4722" y="1754953"/>
        <a:ext cx="7486117" cy="678960"/>
      </dsp:txXfrm>
    </dsp:sp>
    <dsp:sp modelId="{1080194E-E944-474F-BAE6-C143E5871CD2}">
      <dsp:nvSpPr>
        <dsp:cNvPr id="0" name=""/>
        <dsp:cNvSpPr/>
      </dsp:nvSpPr>
      <dsp:spPr>
        <a:xfrm>
          <a:off x="0" y="3137713"/>
          <a:ext cx="1069445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B54965-FC02-4DFC-A523-C103323C7B17}">
      <dsp:nvSpPr>
        <dsp:cNvPr id="0" name=""/>
        <dsp:cNvSpPr/>
      </dsp:nvSpPr>
      <dsp:spPr>
        <a:xfrm>
          <a:off x="534722" y="2798233"/>
          <a:ext cx="7486117" cy="6789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2957" tIns="0" rIns="28295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На детей сильно воздействуют эмоции.</a:t>
          </a:r>
          <a:r>
            <a:rPr lang="ru-RU" sz="2400" i="0" kern="1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..</a:t>
          </a:r>
          <a:endParaRPr lang="ru-RU" sz="2400" b="0" i="0" kern="1200" cap="none" spc="0" dirty="0">
            <a:ln w="0"/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4722" y="2798233"/>
        <a:ext cx="7486117" cy="678960"/>
      </dsp:txXfrm>
    </dsp:sp>
    <dsp:sp modelId="{0F604D5D-480A-4C32-92E7-9E19A6A727C7}">
      <dsp:nvSpPr>
        <dsp:cNvPr id="0" name=""/>
        <dsp:cNvSpPr/>
      </dsp:nvSpPr>
      <dsp:spPr>
        <a:xfrm>
          <a:off x="0" y="4180993"/>
          <a:ext cx="1069445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3A266-ABFF-4475-84D8-090FE146ACB8}">
      <dsp:nvSpPr>
        <dsp:cNvPr id="0" name=""/>
        <dsp:cNvSpPr/>
      </dsp:nvSpPr>
      <dsp:spPr>
        <a:xfrm>
          <a:off x="485636" y="3841513"/>
          <a:ext cx="10200888" cy="6789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2957" tIns="0" rIns="28295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Большое влияние на поведение детей на улице оказывает окружение…</a:t>
          </a:r>
          <a:endParaRPr lang="ru-RU" sz="2400" b="0" i="0" kern="1200" cap="none" spc="0" dirty="0">
            <a:ln w="0"/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5636" y="3841513"/>
        <a:ext cx="10200888" cy="6789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061A02-7C22-44A4-BD02-46B58F74D8AF}">
      <dsp:nvSpPr>
        <dsp:cNvPr id="0" name=""/>
        <dsp:cNvSpPr/>
      </dsp:nvSpPr>
      <dsp:spPr>
        <a:xfrm>
          <a:off x="48376" y="0"/>
          <a:ext cx="3955806" cy="97783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Негативизм в виде отказа от привычных и безопасных моделей поведения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376" y="0"/>
        <a:ext cx="3955806" cy="977838"/>
      </dsp:txXfrm>
    </dsp:sp>
    <dsp:sp modelId="{798792E2-1371-40A9-9987-AF91E2AA78FF}">
      <dsp:nvSpPr>
        <dsp:cNvPr id="0" name=""/>
        <dsp:cNvSpPr/>
      </dsp:nvSpPr>
      <dsp:spPr>
        <a:xfrm>
          <a:off x="443957" y="977838"/>
          <a:ext cx="255223" cy="3958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5898"/>
              </a:lnTo>
              <a:lnTo>
                <a:pt x="255223" y="3958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8E8B8-F83D-4B52-842A-EA88EFCF3CCC}">
      <dsp:nvSpPr>
        <dsp:cNvPr id="0" name=""/>
        <dsp:cNvSpPr/>
      </dsp:nvSpPr>
      <dsp:spPr>
        <a:xfrm>
          <a:off x="699180" y="1228011"/>
          <a:ext cx="4205878" cy="2914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Переоценка своих возможностей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9180" y="1228011"/>
        <a:ext cx="4205878" cy="291451"/>
      </dsp:txXfrm>
    </dsp:sp>
    <dsp:sp modelId="{2ED137AF-C946-4891-A28A-5DB683C1751E}">
      <dsp:nvSpPr>
        <dsp:cNvPr id="0" name=""/>
        <dsp:cNvSpPr/>
      </dsp:nvSpPr>
      <dsp:spPr>
        <a:xfrm>
          <a:off x="443957" y="977838"/>
          <a:ext cx="216387" cy="1178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8089"/>
              </a:lnTo>
              <a:lnTo>
                <a:pt x="216387" y="11780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537CB-6DFE-4AF9-B075-7E71B08E6699}">
      <dsp:nvSpPr>
        <dsp:cNvPr id="0" name=""/>
        <dsp:cNvSpPr/>
      </dsp:nvSpPr>
      <dsp:spPr>
        <a:xfrm>
          <a:off x="660345" y="1880385"/>
          <a:ext cx="3777328" cy="5510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Неумение брать на себя ответственность за свои действия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0345" y="1880385"/>
        <a:ext cx="3777328" cy="551085"/>
      </dsp:txXfrm>
    </dsp:sp>
    <dsp:sp modelId="{DF68FC0F-892B-469A-AF95-78579394A155}">
      <dsp:nvSpPr>
        <dsp:cNvPr id="0" name=""/>
        <dsp:cNvSpPr/>
      </dsp:nvSpPr>
      <dsp:spPr>
        <a:xfrm>
          <a:off x="443957" y="977838"/>
          <a:ext cx="291181" cy="251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3283"/>
              </a:lnTo>
              <a:lnTo>
                <a:pt x="291181" y="25132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E34EE-F190-4EB6-963B-861ABE6E82BF}">
      <dsp:nvSpPr>
        <dsp:cNvPr id="0" name=""/>
        <dsp:cNvSpPr/>
      </dsp:nvSpPr>
      <dsp:spPr>
        <a:xfrm>
          <a:off x="735138" y="2970470"/>
          <a:ext cx="5331144" cy="1041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Склонность к риску, намеренное игнорирование или нарушение ПДД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5138" y="2970470"/>
        <a:ext cx="5331144" cy="1041302"/>
      </dsp:txXfrm>
    </dsp:sp>
    <dsp:sp modelId="{A03F5911-5F05-42CA-943C-0108B3F945B3}">
      <dsp:nvSpPr>
        <dsp:cNvPr id="0" name=""/>
        <dsp:cNvSpPr/>
      </dsp:nvSpPr>
      <dsp:spPr>
        <a:xfrm>
          <a:off x="443957" y="977838"/>
          <a:ext cx="194023" cy="3797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7378"/>
              </a:lnTo>
              <a:lnTo>
                <a:pt x="194023" y="37973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D6E906-5C56-404D-8BE4-47A2AD6DCAC6}">
      <dsp:nvSpPr>
        <dsp:cNvPr id="0" name=""/>
        <dsp:cNvSpPr/>
      </dsp:nvSpPr>
      <dsp:spPr>
        <a:xfrm>
          <a:off x="637980" y="4224289"/>
          <a:ext cx="3528181" cy="11018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Незнание ПДД, сложившийся стереотип неправильного поведения на дороге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7980" y="4224289"/>
        <a:ext cx="3528181" cy="1101854"/>
      </dsp:txXfrm>
    </dsp:sp>
    <dsp:sp modelId="{989C6704-690E-457C-8C8B-AA0586B4CE61}">
      <dsp:nvSpPr>
        <dsp:cNvPr id="0" name=""/>
        <dsp:cNvSpPr/>
      </dsp:nvSpPr>
      <dsp:spPr>
        <a:xfrm>
          <a:off x="5647268" y="0"/>
          <a:ext cx="4608151" cy="29145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Проявление</a:t>
          </a: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чувства «взрослости» 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47268" y="0"/>
        <a:ext cx="4608151" cy="291451"/>
      </dsp:txXfrm>
    </dsp:sp>
    <dsp:sp modelId="{866DE2DD-2744-440A-BC7B-7195DBD782A0}">
      <dsp:nvSpPr>
        <dsp:cNvPr id="0" name=""/>
        <dsp:cNvSpPr/>
      </dsp:nvSpPr>
      <dsp:spPr>
        <a:xfrm>
          <a:off x="6108083" y="291451"/>
          <a:ext cx="96431" cy="827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7774"/>
              </a:lnTo>
              <a:lnTo>
                <a:pt x="96431" y="8277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F9C97D-604E-4EB4-B5B2-5734BAC8D5AD}">
      <dsp:nvSpPr>
        <dsp:cNvPr id="0" name=""/>
        <dsp:cNvSpPr/>
      </dsp:nvSpPr>
      <dsp:spPr>
        <a:xfrm>
          <a:off x="6204515" y="794394"/>
          <a:ext cx="4279208" cy="6496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 зрелые самосознание и самооценка 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04515" y="794394"/>
        <a:ext cx="4279208" cy="649663"/>
      </dsp:txXfrm>
    </dsp:sp>
    <dsp:sp modelId="{382D248B-3DB0-443C-A9C2-D9C7B54754A4}">
      <dsp:nvSpPr>
        <dsp:cNvPr id="0" name=""/>
        <dsp:cNvSpPr/>
      </dsp:nvSpPr>
      <dsp:spPr>
        <a:xfrm>
          <a:off x="6108083" y="291451"/>
          <a:ext cx="109101" cy="1874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4932"/>
              </a:lnTo>
              <a:lnTo>
                <a:pt x="109101" y="18749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84F044-0D5D-42CA-8A8A-33C744157F85}">
      <dsp:nvSpPr>
        <dsp:cNvPr id="0" name=""/>
        <dsp:cNvSpPr/>
      </dsp:nvSpPr>
      <dsp:spPr>
        <a:xfrm>
          <a:off x="6217185" y="1859327"/>
          <a:ext cx="5307007" cy="614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Незрелость нравственного и правового сознания 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17185" y="1859327"/>
        <a:ext cx="5307007" cy="614112"/>
      </dsp:txXfrm>
    </dsp:sp>
    <dsp:sp modelId="{BD426137-E491-4B74-B85C-BBAFAA1F1A0C}">
      <dsp:nvSpPr>
        <dsp:cNvPr id="0" name=""/>
        <dsp:cNvSpPr/>
      </dsp:nvSpPr>
      <dsp:spPr>
        <a:xfrm>
          <a:off x="6108083" y="291451"/>
          <a:ext cx="303003" cy="3112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2215"/>
              </a:lnTo>
              <a:lnTo>
                <a:pt x="303003" y="31122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6DA0D5-2FE5-4DC0-96CD-159212291618}">
      <dsp:nvSpPr>
        <dsp:cNvPr id="0" name=""/>
        <dsp:cNvSpPr/>
      </dsp:nvSpPr>
      <dsp:spPr>
        <a:xfrm>
          <a:off x="6411087" y="2799589"/>
          <a:ext cx="4540503" cy="1208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Привлечение внимания референтной группы к своей личности, импульсивность 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11087" y="2799589"/>
        <a:ext cx="4540503" cy="1208155"/>
      </dsp:txXfrm>
    </dsp:sp>
    <dsp:sp modelId="{AE33BFD2-0757-4294-8A09-D78F18A39CB5}">
      <dsp:nvSpPr>
        <dsp:cNvPr id="0" name=""/>
        <dsp:cNvSpPr/>
      </dsp:nvSpPr>
      <dsp:spPr>
        <a:xfrm>
          <a:off x="6108083" y="291451"/>
          <a:ext cx="431368" cy="46041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4153"/>
              </a:lnTo>
              <a:lnTo>
                <a:pt x="431368" y="460415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623C2-0594-4643-9893-F1A168B5966E}">
      <dsp:nvSpPr>
        <dsp:cNvPr id="0" name=""/>
        <dsp:cNvSpPr/>
      </dsp:nvSpPr>
      <dsp:spPr>
        <a:xfrm>
          <a:off x="6539451" y="4465066"/>
          <a:ext cx="4975158" cy="861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Ограниченный опыт безопасного поведения на дороге, конвергентное мышление </a:t>
          </a:r>
          <a:endParaRPr lang="ru-RU" sz="2000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539451" y="4465066"/>
        <a:ext cx="4975158" cy="861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9652E2-7F0C-48F4-BE1D-80422A52B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972E06D-4728-43E8-9BFB-2F0361A63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DFDDE3B-F70C-400F-9E07-49ADB77BE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B239AA6-7EC4-4318-B2DB-2B0E17720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D01036-9FE1-4FE3-BD1E-11145176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995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1F1D10-59EF-4167-9EFE-E2211D9CB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AC4CFB-EF3C-4F50-9FC8-5B7A44AAA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661635-0557-4DA5-9C24-82A1FDF7C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646906-DD89-4A20-8C8A-FD2B078CB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8A4123-54A6-42D8-B710-1A7A5295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727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4A691-07D7-411A-B157-F8EE4BBB8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1076665-8C4D-4827-A6D1-70C9DEFEC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9E430D-20E9-42D7-AD36-07C7BA03B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4A8D76-9EFC-4F8E-ACED-B1AB6C8F9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D804698-5143-4C95-A462-3DEBAC1CF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031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38B0E5-19D4-4DDF-B305-0EE58A607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4C3418-279D-4707-924B-5ED109921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FB0C0A2-4E7D-4300-9729-42D36298C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515B8A8-2F20-416D-A8B7-DCB98A2E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65B3F89-29D2-4233-A870-B1932AB9A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4ACAC38-8310-4B54-AC40-E867DDF7A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329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54E699-1D23-4834-9D19-0CE3F2B4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BDFC204-8F5F-464F-AD93-B69439B18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3D5225B-E23B-4447-948A-AA1C377C5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4380CEF-A3AC-4059-BA92-2542B02AD8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1AB0A0B-439A-4D20-9F11-A257AFE666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C71BE14-07D4-4D4F-83AF-A880B343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C3222C3-F1A8-4965-9667-6749E1B3E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0C3206D-0FB2-4A75-87CA-DCE43CAC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4156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D842AB-050B-498A-B6E9-29FD61D1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B8C3B8C-8569-49A4-9893-FA298FB17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E9C8AED-1BA8-4A19-A108-E3F497194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E3C4B08-8F5D-4BC7-9CE5-56805CD84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8403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9F42041-5E29-4248-89B6-5094A4B1C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CDA5293-4557-4B07-8AE3-28501635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E488EC1-C377-4461-9BED-080C1A304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288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F01E16-EE8B-4E97-9D3A-AA7A5E2B6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C63488-5A2F-480C-AEC5-1D72F2644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EF55BF0-3232-4A1A-98C1-3EA19D1AC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7AFD7BF-9FF5-4197-9918-6CB7047A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B7871A4-876F-49A1-9A4F-971E7A969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572D84F-458C-4C38-92BE-5A8792B69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591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BE732F-8230-438D-81C8-BE54BC1AF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BA7FF4-A5E3-4E68-9634-CF6BAECB59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E50006D-8753-4B1A-8811-48975DBC84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E9306E0-0F5A-42B5-AC65-232515F1E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DF0632E-D94F-446A-BF24-F82DAC751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C4EA1B8-8EE7-45F7-BC36-AF72E0B0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13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A240E9-0491-4EE3-922F-BDD3D9FB2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640BB2A-6E74-4515-A680-D7A1F558E3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C854F54-FE2B-4DFC-9496-1EC8005A4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9213B4-D3F6-45CD-BBFB-D4968D7F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AF5BA3-9D91-4CDA-9D57-7EC0C6981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058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A657809-2EDC-4BFC-8D0E-76C37BB84F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D1A78A9-4650-4024-A144-85E887BBB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E70274A-71A4-453F-92F4-23BB6D94B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9857F63-ACAB-4566-936D-3840A9ED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C95006-A75D-4D85-A33B-E845638BF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820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DDBA71-A8AD-4F9A-96D7-E762BEC79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EFE58D4-3938-4ADB-8793-C16571442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D5F116-F09A-4B30-88D1-32DB24A6A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EEF2F-59E2-4403-8476-9E4768546A05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D3D3BA6-301E-4B5F-B635-7FE9AA0FE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2630E41-C892-4A1E-A52B-331055786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302E6-91C8-4C6C-9E1E-85A107E5D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669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bg1"/>
            </a:gs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4FD01B-F376-4BB5-94D7-A8161FD01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556" y="20703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ПСИХОЛОГИЯ И БЕЗОПАСНОСТЬ ДОРОЖНОГО ДВИЖЕНИЯ 	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84B55EE-BEAA-4581-BF5E-62E763ED7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160" y="5422449"/>
            <a:ext cx="6331131" cy="1022213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Орешкина Н.В.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специалист НМЦППС ГАУ ДПО «ВГАПО»</a:t>
            </a:r>
            <a:endParaRPr lang="ru-RU" sz="1600" b="1" cap="all" dirty="0">
              <a:ln w="0">
                <a:solidFill>
                  <a:schemeClr val="tx1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343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ACE263-B505-4422-A278-20B9653EB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19" y="336844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ДОШКОЛЬНИКИ… (младшие школьники)</a:t>
            </a:r>
            <a:endParaRPr lang="ru-RU" sz="2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68EB30C2-2FE7-4E46-9361-9775E6A97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07186258"/>
              </p:ext>
            </p:extLst>
          </p:nvPr>
        </p:nvGraphicFramePr>
        <p:xfrm>
          <a:off x="363187" y="1825624"/>
          <a:ext cx="10694454" cy="4810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43481" y="84843"/>
            <a:ext cx="4848520" cy="3695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4684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755EE1-ABA6-47AB-B7AB-129A25D0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391" y="365125"/>
            <a:ext cx="11774812" cy="44239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Взрослый </a:t>
            </a:r>
            <a:r>
              <a:rPr lang="ru-RU" sz="3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эталон поведения для ребенка, </a:t>
            </a:r>
            <a: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</a:t>
            </a:r>
            <a:r>
              <a:rPr lang="ru-RU" sz="3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особую роль для него играет родительский пример.</a:t>
            </a:r>
            <a:r>
              <a:rPr lang="ru-RU" sz="3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</a:t>
            </a:r>
            <a:r>
              <a:rPr lang="ru-RU" sz="3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Достаточно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один раз на его глазах перебежать дорогу или пойти на красный сигнал светофора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при первом же удобном случае, оставшись один, он повторит то же самое.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C5FECA-E0AB-4D1D-835A-9651E1CB1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391" y="2432116"/>
            <a:ext cx="11431418" cy="4147384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Чему же надо научить своих детей: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ru-RU" dirty="0"/>
              <a:t>П</a:t>
            </a:r>
            <a:r>
              <a:rPr lang="ru-RU" dirty="0" smtClean="0"/>
              <a:t>ереходить </a:t>
            </a:r>
            <a:r>
              <a:rPr lang="ru-RU" dirty="0"/>
              <a:t>улицу под прямым углом там и тогда, где и когда это </a:t>
            </a:r>
            <a:r>
              <a:rPr lang="ru-RU" dirty="0" smtClean="0"/>
              <a:t>разрешено.</a:t>
            </a:r>
            <a:endParaRPr lang="ru-RU" dirty="0"/>
          </a:p>
          <a:p>
            <a:pPr lvl="0"/>
            <a:r>
              <a:rPr lang="ru-RU" dirty="0"/>
              <a:t>И</a:t>
            </a:r>
            <a:r>
              <a:rPr lang="ru-RU" dirty="0" smtClean="0"/>
              <a:t>дти </a:t>
            </a:r>
            <a:r>
              <a:rPr lang="ru-RU" dirty="0"/>
              <a:t>по улице шагом, а не бежать, не </a:t>
            </a:r>
            <a:r>
              <a:rPr lang="ru-RU" dirty="0" smtClean="0"/>
              <a:t>спешить.</a:t>
            </a:r>
            <a:endParaRPr lang="ru-RU" dirty="0"/>
          </a:p>
          <a:p>
            <a:pPr lvl="0"/>
            <a:r>
              <a:rPr lang="ru-RU" dirty="0"/>
              <a:t>У</a:t>
            </a:r>
            <a:r>
              <a:rPr lang="ru-RU" dirty="0" smtClean="0"/>
              <a:t>ступать </a:t>
            </a:r>
            <a:r>
              <a:rPr lang="ru-RU" dirty="0"/>
              <a:t>дорогу транспорту, не стараться перебежать улицу перед приближающейся </a:t>
            </a:r>
            <a:r>
              <a:rPr lang="ru-RU" dirty="0" smtClean="0"/>
              <a:t>машиной.</a:t>
            </a:r>
            <a:endParaRPr lang="ru-RU" dirty="0"/>
          </a:p>
          <a:p>
            <a:pPr lvl="0"/>
            <a:r>
              <a:rPr lang="ru-RU" dirty="0"/>
              <a:t>Х</a:t>
            </a:r>
            <a:r>
              <a:rPr lang="ru-RU" dirty="0" smtClean="0"/>
              <a:t>одить </a:t>
            </a:r>
            <a:r>
              <a:rPr lang="ru-RU" dirty="0"/>
              <a:t>по тротуару, придерживаясь правой стороны, а там, где нет тротуаров, - по левому краю дороги (обочине), т. е. навстречу движению </a:t>
            </a:r>
            <a:r>
              <a:rPr lang="ru-RU" dirty="0" smtClean="0"/>
              <a:t>транспорта.</a:t>
            </a:r>
            <a:endParaRPr lang="ru-RU" dirty="0"/>
          </a:p>
          <a:p>
            <a:pPr lvl="0"/>
            <a:r>
              <a:rPr lang="ru-RU" dirty="0"/>
              <a:t>П</a:t>
            </a:r>
            <a:r>
              <a:rPr lang="ru-RU" dirty="0" smtClean="0"/>
              <a:t>онимать </a:t>
            </a:r>
            <a:r>
              <a:rPr lang="ru-RU" dirty="0"/>
              <a:t>опасность игр и шалостей на дороге, иметь правильное представление о героизме, храбрости, </a:t>
            </a:r>
            <a:r>
              <a:rPr lang="ru-RU" dirty="0" smtClean="0"/>
              <a:t>мужестве.</a:t>
            </a:r>
            <a:endParaRPr lang="ru-RU" dirty="0"/>
          </a:p>
          <a:p>
            <a:pPr lvl="0"/>
            <a:r>
              <a:rPr lang="ru-RU" dirty="0"/>
              <a:t>П</a:t>
            </a:r>
            <a:r>
              <a:rPr lang="ru-RU" dirty="0" smtClean="0"/>
              <a:t>ользоваться </a:t>
            </a:r>
            <a:r>
              <a:rPr lang="ru-RU" dirty="0"/>
              <a:t>общественным транспортом.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375183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954407" cy="44417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родителей в обеспечении безопасности детей в дорожной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обстановке…</a:t>
            </a:r>
            <a:endParaRPr lang="ru-RU" sz="3200" b="1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5821" y="1140643"/>
            <a:ext cx="11719034" cy="503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 </a:t>
            </a:r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моделируют поведение на дороге и в транспорте, а также сами принимают решения о безопасности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ребенка….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Групповые </a:t>
            </a:r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 работы по обучению навыкам безопасности на дороге неэффективны для детей дошкольного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возраста…</a:t>
            </a:r>
          </a:p>
        </p:txBody>
      </p:sp>
      <p:sp>
        <p:nvSpPr>
          <p:cNvPr id="5" name="Выноска-облако 4"/>
          <p:cNvSpPr/>
          <p:nvPr/>
        </p:nvSpPr>
        <p:spPr>
          <a:xfrm>
            <a:off x="697584" y="2564092"/>
            <a:ext cx="11095023" cy="3721094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Родители </a:t>
            </a:r>
            <a:r>
              <a:rPr lang="ru-RU" sz="2400" dirty="0"/>
              <a:t>уделяют ребенку индивидуальное </a:t>
            </a:r>
            <a:r>
              <a:rPr lang="ru-RU" sz="2400" dirty="0" smtClean="0"/>
              <a:t>внимание. </a:t>
            </a:r>
          </a:p>
          <a:p>
            <a:pPr algn="ctr"/>
            <a:r>
              <a:rPr lang="ru-RU" sz="2400" dirty="0"/>
              <a:t>Ч</a:t>
            </a:r>
            <a:r>
              <a:rPr lang="ru-RU" sz="2400" dirty="0" smtClean="0"/>
              <a:t>аще </a:t>
            </a:r>
            <a:r>
              <a:rPr lang="ru-RU" sz="2400" dirty="0"/>
              <a:t>других взрослых находятся с ним в дорожных </a:t>
            </a:r>
            <a:r>
              <a:rPr lang="ru-RU" sz="2400" dirty="0" smtClean="0"/>
              <a:t>ситуациях.</a:t>
            </a:r>
          </a:p>
          <a:p>
            <a:pPr algn="ctr"/>
            <a:r>
              <a:rPr lang="ru-RU" sz="2400" dirty="0"/>
              <a:t>З</a:t>
            </a:r>
            <a:r>
              <a:rPr lang="ru-RU" sz="2400" dirty="0" smtClean="0"/>
              <a:t>нают </a:t>
            </a:r>
            <a:r>
              <a:rPr lang="ru-RU" sz="2400" dirty="0"/>
              <a:t>его предпочтения и страхи, то есть понимают, какие детали отвлекают ребенка от целостного анализа ситуации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42000">
              <a:schemeClr val="bg1"/>
            </a:gs>
            <a:gs pos="83000">
              <a:schemeClr val="accent2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E18F5F-2F43-443F-B487-C21F9768F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239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ПОДРОСТКИ…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4226673205"/>
              </p:ext>
            </p:extLst>
          </p:nvPr>
        </p:nvGraphicFramePr>
        <p:xfrm>
          <a:off x="421063" y="1197205"/>
          <a:ext cx="11576115" cy="532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4732256" y="1197205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5606796" y="2177591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5221460" y="3127768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6344238" y="4440025"/>
            <a:ext cx="686177" cy="48463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033913" y="5769205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815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42000">
              <a:schemeClr val="bg1"/>
            </a:gs>
            <a:gs pos="83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062" y="0"/>
            <a:ext cx="11797937" cy="132556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СПТ (социально-психологическое тестирование)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9716" y="1929427"/>
            <a:ext cx="11560629" cy="1442119"/>
          </a:xfrm>
        </p:spPr>
        <p:txBody>
          <a:bodyPr>
            <a:normAutofit fontScale="92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1800" dirty="0"/>
              <a:t>Субъективное ощущение риска ниже, чем реальный уровень опасности.</a:t>
            </a:r>
          </a:p>
          <a:p>
            <a:r>
              <a:rPr lang="ru-RU" sz="1800" dirty="0"/>
              <a:t>Осознает потенциальные риски, но отказывается их учитывать, оказываясь под влиянием различных чувств и желаний. </a:t>
            </a:r>
          </a:p>
          <a:p>
            <a:r>
              <a:rPr lang="ru-RU" sz="1800" dirty="0"/>
              <a:t>Информированность об опасных последствиях заменена мифами, заблуждениями, отсутствием критичности к рисковому поведению</a:t>
            </a:r>
            <a:r>
              <a:rPr lang="ru-RU" dirty="0"/>
              <a:t>.</a:t>
            </a:r>
            <a:endParaRPr lang="ru-RU" sz="1800" b="1" cap="all" dirty="0">
              <a:ln w="0">
                <a:solidFill>
                  <a:schemeClr val="tx1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499" y="4440024"/>
            <a:ext cx="10390201" cy="2196445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Эмоционально неустойчив, легко расстраивается, раздражителен.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Не контролирует свои эмоции, перепады настроений.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Нетерпелив, подвержен сиюминутным побуждениям.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Идет на поводу у собственных желаний, потворствует своим слабостям.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Решения принимает поспешно, действует спонтанно.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Склонен сначала высказываться и действовать, а потом обдумывать свои действия и высказывания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5704" y="1231478"/>
            <a:ext cx="2969983" cy="48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Склонность к риску…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704" y="3627694"/>
            <a:ext cx="2490540" cy="5561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Импульсивность…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0387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50000">
              <a:schemeClr val="accent6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9011" y="378188"/>
            <a:ext cx="10515600" cy="132556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Технология работы с подростками…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1128" y="1542820"/>
            <a:ext cx="11426072" cy="4351338"/>
          </a:xfrm>
        </p:spPr>
        <p:txBody>
          <a:bodyPr>
            <a:noAutofit/>
          </a:bodyPr>
          <a:lstStyle/>
          <a:p>
            <a:r>
              <a:rPr lang="ru-RU" sz="2000" dirty="0"/>
              <a:t>У</a:t>
            </a:r>
            <a:r>
              <a:rPr lang="ru-RU" sz="2000" dirty="0" smtClean="0"/>
              <a:t>глубленно </a:t>
            </a:r>
            <a:r>
              <a:rPr lang="ru-RU" sz="2000" dirty="0"/>
              <a:t>изучать Правила дорожного движения, в частности те из них, которые определяют управление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мопедом, мотоциклом,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скутером. </a:t>
            </a:r>
          </a:p>
          <a:p>
            <a:r>
              <a:rPr lang="ru-RU" sz="2000" dirty="0"/>
              <a:t>Ф</a:t>
            </a:r>
            <a:r>
              <a:rPr lang="ru-RU" sz="2000" dirty="0" smtClean="0"/>
              <a:t>ормировать </a:t>
            </a:r>
            <a:r>
              <a:rPr lang="ru-RU" sz="2000" dirty="0"/>
              <a:t>систему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знаний о динамике движения </a:t>
            </a:r>
            <a:r>
              <a:rPr lang="ru-RU" sz="2000" dirty="0"/>
              <a:t>транспортных </a:t>
            </a:r>
            <a:r>
              <a:rPr lang="ru-RU" sz="2000" dirty="0" smtClean="0"/>
              <a:t>средств. </a:t>
            </a:r>
          </a:p>
          <a:p>
            <a:r>
              <a:rPr lang="ru-RU" sz="2000" dirty="0"/>
              <a:t>А</a:t>
            </a:r>
            <a:r>
              <a:rPr lang="ru-RU" sz="2000" dirty="0" smtClean="0"/>
              <a:t>нализировать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законодательные и нормативные правовые акты</a:t>
            </a:r>
            <a:r>
              <a:rPr lang="ru-RU" sz="2000" dirty="0"/>
              <a:t>, регламентирующие вопросы </a:t>
            </a:r>
            <a:r>
              <a:rPr lang="ru-RU" sz="2000" dirty="0" smtClean="0"/>
              <a:t>обеспечения </a:t>
            </a:r>
            <a:r>
              <a:rPr lang="ru-RU" sz="2000" dirty="0"/>
              <a:t>безопасности дорожного </a:t>
            </a:r>
            <a:r>
              <a:rPr lang="ru-RU" sz="2000" dirty="0" smtClean="0"/>
              <a:t>движения. </a:t>
            </a:r>
          </a:p>
          <a:p>
            <a:r>
              <a:rPr lang="ru-RU" sz="2000" dirty="0"/>
              <a:t>В</a:t>
            </a:r>
            <a:r>
              <a:rPr lang="ru-RU" sz="2000" dirty="0" smtClean="0"/>
              <a:t>ыделять </a:t>
            </a:r>
            <a:r>
              <a:rPr lang="ru-RU" sz="2000" dirty="0"/>
              <a:t>социальный, экономический и нравственный аспект дорожно-транспортных </a:t>
            </a:r>
            <a:r>
              <a:rPr lang="ru-RU" sz="2000" dirty="0" smtClean="0"/>
              <a:t>происшествий</a:t>
            </a:r>
            <a:r>
              <a:rPr lang="ru-RU" sz="2000" dirty="0"/>
              <a:t>, в целом сохранности жизни участникам дорожного движения; </a:t>
            </a:r>
            <a:endParaRPr lang="ru-RU" sz="2000" dirty="0" smtClean="0"/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Р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азвивать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рефлексию, самосознание и правосознание, лежащие в основе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право послушного поведения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при соблюдении основ безопасного поведения на улицах и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дорогах. </a:t>
            </a: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В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ырабатывать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умение понимать причины собственного поведения и поведения другого человека в дорожно-транспортной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ситуации. </a:t>
            </a:r>
          </a:p>
          <a:p>
            <a:r>
              <a:rPr lang="ru-RU" sz="2000" dirty="0"/>
              <a:t>Ф</a:t>
            </a:r>
            <a:r>
              <a:rPr lang="ru-RU" sz="2000" dirty="0" smtClean="0"/>
              <a:t>ормировать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культуру</a:t>
            </a:r>
            <a:r>
              <a:rPr lang="ru-RU" sz="2000" dirty="0"/>
              <a:t> безопасного поведения на дороге как часть общей культуры безопасности жизнедеятельности. </a:t>
            </a:r>
            <a:endParaRPr lang="ru-RU" sz="20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526</Words>
  <Application>Microsoft Office PowerPoint</Application>
  <PresentationFormat>Произвольный</PresentationFormat>
  <Paragraphs>53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ПСИХОЛОГИЯ И БЕЗОПАСНОСТЬ ДОРОЖНОГО ДВИЖЕНИЯ   </vt:lpstr>
      <vt:lpstr>ДОШКОЛЬНИКИ… (младшие школьники)</vt:lpstr>
      <vt:lpstr>  Взрослый - эталон поведения для ребенка,  и особую роль для него играет родительский пример.  Достаточно один раз на его глазах перебежать дорогу или пойти на красный сигнал светофора  - и при первом же удобном случае, оставшись один, он повторит то же самое.</vt:lpstr>
      <vt:lpstr>Роль родителей в обеспечении безопасности детей в дорожной обстановке…</vt:lpstr>
      <vt:lpstr>ПОДРОСТКИ…</vt:lpstr>
      <vt:lpstr>СПТ (социально-психологическое тестирование)</vt:lpstr>
      <vt:lpstr>Технология работы с подростками…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Орешкин</dc:creator>
  <cp:lastModifiedBy>ns-konovalova</cp:lastModifiedBy>
  <cp:revision>45</cp:revision>
  <dcterms:created xsi:type="dcterms:W3CDTF">2018-12-10T12:47:44Z</dcterms:created>
  <dcterms:modified xsi:type="dcterms:W3CDTF">2025-05-07T11:47:45Z</dcterms:modified>
</cp:coreProperties>
</file>