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8" r:id="rId2"/>
    <p:sldId id="272" r:id="rId3"/>
    <p:sldId id="280" r:id="rId4"/>
    <p:sldId id="279" r:id="rId5"/>
    <p:sldId id="260" r:id="rId6"/>
    <p:sldId id="261" r:id="rId7"/>
    <p:sldId id="262" r:id="rId8"/>
    <p:sldId id="263" r:id="rId9"/>
    <p:sldId id="282" r:id="rId10"/>
    <p:sldId id="281" r:id="rId11"/>
    <p:sldId id="265" r:id="rId12"/>
    <p:sldId id="287" r:id="rId13"/>
    <p:sldId id="288" r:id="rId14"/>
    <p:sldId id="275" r:id="rId15"/>
    <p:sldId id="285" r:id="rId16"/>
    <p:sldId id="268" r:id="rId17"/>
    <p:sldId id="286" r:id="rId18"/>
    <p:sldId id="276" r:id="rId19"/>
    <p:sldId id="284" r:id="rId20"/>
    <p:sldId id="283" r:id="rId21"/>
    <p:sldId id="289" r:id="rId22"/>
    <p:sldId id="270" r:id="rId23"/>
  </p:sldIdLst>
  <p:sldSz cx="12192000" cy="6858000"/>
  <p:notesSz cx="6858000" cy="9144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8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ru-RU"/>
              <a:t>10.04.2025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ru-RU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AD45846-0471-FF93-C0D0-603CCB05FEA7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0067070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83893701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0506242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B0817FF-B41F-07E8-6B4E-1049DB798C22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5C71689-9182-0779-3276-03AA57B6171E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5C71689-9182-0779-3276-03AA57B6171E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7621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4E73E03-6284-D0E5-9139-76301254495C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5C71689-9182-0779-3276-03AA57B6171E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649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973730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5717595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498738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46CFD3-E30B-E4E9-49DC-350D4C0A5D2E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5C71689-9182-0779-3276-03AA57B6171E}" type="slidenum">
              <a:rPr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0156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973730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5717595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498738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46CFD3-E30B-E4E9-49DC-350D4C0A5D2E}" type="slidenum">
              <a:rPr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235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83B2B2E-C06C-97F0-0BAC-4AC0DBFC4FD0}" type="slidenum">
              <a:rPr/>
              <a:t>22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111" y="916895"/>
            <a:ext cx="9471480" cy="492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111" y="199816"/>
            <a:ext cx="9971797" cy="640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3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990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5905" y="60523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/>
              <a:t>1 ц, 1 мм, 1 век, 1 км, 1 с, 1ч, 1 кг, </a:t>
            </a:r>
            <a:endParaRPr lang="ru-RU" sz="4800" dirty="0" smtClean="0"/>
          </a:p>
          <a:p>
            <a:pPr marL="0" indent="0">
              <a:buNone/>
            </a:pPr>
            <a:r>
              <a:rPr lang="ru-RU" sz="4800" dirty="0" smtClean="0"/>
              <a:t>1 </a:t>
            </a:r>
            <a:r>
              <a:rPr lang="ru-RU" sz="4800" dirty="0"/>
              <a:t>см, 1год, 1 см, 1 т, 1 месяц.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191" t="33699" r="4487" b="12357"/>
          <a:stretch/>
        </p:blipFill>
        <p:spPr>
          <a:xfrm>
            <a:off x="1208581" y="2243386"/>
            <a:ext cx="9550247" cy="461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3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71551" y="1738849"/>
            <a:ext cx="8754134" cy="238759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/>
          </a:bodyPr>
          <a:lstStyle/>
          <a:p>
            <a:pPr>
              <a:defRPr/>
            </a:pPr>
            <a:r>
              <a:rPr lang="ru-RU" sz="9600" dirty="0" smtClean="0"/>
              <a:t>Век.</a:t>
            </a:r>
            <a:endParaRPr lang="ru-RU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15836" y="5675767"/>
            <a:ext cx="9144000" cy="165576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27914748" name="TextBox 1427914747"/>
          <p:cNvSpPr txBox="1"/>
          <p:nvPr/>
        </p:nvSpPr>
        <p:spPr bwMode="auto">
          <a:xfrm>
            <a:off x="566694" y="2571608"/>
            <a:ext cx="3826863" cy="15548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9600" dirty="0" err="1"/>
              <a:t>Тема</a:t>
            </a:r>
            <a:r>
              <a:rPr sz="9600" dirty="0"/>
              <a:t>:</a:t>
            </a:r>
            <a:endParaRPr sz="4800"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311122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1269192"/>
            <a:ext cx="3151037" cy="1325562"/>
          </a:xfrm>
        </p:spPr>
        <p:txBody>
          <a:bodyPr/>
          <a:lstStyle/>
          <a:p>
            <a:pPr>
              <a:defRPr/>
            </a:pPr>
            <a:r>
              <a:rPr sz="4800" b="1"/>
              <a:t>Цель:</a:t>
            </a:r>
            <a:endParaRPr b="1"/>
          </a:p>
        </p:txBody>
      </p:sp>
      <p:sp>
        <p:nvSpPr>
          <p:cNvPr id="1771917858" name="Объект 2"/>
          <p:cNvSpPr>
            <a:spLocks noGrp="1"/>
          </p:cNvSpPr>
          <p:nvPr>
            <p:ph idx="1"/>
          </p:nvPr>
        </p:nvSpPr>
        <p:spPr bwMode="auto">
          <a:xfrm>
            <a:off x="3401735" y="1567319"/>
            <a:ext cx="8449662" cy="4351338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ru-RU" sz="4800" dirty="0" smtClean="0"/>
              <a:t>Узнать…</a:t>
            </a:r>
            <a:r>
              <a:rPr sz="4800" dirty="0"/>
              <a:t/>
            </a:r>
            <a:br>
              <a:rPr sz="4800" dirty="0"/>
            </a:br>
            <a:r>
              <a:rPr sz="4800" dirty="0"/>
              <a:t/>
            </a:r>
            <a:br>
              <a:rPr sz="4800" dirty="0"/>
            </a:br>
            <a:r>
              <a:rPr sz="4800" dirty="0"/>
              <a:t/>
            </a:r>
            <a:br>
              <a:rPr sz="4800" dirty="0"/>
            </a:br>
            <a:r>
              <a:rPr lang="ru-RU" sz="4800" dirty="0" smtClean="0"/>
              <a:t>Научиться…</a:t>
            </a:r>
            <a:endParaRPr sz="4800"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91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19178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1917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71917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173755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1269192"/>
            <a:ext cx="3151037" cy="1325562"/>
          </a:xfrm>
        </p:spPr>
        <p:txBody>
          <a:bodyPr/>
          <a:lstStyle/>
          <a:p>
            <a:pPr>
              <a:defRPr/>
            </a:pPr>
            <a:r>
              <a:rPr sz="4800" b="1"/>
              <a:t>Цель:</a:t>
            </a:r>
            <a:endParaRPr b="1"/>
          </a:p>
        </p:txBody>
      </p:sp>
      <p:sp>
        <p:nvSpPr>
          <p:cNvPr id="1824167244" name="Объект 2"/>
          <p:cNvSpPr>
            <a:spLocks noGrp="1"/>
          </p:cNvSpPr>
          <p:nvPr>
            <p:ph idx="1"/>
          </p:nvPr>
        </p:nvSpPr>
        <p:spPr bwMode="auto">
          <a:xfrm>
            <a:off x="3401735" y="1567319"/>
            <a:ext cx="8449662" cy="4351338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ru-RU" sz="4800" dirty="0" smtClean="0"/>
              <a:t>Узнать, что такое </a:t>
            </a:r>
            <a:r>
              <a:rPr lang="ru-RU" sz="4800" dirty="0" smtClean="0"/>
              <a:t>век и научиться его определять.</a:t>
            </a:r>
            <a:endParaRPr sz="4800"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15607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                   </a:t>
            </a:r>
            <a:r>
              <a:rPr sz="4800"/>
              <a:t> План  урока </a:t>
            </a:r>
          </a:p>
        </p:txBody>
      </p:sp>
      <p:sp>
        <p:nvSpPr>
          <p:cNvPr id="1365115356" name="Объект 2"/>
          <p:cNvSpPr>
            <a:spLocks noGrp="1"/>
          </p:cNvSpPr>
          <p:nvPr>
            <p:ph idx="1"/>
          </p:nvPr>
        </p:nvSpPr>
        <p:spPr bwMode="auto">
          <a:xfrm>
            <a:off x="919640" y="3205389"/>
            <a:ext cx="8656164" cy="160337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ru-RU" sz="3600" dirty="0" smtClean="0"/>
              <a:t>Вспомнить, что такое </a:t>
            </a:r>
            <a:r>
              <a:rPr lang="ru-RU" sz="3600" dirty="0" smtClean="0"/>
              <a:t>время.</a:t>
            </a:r>
            <a:r>
              <a:rPr sz="3600" dirty="0" smtClean="0"/>
              <a:t> </a:t>
            </a: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608137731" name="TextBox 608137730"/>
          <p:cNvSpPr txBox="1"/>
          <p:nvPr/>
        </p:nvSpPr>
        <p:spPr bwMode="auto">
          <a:xfrm>
            <a:off x="919640" y="1773766"/>
            <a:ext cx="8686228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  <a:defRPr/>
            </a:pPr>
            <a:r>
              <a:rPr lang="ru-RU" sz="3600" dirty="0" smtClean="0"/>
              <a:t>Узнать, что такое </a:t>
            </a:r>
            <a:r>
              <a:rPr lang="ru-RU" sz="3600" dirty="0"/>
              <a:t>в</a:t>
            </a:r>
            <a:r>
              <a:rPr lang="ru-RU" sz="3600" dirty="0" smtClean="0"/>
              <a:t>ек.</a:t>
            </a:r>
            <a:endParaRPr sz="3600" dirty="0"/>
          </a:p>
        </p:txBody>
      </p:sp>
      <p:sp>
        <p:nvSpPr>
          <p:cNvPr id="1615323070" name="TextBox 1615323069"/>
          <p:cNvSpPr txBox="1"/>
          <p:nvPr/>
        </p:nvSpPr>
        <p:spPr bwMode="auto">
          <a:xfrm>
            <a:off x="919640" y="4231682"/>
            <a:ext cx="10516320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  <a:defRPr/>
            </a:pPr>
            <a:r>
              <a:rPr lang="ru-RU" sz="36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Научиться определять </a:t>
            </a:r>
            <a:r>
              <a:rPr lang="ru-RU" sz="36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век.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648" y="210051"/>
            <a:ext cx="5045911" cy="37844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9179" y="385012"/>
            <a:ext cx="59034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Время- это продолжительность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длительность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чего-нибудь,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измеряемая секундами, минутами, часами.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времени (который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час?)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60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15607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                   </a:t>
            </a:r>
            <a:r>
              <a:rPr sz="4800"/>
              <a:t> План  урока </a:t>
            </a:r>
          </a:p>
        </p:txBody>
      </p:sp>
      <p:sp>
        <p:nvSpPr>
          <p:cNvPr id="1365115356" name="Объект 2"/>
          <p:cNvSpPr>
            <a:spLocks noGrp="1"/>
          </p:cNvSpPr>
          <p:nvPr>
            <p:ph idx="1"/>
          </p:nvPr>
        </p:nvSpPr>
        <p:spPr bwMode="auto">
          <a:xfrm>
            <a:off x="919640" y="3205389"/>
            <a:ext cx="8656164" cy="160337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ru-RU" sz="3600" dirty="0" smtClean="0"/>
              <a:t>Вспомнить, что такое </a:t>
            </a:r>
            <a:r>
              <a:rPr lang="ru-RU" sz="3600" dirty="0" smtClean="0"/>
              <a:t>время.</a:t>
            </a:r>
            <a:r>
              <a:rPr sz="3600" dirty="0" smtClean="0"/>
              <a:t> </a:t>
            </a: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608137731" name="TextBox 608137730"/>
          <p:cNvSpPr txBox="1"/>
          <p:nvPr/>
        </p:nvSpPr>
        <p:spPr bwMode="auto">
          <a:xfrm>
            <a:off x="919640" y="1773766"/>
            <a:ext cx="8686228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  <a:defRPr/>
            </a:pPr>
            <a:r>
              <a:rPr lang="ru-RU" sz="3600" dirty="0" smtClean="0"/>
              <a:t>Узнать, что такое </a:t>
            </a:r>
            <a:r>
              <a:rPr lang="ru-RU" sz="3600" dirty="0"/>
              <a:t>в</a:t>
            </a:r>
            <a:r>
              <a:rPr lang="ru-RU" sz="3600" dirty="0" smtClean="0"/>
              <a:t>ек.</a:t>
            </a:r>
            <a:endParaRPr sz="3600" dirty="0"/>
          </a:p>
        </p:txBody>
      </p:sp>
      <p:sp>
        <p:nvSpPr>
          <p:cNvPr id="1615323070" name="TextBox 1615323069"/>
          <p:cNvSpPr txBox="1"/>
          <p:nvPr/>
        </p:nvSpPr>
        <p:spPr bwMode="auto">
          <a:xfrm>
            <a:off x="919640" y="4231682"/>
            <a:ext cx="10516320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  <a:defRPr/>
            </a:pPr>
            <a:r>
              <a:rPr lang="ru-RU" sz="36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Научиться определять </a:t>
            </a:r>
            <a:r>
              <a:rPr lang="ru-RU" sz="36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век.</a:t>
            </a:r>
            <a:endParaRPr sz="36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802" y="2628309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468382"/>
      </p:ext>
    </p:extLst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264001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84983569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2119840299" name="Рисунок 211984029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193728"/>
            <a:ext cx="18288000" cy="98425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589" y="2018449"/>
            <a:ext cx="8306261" cy="380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0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08614" y="1216479"/>
            <a:ext cx="416652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1900 г. – 19 в.</a:t>
            </a:r>
          </a:p>
          <a:p>
            <a:r>
              <a:rPr lang="ru-RU" sz="4800" dirty="0" smtClean="0"/>
              <a:t>1800 г. – 18 в.</a:t>
            </a:r>
          </a:p>
          <a:p>
            <a:r>
              <a:rPr lang="ru-RU" sz="4800" dirty="0" smtClean="0"/>
              <a:t>1901 г. – 20 в.</a:t>
            </a:r>
          </a:p>
          <a:p>
            <a:r>
              <a:rPr lang="ru-RU" sz="4800" dirty="0" smtClean="0"/>
              <a:t>1815 г. – 19 в.</a:t>
            </a:r>
          </a:p>
          <a:p>
            <a:r>
              <a:rPr lang="ru-RU" sz="4800" dirty="0" smtClean="0"/>
              <a:t>900 г. – 9 в.</a:t>
            </a:r>
          </a:p>
          <a:p>
            <a:r>
              <a:rPr lang="ru-RU" sz="4800" dirty="0" smtClean="0"/>
              <a:t>901 г. – 10 в.</a:t>
            </a:r>
            <a:endParaRPr lang="ru-RU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37514" y="1347107"/>
            <a:ext cx="1469572" cy="620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37514" y="2030185"/>
            <a:ext cx="1469572" cy="620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237514" y="2713263"/>
            <a:ext cx="1469572" cy="620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37514" y="3543950"/>
            <a:ext cx="1469572" cy="620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902778" y="4268501"/>
            <a:ext cx="1469572" cy="620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968092" y="5019615"/>
            <a:ext cx="1469572" cy="620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3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15607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/>
              <a:t>                   </a:t>
            </a:r>
            <a:r>
              <a:rPr sz="4800" dirty="0"/>
              <a:t> </a:t>
            </a:r>
            <a:r>
              <a:rPr sz="4800" dirty="0" err="1"/>
              <a:t>План</a:t>
            </a:r>
            <a:r>
              <a:rPr sz="4800" dirty="0"/>
              <a:t>  </a:t>
            </a:r>
            <a:r>
              <a:rPr sz="4800" dirty="0" err="1"/>
              <a:t>урока</a:t>
            </a:r>
            <a:r>
              <a:rPr sz="4800" dirty="0"/>
              <a:t> </a:t>
            </a:r>
          </a:p>
        </p:txBody>
      </p:sp>
      <p:sp>
        <p:nvSpPr>
          <p:cNvPr id="1365115356" name="Объект 2"/>
          <p:cNvSpPr>
            <a:spLocks noGrp="1"/>
          </p:cNvSpPr>
          <p:nvPr>
            <p:ph idx="1"/>
          </p:nvPr>
        </p:nvSpPr>
        <p:spPr bwMode="auto">
          <a:xfrm>
            <a:off x="919640" y="3205389"/>
            <a:ext cx="8656164" cy="160337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ru-RU" sz="3600" dirty="0"/>
              <a:t>Вспомнить, что такое время.</a:t>
            </a:r>
            <a:endParaRPr dirty="0"/>
          </a:p>
        </p:txBody>
      </p:sp>
      <p:sp>
        <p:nvSpPr>
          <p:cNvPr id="608137731" name="TextBox 608137730"/>
          <p:cNvSpPr txBox="1"/>
          <p:nvPr/>
        </p:nvSpPr>
        <p:spPr bwMode="auto">
          <a:xfrm>
            <a:off x="919640" y="1773766"/>
            <a:ext cx="8686228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  <a:defRPr/>
            </a:pPr>
            <a:r>
              <a:rPr lang="ru-RU" sz="3600" dirty="0"/>
              <a:t>Узнать, что такое век.</a:t>
            </a:r>
            <a:endParaRPr lang="ru-RU" sz="3600" dirty="0"/>
          </a:p>
        </p:txBody>
      </p:sp>
      <p:sp>
        <p:nvSpPr>
          <p:cNvPr id="1615323070" name="TextBox 1615323069"/>
          <p:cNvSpPr txBox="1"/>
          <p:nvPr/>
        </p:nvSpPr>
        <p:spPr bwMode="auto">
          <a:xfrm>
            <a:off x="919640" y="4231682"/>
            <a:ext cx="10516320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  <a:defRPr/>
            </a:pPr>
            <a:r>
              <a:rPr lang="ru-RU" sz="3600" dirty="0"/>
              <a:t>Научиться определять век.</a:t>
            </a:r>
            <a:endParaRPr lang="ru-RU" sz="36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802" y="2628309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274" y="1238653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877351"/>
      </p:ext>
    </p:extLst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10304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Игра «Да/нет»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063699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07928071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934251133" name="Рисунок 93425113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193728"/>
            <a:ext cx="18288000" cy="98425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658359"/>
            <a:ext cx="11070302" cy="581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5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15607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/>
              <a:t>                   </a:t>
            </a:r>
            <a:r>
              <a:rPr sz="4800" dirty="0"/>
              <a:t> </a:t>
            </a:r>
            <a:r>
              <a:rPr sz="4800" dirty="0" err="1"/>
              <a:t>План</a:t>
            </a:r>
            <a:r>
              <a:rPr sz="4800" dirty="0"/>
              <a:t>  </a:t>
            </a:r>
            <a:r>
              <a:rPr sz="4800" dirty="0" err="1"/>
              <a:t>урока</a:t>
            </a:r>
            <a:r>
              <a:rPr sz="4800" dirty="0"/>
              <a:t> </a:t>
            </a:r>
          </a:p>
        </p:txBody>
      </p:sp>
      <p:sp>
        <p:nvSpPr>
          <p:cNvPr id="1365115356" name="Объект 2"/>
          <p:cNvSpPr>
            <a:spLocks noGrp="1"/>
          </p:cNvSpPr>
          <p:nvPr>
            <p:ph idx="1"/>
          </p:nvPr>
        </p:nvSpPr>
        <p:spPr bwMode="auto">
          <a:xfrm>
            <a:off x="919640" y="3205389"/>
            <a:ext cx="8656164" cy="160337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ru-RU" sz="3600" dirty="0"/>
              <a:t>Вспомнить, что такое время.</a:t>
            </a: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608137731" name="TextBox 608137730"/>
          <p:cNvSpPr txBox="1"/>
          <p:nvPr/>
        </p:nvSpPr>
        <p:spPr bwMode="auto">
          <a:xfrm>
            <a:off x="919640" y="1773766"/>
            <a:ext cx="8686228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  <a:defRPr/>
            </a:pPr>
            <a:r>
              <a:rPr lang="ru-RU" sz="3600" dirty="0"/>
              <a:t>Узнать, что такое век.</a:t>
            </a:r>
            <a:endParaRPr lang="ru-RU" sz="3600" dirty="0"/>
          </a:p>
        </p:txBody>
      </p:sp>
      <p:sp>
        <p:nvSpPr>
          <p:cNvPr id="1615323070" name="TextBox 1615323069"/>
          <p:cNvSpPr txBox="1"/>
          <p:nvPr/>
        </p:nvSpPr>
        <p:spPr bwMode="auto">
          <a:xfrm>
            <a:off x="919640" y="4231682"/>
            <a:ext cx="10516320" cy="6232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  <a:defRPr/>
            </a:pPr>
            <a:r>
              <a:rPr lang="ru-RU" sz="3600" dirty="0"/>
              <a:t>Научиться определять век.</a:t>
            </a:r>
            <a:endParaRPr lang="ru-RU" sz="36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802" y="2628309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274" y="1238653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801" y="3654602"/>
            <a:ext cx="1857433" cy="147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357823"/>
      </p:ext>
    </p:extLst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5905" y="60523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/>
              <a:t>1 ц, 1 мм, 1 век, 1 км, 1 с, 1ч, 1 кг, </a:t>
            </a:r>
            <a:endParaRPr lang="ru-RU" sz="4800" dirty="0" smtClean="0"/>
          </a:p>
          <a:p>
            <a:pPr marL="0" indent="0">
              <a:buNone/>
            </a:pPr>
            <a:r>
              <a:rPr lang="ru-RU" sz="4800" dirty="0" smtClean="0"/>
              <a:t>1 </a:t>
            </a:r>
            <a:r>
              <a:rPr lang="ru-RU" sz="4800" dirty="0"/>
              <a:t>см, 1год, 1 см, 1 т, 1 месяц.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191" t="33699" r="4487" b="12357"/>
          <a:stretch/>
        </p:blipFill>
        <p:spPr>
          <a:xfrm>
            <a:off x="1208581" y="2243386"/>
            <a:ext cx="9550247" cy="461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7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944" y="571500"/>
            <a:ext cx="9070520" cy="588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2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063699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07928071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934251133" name="Рисунок 93425113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193728"/>
            <a:ext cx="18288000" cy="984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58358"/>
      </p:ext>
    </p:extLst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0032856" name="Заголовок 1"/>
          <p:cNvSpPr>
            <a:spLocks noGrp="1"/>
          </p:cNvSpPr>
          <p:nvPr>
            <p:ph type="title"/>
          </p:nvPr>
        </p:nvSpPr>
        <p:spPr bwMode="auto">
          <a:xfrm>
            <a:off x="902775" y="2641438"/>
            <a:ext cx="10399722" cy="200109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48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Закончите предложения.</a:t>
            </a:r>
            <a:endParaRPr sz="48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  <a:b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Сегодня я узнал…</a:t>
            </a:r>
            <a:endParaRPr lang="ru-RU" sz="4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Я </a:t>
            </a:r>
            <a:r>
              <a:rPr lang="ru-RU" sz="44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научился …</a:t>
            </a:r>
            <a:endParaRPr lang="ru-RU" sz="4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Я выполнял задания…</a:t>
            </a:r>
            <a:endParaRPr lang="ru-RU" sz="4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Самое интересное задание было…</a:t>
            </a:r>
            <a:endParaRPr lang="ru-RU" sz="4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Я понял, что…</a:t>
            </a:r>
            <a:endParaRPr lang="ru-RU" sz="4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Полученные знания мне пригодятся…</a:t>
            </a:r>
            <a:endParaRPr lang="ru-RU" sz="4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4400" b="0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 </a:t>
            </a:r>
            <a:r>
              <a:rPr lang="ru-RU" sz="4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уроке я работал…</a:t>
            </a:r>
            <a:endParaRPr dirty="0"/>
          </a:p>
        </p:txBody>
      </p:sp>
      <p:sp>
        <p:nvSpPr>
          <p:cNvPr id="337098734" name="Объект 2"/>
          <p:cNvSpPr>
            <a:spLocks noGrp="1"/>
          </p:cNvSpPr>
          <p:nvPr>
            <p:ph idx="1"/>
          </p:nvPr>
        </p:nvSpPr>
        <p:spPr bwMode="auto">
          <a:xfrm>
            <a:off x="1131737" y="5618135"/>
            <a:ext cx="10222062" cy="558827"/>
          </a:xfrm>
        </p:spPr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xmlns:p14="http://schemas.microsoft.com/office/powerpoint/2010/main" Requires="p159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</TotalTime>
  <Words>248</Words>
  <Application>Microsoft Office PowerPoint</Application>
  <DocSecurity>0</DocSecurity>
  <PresentationFormat>Широкоэкранный</PresentationFormat>
  <Paragraphs>56</Paragraphs>
  <Slides>22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  </vt:lpstr>
      <vt:lpstr>Век.</vt:lpstr>
      <vt:lpstr>Цель:</vt:lpstr>
      <vt:lpstr>Цель:</vt:lpstr>
      <vt:lpstr>                    План  урока </vt:lpstr>
      <vt:lpstr>Презентация PowerPoint</vt:lpstr>
      <vt:lpstr>                    План  урока </vt:lpstr>
      <vt:lpstr>Презентация PowerPoint</vt:lpstr>
      <vt:lpstr>Презентация PowerPoint</vt:lpstr>
      <vt:lpstr>Презентация PowerPoint</vt:lpstr>
      <vt:lpstr>                    План  урока </vt:lpstr>
      <vt:lpstr>Игра «Да/нет»</vt:lpstr>
      <vt:lpstr>Презентация PowerPoint</vt:lpstr>
      <vt:lpstr>Презентация PowerPoint</vt:lpstr>
      <vt:lpstr>                    План  урока </vt:lpstr>
      <vt:lpstr>  </vt:lpstr>
      <vt:lpstr>Презентация PowerPoint</vt:lpstr>
      <vt:lpstr>Презентация PowerPoint</vt:lpstr>
      <vt:lpstr> Закончите предложения.  Сегодня я узнал… Я научился … Я выполнял задания… Самое интересное задание было… Я понял, что… Полученные знания мне пригодятся… На уроке я работал…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-Здравствуйте ребята, на прошлом уроке я узнал  о правилах безопасности на дороге и теперь все знаю!</dc:title>
  <dc:subject/>
  <dc:creator>Екатерина Чернова</dc:creator>
  <cp:keywords/>
  <dc:description/>
  <cp:lastModifiedBy>Екатерина Чернова</cp:lastModifiedBy>
  <cp:revision>22</cp:revision>
  <dcterms:modified xsi:type="dcterms:W3CDTF">2025-04-10T22:14:28Z</dcterms:modified>
  <cp:category/>
  <dc:identifier/>
  <cp:contentStatus/>
  <dc:language/>
  <cp:version/>
</cp:coreProperties>
</file>