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5" r:id="rId2"/>
    <p:sldId id="272" r:id="rId3"/>
    <p:sldId id="273" r:id="rId4"/>
    <p:sldId id="256" r:id="rId5"/>
    <p:sldId id="279" r:id="rId6"/>
    <p:sldId id="260" r:id="rId7"/>
    <p:sldId id="261" r:id="rId8"/>
    <p:sldId id="262" r:id="rId9"/>
    <p:sldId id="263" r:id="rId10"/>
    <p:sldId id="289" r:id="rId11"/>
    <p:sldId id="264" r:id="rId12"/>
    <p:sldId id="280" r:id="rId13"/>
    <p:sldId id="278" r:id="rId14"/>
    <p:sldId id="275" r:id="rId15"/>
    <p:sldId id="288" r:id="rId16"/>
    <p:sldId id="268" r:id="rId17"/>
    <p:sldId id="287" r:id="rId18"/>
    <p:sldId id="284" r:id="rId19"/>
    <p:sldId id="276" r:id="rId20"/>
    <p:sldId id="283" r:id="rId21"/>
    <p:sldId id="282" r:id="rId22"/>
    <p:sldId id="269" r:id="rId23"/>
    <p:sldId id="285" r:id="rId24"/>
    <p:sldId id="286" r:id="rId25"/>
    <p:sldId id="270" r:id="rId26"/>
  </p:sldIdLst>
  <p:sldSz cx="12192000" cy="6858000"/>
  <p:notesSz cx="6858000" cy="9144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ru-RU"/>
              <a:t>16.04.2025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4E73E03-6284-D0E5-9139-76301254495C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BA01A22-0362-8115-69BF-6A7E3A0DE464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ru-RU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AD45846-0471-FF93-C0D0-603CCB05FEA7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0067070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83893701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0506242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B0817FF-B41F-07E8-6B4E-1049DB798C22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5C71689-9182-0779-3276-03AA57B6171E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5C71689-9182-0779-3276-03AA57B6171E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25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914733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4847093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4404308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96AB9B5-DD94-A59D-F603-D3ACFBC78530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4E73E03-6284-D0E5-9139-76301254495C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3223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5C71689-9182-0779-3276-03AA57B6171E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649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973730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5717595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49873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46CFD3-E30B-E4E9-49DC-350D4C0A5D2E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973730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5717595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49873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46CFD3-E30B-E4E9-49DC-350D4C0A5D2E}" type="slidenum">
              <a:rPr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21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5C71689-9182-0779-3276-03AA57B6171E}" type="slidenum">
              <a:rPr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0156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973730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5717595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49873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46CFD3-E30B-E4E9-49DC-350D4C0A5D2E}" type="slidenum">
              <a:r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2368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4867950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93095306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557261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A967FF2-D92D-D894-7D25-F4DCB8157B62}" type="slidenum">
              <a:rPr/>
              <a:t>22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ru-RU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0326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0067070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83893701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0506242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B0817FF-B41F-07E8-6B4E-1049DB798C22}" type="slidenum">
              <a:rPr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1140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83B2B2E-C06C-97F0-0BAC-4AC0DBFC4FD0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16.04.2025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264001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84983569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2119840299" name="Рисунок 211984029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193728"/>
            <a:ext cx="18288000" cy="98425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862" y="736146"/>
            <a:ext cx="8637815" cy="554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3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936" y="332014"/>
            <a:ext cx="5685064" cy="56850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48" y="224107"/>
            <a:ext cx="3987130" cy="3145809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1096734" y="2071429"/>
            <a:ext cx="5312230" cy="4128032"/>
            <a:chOff x="1096734" y="2071429"/>
            <a:chExt cx="5312230" cy="412803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6734" y="2071429"/>
              <a:ext cx="5312230" cy="354325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5" name="TextBox 4"/>
            <p:cNvSpPr txBox="1"/>
            <p:nvPr/>
          </p:nvSpPr>
          <p:spPr>
            <a:xfrm>
              <a:off x="1600199" y="5614686"/>
              <a:ext cx="45066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/>
                <a:t>Эдуард Успенский</a:t>
              </a:r>
              <a:endParaRPr lang="ru-RU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5493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6508702" name="Заголовок 1"/>
          <p:cNvSpPr>
            <a:spLocks noGrp="1"/>
          </p:cNvSpPr>
          <p:nvPr>
            <p:ph type="title"/>
          </p:nvPr>
        </p:nvSpPr>
        <p:spPr bwMode="auto">
          <a:xfrm>
            <a:off x="4886697" y="1366057"/>
            <a:ext cx="6741551" cy="394534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dirty="0"/>
              <a:t>-</a:t>
            </a:r>
            <a:r>
              <a:rPr lang="ru-RU" dirty="0" smtClean="0"/>
              <a:t>Здравствуйте, ребята</a:t>
            </a:r>
            <a:r>
              <a:rPr lang="ru-RU" dirty="0"/>
              <a:t>! </a:t>
            </a:r>
            <a:r>
              <a:rPr lang="ru-RU" dirty="0" smtClean="0"/>
              <a:t>Я болел и пропустил </a:t>
            </a:r>
            <a:r>
              <a:rPr lang="ru-RU" dirty="0" smtClean="0"/>
              <a:t>уроки. Помогите </a:t>
            </a:r>
            <a:r>
              <a:rPr lang="ru-RU" dirty="0"/>
              <a:t>мне </a:t>
            </a:r>
            <a:r>
              <a:rPr lang="ru-RU" dirty="0" smtClean="0"/>
              <a:t>выполнить домашнюю работу!</a:t>
            </a:r>
            <a:endParaRPr dirty="0"/>
          </a:p>
        </p:txBody>
      </p:sp>
      <p:sp>
        <p:nvSpPr>
          <p:cNvPr id="1593137336" name="Объект 2"/>
          <p:cNvSpPr>
            <a:spLocks noGrp="1"/>
          </p:cNvSpPr>
          <p:nvPr>
            <p:ph idx="1"/>
          </p:nvPr>
        </p:nvSpPr>
        <p:spPr bwMode="auto">
          <a:xfrm>
            <a:off x="838198" y="5311398"/>
            <a:ext cx="10515600" cy="865564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534" y="2165426"/>
            <a:ext cx="3986705" cy="31459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50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6508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6508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6508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3378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3273879" y="2388014"/>
            <a:ext cx="9046027" cy="238759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/>
          </a:bodyPr>
          <a:lstStyle/>
          <a:p>
            <a:pPr>
              <a:defRPr/>
            </a:pPr>
            <a:endParaRPr lang="ru-RU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07671" y="5651273"/>
            <a:ext cx="9144000" cy="165576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427914748" name="TextBox 1427914747"/>
          <p:cNvSpPr txBox="1"/>
          <p:nvPr/>
        </p:nvSpPr>
        <p:spPr bwMode="auto">
          <a:xfrm>
            <a:off x="566694" y="2571608"/>
            <a:ext cx="3826863" cy="15548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9600" dirty="0" err="1"/>
              <a:t>Тема</a:t>
            </a:r>
            <a:r>
              <a:rPr sz="9600" dirty="0"/>
              <a:t>:</a:t>
            </a:r>
            <a:endParaRPr sz="4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311122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1269192"/>
            <a:ext cx="3151037" cy="1325562"/>
          </a:xfrm>
        </p:spPr>
        <p:txBody>
          <a:bodyPr/>
          <a:lstStyle/>
          <a:p>
            <a:pPr>
              <a:defRPr/>
            </a:pPr>
            <a:r>
              <a:rPr sz="4800" b="1"/>
              <a:t>Цель:</a:t>
            </a:r>
            <a:endParaRPr b="1"/>
          </a:p>
        </p:txBody>
      </p:sp>
      <p:sp>
        <p:nvSpPr>
          <p:cNvPr id="1771917858" name="Объект 2"/>
          <p:cNvSpPr>
            <a:spLocks noGrp="1"/>
          </p:cNvSpPr>
          <p:nvPr>
            <p:ph idx="1"/>
          </p:nvPr>
        </p:nvSpPr>
        <p:spPr bwMode="auto">
          <a:xfrm>
            <a:off x="3401735" y="1567319"/>
            <a:ext cx="8449662" cy="4351338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ru-RU" sz="4800" dirty="0" smtClean="0"/>
              <a:t>Узнать…</a:t>
            </a:r>
            <a:r>
              <a:rPr sz="4800" dirty="0"/>
              <a:t/>
            </a:r>
            <a:br>
              <a:rPr sz="4800" dirty="0"/>
            </a:br>
            <a:r>
              <a:rPr sz="4800" dirty="0"/>
              <a:t/>
            </a:r>
            <a:br>
              <a:rPr sz="4800" dirty="0"/>
            </a:br>
            <a:r>
              <a:rPr sz="4800" dirty="0"/>
              <a:t/>
            </a:r>
            <a:br>
              <a:rPr sz="4800" dirty="0"/>
            </a:br>
            <a:r>
              <a:rPr lang="ru-RU" sz="4800" dirty="0" smtClean="0"/>
              <a:t>Научиться…</a:t>
            </a:r>
            <a:endParaRPr sz="4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91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19178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1917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71917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173755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1269192"/>
            <a:ext cx="3151037" cy="1325562"/>
          </a:xfrm>
        </p:spPr>
        <p:txBody>
          <a:bodyPr/>
          <a:lstStyle/>
          <a:p>
            <a:pPr>
              <a:defRPr/>
            </a:pPr>
            <a:r>
              <a:rPr sz="4800" b="1"/>
              <a:t>Цель:</a:t>
            </a:r>
            <a:endParaRPr b="1"/>
          </a:p>
        </p:txBody>
      </p:sp>
      <p:sp>
        <p:nvSpPr>
          <p:cNvPr id="1824167244" name="Объект 2"/>
          <p:cNvSpPr>
            <a:spLocks noGrp="1"/>
          </p:cNvSpPr>
          <p:nvPr>
            <p:ph idx="1"/>
          </p:nvPr>
        </p:nvSpPr>
        <p:spPr bwMode="auto">
          <a:xfrm>
            <a:off x="2939143" y="1269192"/>
            <a:ext cx="9105899" cy="4351338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ru-RU" sz="4800" dirty="0" smtClean="0"/>
              <a:t>Узнать … и научиться  …</a:t>
            </a:r>
            <a:endParaRPr sz="4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15607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                   </a:t>
            </a:r>
            <a:r>
              <a:rPr sz="4800"/>
              <a:t> План  урока </a:t>
            </a:r>
          </a:p>
        </p:txBody>
      </p:sp>
      <p:sp>
        <p:nvSpPr>
          <p:cNvPr id="1365115356" name="Объект 2"/>
          <p:cNvSpPr>
            <a:spLocks noGrp="1"/>
          </p:cNvSpPr>
          <p:nvPr>
            <p:ph idx="1"/>
          </p:nvPr>
        </p:nvSpPr>
        <p:spPr bwMode="auto">
          <a:xfrm>
            <a:off x="919640" y="3001282"/>
            <a:ext cx="8656164" cy="160337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ru-RU" sz="3600" dirty="0" smtClean="0"/>
              <a:t>Вспомнить, 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608137731" name="TextBox 608137730"/>
          <p:cNvSpPr txBox="1"/>
          <p:nvPr/>
        </p:nvSpPr>
        <p:spPr bwMode="auto">
          <a:xfrm>
            <a:off x="919640" y="1773766"/>
            <a:ext cx="8686228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dirty="0" smtClean="0"/>
              <a:t>Узнать</a:t>
            </a:r>
            <a:endParaRPr sz="3600" dirty="0"/>
          </a:p>
        </p:txBody>
      </p:sp>
      <p:sp>
        <p:nvSpPr>
          <p:cNvPr id="1615323070" name="TextBox 1615323069"/>
          <p:cNvSpPr txBox="1"/>
          <p:nvPr/>
        </p:nvSpPr>
        <p:spPr bwMode="auto">
          <a:xfrm>
            <a:off x="919640" y="4158203"/>
            <a:ext cx="8686228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dirty="0" smtClean="0"/>
              <a:t>Научиться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15607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                   </a:t>
            </a:r>
            <a:r>
              <a:rPr sz="4800"/>
              <a:t> План  урока </a:t>
            </a:r>
          </a:p>
        </p:txBody>
      </p:sp>
      <p:sp>
        <p:nvSpPr>
          <p:cNvPr id="1365115356" name="Объект 2"/>
          <p:cNvSpPr>
            <a:spLocks noGrp="1"/>
          </p:cNvSpPr>
          <p:nvPr>
            <p:ph idx="1"/>
          </p:nvPr>
        </p:nvSpPr>
        <p:spPr bwMode="auto">
          <a:xfrm>
            <a:off x="949704" y="2939932"/>
            <a:ext cx="8656164" cy="160337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None/>
              <a:defRPr/>
            </a:pPr>
            <a:r>
              <a:rPr lang="ru-RU" sz="3600" dirty="0" smtClean="0"/>
              <a:t>2. Узнать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608137731" name="TextBox 608137730"/>
          <p:cNvSpPr txBox="1"/>
          <p:nvPr/>
        </p:nvSpPr>
        <p:spPr bwMode="auto">
          <a:xfrm>
            <a:off x="919640" y="1773766"/>
            <a:ext cx="8686228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600" dirty="0" smtClean="0"/>
              <a:t>1. Вспомнить</a:t>
            </a:r>
            <a:r>
              <a:rPr lang="ru-RU" sz="3600" dirty="0"/>
              <a:t>, </a:t>
            </a:r>
            <a:endParaRPr sz="3600" dirty="0"/>
          </a:p>
        </p:txBody>
      </p:sp>
      <p:sp>
        <p:nvSpPr>
          <p:cNvPr id="1615323070" name="TextBox 1615323069"/>
          <p:cNvSpPr txBox="1"/>
          <p:nvPr/>
        </p:nvSpPr>
        <p:spPr bwMode="auto">
          <a:xfrm>
            <a:off x="949704" y="3920058"/>
            <a:ext cx="8686228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600" dirty="0" smtClean="0"/>
              <a:t>3. Научиться</a:t>
            </a:r>
            <a:endParaRPr sz="36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851" y="1238653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879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78647" name="Заголовок 1"/>
          <p:cNvSpPr>
            <a:spLocks noGrp="1"/>
          </p:cNvSpPr>
          <p:nvPr>
            <p:ph type="title"/>
          </p:nvPr>
        </p:nvSpPr>
        <p:spPr bwMode="auto">
          <a:xfrm>
            <a:off x="4655867" y="500493"/>
            <a:ext cx="7730121" cy="481090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dirty="0"/>
              <a:t>-</a:t>
            </a:r>
            <a:r>
              <a:rPr lang="ru-RU" dirty="0" smtClean="0"/>
              <a:t>Ребята</a:t>
            </a:r>
            <a:r>
              <a:rPr lang="ru-RU" dirty="0"/>
              <a:t>, а где мы можем узнать достоверную информацию</a:t>
            </a:r>
            <a:r>
              <a:rPr lang="ru-RU" dirty="0" smtClean="0"/>
              <a:t>?</a:t>
            </a:r>
            <a:endParaRPr sz="8000" dirty="0"/>
          </a:p>
        </p:txBody>
      </p:sp>
      <p:sp>
        <p:nvSpPr>
          <p:cNvPr id="1246761225" name="Объект 2"/>
          <p:cNvSpPr>
            <a:spLocks noGrp="1"/>
          </p:cNvSpPr>
          <p:nvPr>
            <p:ph idx="1"/>
          </p:nvPr>
        </p:nvSpPr>
        <p:spPr bwMode="auto">
          <a:xfrm>
            <a:off x="838198" y="5311398"/>
            <a:ext cx="10515600" cy="865564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3096" y="1595865"/>
            <a:ext cx="3986705" cy="31459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240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264001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84983569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2119840299" name="Рисунок 211984029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193728"/>
            <a:ext cx="18288000" cy="984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74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15607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/>
              <a:t>                   </a:t>
            </a:r>
            <a:r>
              <a:rPr sz="4800" dirty="0"/>
              <a:t> </a:t>
            </a:r>
            <a:r>
              <a:rPr sz="4800" dirty="0" err="1"/>
              <a:t>План</a:t>
            </a:r>
            <a:r>
              <a:rPr sz="4800" dirty="0"/>
              <a:t>  </a:t>
            </a:r>
            <a:r>
              <a:rPr sz="4800" dirty="0" err="1"/>
              <a:t>урока</a:t>
            </a:r>
            <a:r>
              <a:rPr sz="4800" dirty="0"/>
              <a:t> </a:t>
            </a:r>
          </a:p>
        </p:txBody>
      </p:sp>
      <p:sp>
        <p:nvSpPr>
          <p:cNvPr id="1365115356" name="Объект 2"/>
          <p:cNvSpPr>
            <a:spLocks noGrp="1"/>
          </p:cNvSpPr>
          <p:nvPr>
            <p:ph idx="1"/>
          </p:nvPr>
        </p:nvSpPr>
        <p:spPr bwMode="auto">
          <a:xfrm>
            <a:off x="919640" y="3205389"/>
            <a:ext cx="8656164" cy="160337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None/>
              <a:defRPr/>
            </a:pPr>
            <a:r>
              <a:rPr lang="ru-RU" dirty="0" smtClean="0"/>
              <a:t> </a:t>
            </a:r>
            <a:endParaRPr dirty="0"/>
          </a:p>
        </p:txBody>
      </p:sp>
      <p:sp>
        <p:nvSpPr>
          <p:cNvPr id="608137731" name="TextBox 608137730"/>
          <p:cNvSpPr txBox="1"/>
          <p:nvPr/>
        </p:nvSpPr>
        <p:spPr bwMode="auto">
          <a:xfrm>
            <a:off x="919640" y="1773766"/>
            <a:ext cx="8686228" cy="168507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600" dirty="0" smtClean="0"/>
              <a:t>1. Вспомнить</a:t>
            </a:r>
          </a:p>
          <a:p>
            <a:pPr>
              <a:defRPr/>
            </a:pPr>
            <a:endParaRPr lang="ru-RU" sz="3600" dirty="0"/>
          </a:p>
          <a:p>
            <a:pPr>
              <a:defRPr/>
            </a:pPr>
            <a:r>
              <a:rPr lang="ru-RU" sz="3600" dirty="0" smtClean="0"/>
              <a:t>2. Узнать</a:t>
            </a:r>
            <a:r>
              <a:rPr lang="ru-RU" sz="3600" dirty="0" smtClean="0"/>
              <a:t>, </a:t>
            </a:r>
            <a:endParaRPr sz="3600" dirty="0"/>
          </a:p>
        </p:txBody>
      </p:sp>
      <p:sp>
        <p:nvSpPr>
          <p:cNvPr id="1615323070" name="TextBox 1615323069"/>
          <p:cNvSpPr txBox="1"/>
          <p:nvPr/>
        </p:nvSpPr>
        <p:spPr bwMode="auto">
          <a:xfrm>
            <a:off x="919640" y="3947251"/>
            <a:ext cx="10516320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6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3. Научиться</a:t>
            </a:r>
            <a:endParaRPr sz="36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802" y="2628309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274" y="1238653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877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862" y="736146"/>
            <a:ext cx="8637815" cy="554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1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63699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07928071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934251133" name="Рисунок 93425113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193728"/>
            <a:ext cx="18288000" cy="98425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968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63699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07928071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934251133" name="Рисунок 93425113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193728"/>
            <a:ext cx="18288000" cy="984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97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15607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/>
              <a:t>                   </a:t>
            </a:r>
            <a:r>
              <a:rPr sz="4800" dirty="0"/>
              <a:t> </a:t>
            </a:r>
            <a:r>
              <a:rPr sz="4800" dirty="0" err="1"/>
              <a:t>План</a:t>
            </a:r>
            <a:r>
              <a:rPr sz="4800" dirty="0"/>
              <a:t> </a:t>
            </a:r>
            <a:r>
              <a:rPr sz="4800" dirty="0" err="1" smtClean="0"/>
              <a:t>урока</a:t>
            </a:r>
            <a:r>
              <a:rPr sz="4800" dirty="0" smtClean="0"/>
              <a:t> </a:t>
            </a:r>
            <a:endParaRPr sz="4800" dirty="0"/>
          </a:p>
        </p:txBody>
      </p:sp>
      <p:sp>
        <p:nvSpPr>
          <p:cNvPr id="1365115356" name="Объект 2"/>
          <p:cNvSpPr>
            <a:spLocks noGrp="1"/>
          </p:cNvSpPr>
          <p:nvPr>
            <p:ph idx="1"/>
          </p:nvPr>
        </p:nvSpPr>
        <p:spPr bwMode="auto">
          <a:xfrm>
            <a:off x="949704" y="2939932"/>
            <a:ext cx="8656164" cy="160337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None/>
              <a:defRPr/>
            </a:pPr>
            <a:r>
              <a:rPr lang="ru-RU" sz="3600" dirty="0" smtClean="0"/>
              <a:t>2. Узнать</a:t>
            </a:r>
            <a:r>
              <a:rPr lang="ru-RU" sz="3600" dirty="0"/>
              <a:t>, 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608137731" name="TextBox 608137730"/>
          <p:cNvSpPr txBox="1"/>
          <p:nvPr/>
        </p:nvSpPr>
        <p:spPr bwMode="auto">
          <a:xfrm>
            <a:off x="919640" y="1773766"/>
            <a:ext cx="8686228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600" dirty="0" smtClean="0"/>
              <a:t>1. Вспомнить,</a:t>
            </a:r>
            <a:endParaRPr sz="3600" dirty="0"/>
          </a:p>
        </p:txBody>
      </p:sp>
      <p:sp>
        <p:nvSpPr>
          <p:cNvPr id="1615323070" name="TextBox 1615323069"/>
          <p:cNvSpPr txBox="1"/>
          <p:nvPr/>
        </p:nvSpPr>
        <p:spPr bwMode="auto">
          <a:xfrm>
            <a:off x="949704" y="4057647"/>
            <a:ext cx="10516320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6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3. Научиться</a:t>
            </a:r>
            <a:endParaRPr sz="36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802" y="2628309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274" y="1238653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106" y="3654602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357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63699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07928071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934251133" name="Рисунок 93425113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193728"/>
            <a:ext cx="18288000" cy="984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82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58034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Вернутся к проблеме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937747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5329277" name="Заголовок 1"/>
          <p:cNvSpPr>
            <a:spLocks noGrp="1"/>
          </p:cNvSpPr>
          <p:nvPr>
            <p:ph type="title"/>
          </p:nvPr>
        </p:nvSpPr>
        <p:spPr bwMode="auto">
          <a:xfrm>
            <a:off x="4429801" y="933274"/>
            <a:ext cx="7637013" cy="481090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dirty="0"/>
              <a:t> </a:t>
            </a:r>
            <a:r>
              <a:rPr sz="8000" dirty="0"/>
              <a:t> -</a:t>
            </a:r>
            <a:r>
              <a:rPr lang="ru-RU" sz="4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Спасибо </a:t>
            </a:r>
            <a:r>
              <a:rPr lang="ru-RU" sz="48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,ребята</a:t>
            </a:r>
            <a:r>
              <a:rPr lang="ru-RU" sz="4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48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4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теперь </a:t>
            </a:r>
            <a:r>
              <a:rPr lang="ru-RU" sz="48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я запомню</a:t>
            </a:r>
            <a:r>
              <a:rPr lang="ru-RU" sz="4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, что  </a:t>
            </a:r>
            <a:r>
              <a:rPr lang="ru-RU" sz="48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…!</a:t>
            </a:r>
            <a:endParaRPr sz="4800" dirty="0"/>
          </a:p>
        </p:txBody>
      </p:sp>
      <p:sp>
        <p:nvSpPr>
          <p:cNvPr id="1220600135" name="Объект 2"/>
          <p:cNvSpPr>
            <a:spLocks noGrp="1"/>
          </p:cNvSpPr>
          <p:nvPr>
            <p:ph idx="1"/>
          </p:nvPr>
        </p:nvSpPr>
        <p:spPr bwMode="auto">
          <a:xfrm>
            <a:off x="838198" y="5311398"/>
            <a:ext cx="10515600" cy="865564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3096" y="1595865"/>
            <a:ext cx="3986705" cy="31459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3273879" y="2388014"/>
            <a:ext cx="9046027" cy="238759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/>
          </a:bodyPr>
          <a:lstStyle/>
          <a:p>
            <a:pPr>
              <a:defRPr/>
            </a:pPr>
            <a:endParaRPr lang="ru-RU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07671" y="5651273"/>
            <a:ext cx="9144000" cy="165576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427914748" name="TextBox 1427914747"/>
          <p:cNvSpPr txBox="1"/>
          <p:nvPr/>
        </p:nvSpPr>
        <p:spPr bwMode="auto">
          <a:xfrm>
            <a:off x="566694" y="2571608"/>
            <a:ext cx="3826863" cy="15548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9600" dirty="0" err="1"/>
              <a:t>Тема</a:t>
            </a:r>
            <a:r>
              <a:rPr sz="9600" dirty="0"/>
              <a:t>:</a:t>
            </a:r>
            <a:endParaRPr sz="4800" dirty="0"/>
          </a:p>
        </p:txBody>
      </p:sp>
    </p:spTree>
    <p:extLst>
      <p:ext uri="{BB962C8B-B14F-4D97-AF65-F5344CB8AC3E}">
        <p14:creationId xmlns:p14="http://schemas.microsoft.com/office/powerpoint/2010/main" val="329076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173755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1269192"/>
            <a:ext cx="3151037" cy="1325562"/>
          </a:xfrm>
        </p:spPr>
        <p:txBody>
          <a:bodyPr/>
          <a:lstStyle/>
          <a:p>
            <a:pPr>
              <a:defRPr/>
            </a:pPr>
            <a:r>
              <a:rPr sz="4800" b="1"/>
              <a:t>Цель:</a:t>
            </a:r>
            <a:endParaRPr b="1"/>
          </a:p>
        </p:txBody>
      </p:sp>
      <p:sp>
        <p:nvSpPr>
          <p:cNvPr id="1824167244" name="Объект 2"/>
          <p:cNvSpPr>
            <a:spLocks noGrp="1"/>
          </p:cNvSpPr>
          <p:nvPr>
            <p:ph idx="1"/>
          </p:nvPr>
        </p:nvSpPr>
        <p:spPr bwMode="auto">
          <a:xfrm>
            <a:off x="2939143" y="1269192"/>
            <a:ext cx="9105899" cy="4351338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ru-RU" sz="4800" dirty="0" smtClean="0"/>
              <a:t>Узнать… и научиться…</a:t>
            </a:r>
            <a:endParaRPr sz="4800" dirty="0"/>
          </a:p>
        </p:txBody>
      </p:sp>
    </p:spTree>
    <p:extLst>
      <p:ext uri="{BB962C8B-B14F-4D97-AF65-F5344CB8AC3E}">
        <p14:creationId xmlns:p14="http://schemas.microsoft.com/office/powerpoint/2010/main" val="2461375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0032856" name="Заголовок 1"/>
          <p:cNvSpPr>
            <a:spLocks noGrp="1"/>
          </p:cNvSpPr>
          <p:nvPr>
            <p:ph type="title"/>
          </p:nvPr>
        </p:nvSpPr>
        <p:spPr bwMode="auto">
          <a:xfrm>
            <a:off x="954077" y="2061773"/>
            <a:ext cx="10399722" cy="200109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4800" b="1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Закончите предложение.</a:t>
            </a:r>
            <a:endParaRPr sz="48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  <a:b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Сегодня я узнал…</a:t>
            </a: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Я </a:t>
            </a:r>
            <a:r>
              <a:rPr lang="ru-RU" sz="44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научился …</a:t>
            </a: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Самое </a:t>
            </a: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интересное задание было…</a:t>
            </a: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Я понял, что</a:t>
            </a:r>
            <a:r>
              <a:rPr lang="ru-RU" sz="44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…</a:t>
            </a:r>
            <a:br>
              <a:rPr lang="ru-RU" sz="44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dirty="0">
                <a:latin typeface="Arial"/>
                <a:ea typeface="Arial"/>
                <a:cs typeface="Arial"/>
              </a:rPr>
              <a:t>Я</a:t>
            </a:r>
            <a:r>
              <a:rPr lang="ru-RU" dirty="0" smtClean="0">
                <a:latin typeface="Arial"/>
                <a:ea typeface="Arial"/>
                <a:cs typeface="Arial"/>
              </a:rPr>
              <a:t> сумел…</a:t>
            </a:r>
            <a:br>
              <a:rPr lang="ru-RU" dirty="0" smtClean="0">
                <a:latin typeface="Arial"/>
                <a:ea typeface="Arial"/>
                <a:cs typeface="Arial"/>
              </a:rPr>
            </a:br>
            <a:r>
              <a:rPr lang="ru-RU" dirty="0" smtClean="0">
                <a:latin typeface="Arial"/>
                <a:ea typeface="Arial"/>
                <a:cs typeface="Arial"/>
              </a:rPr>
              <a:t>Меня удивило…</a:t>
            </a:r>
            <a:br>
              <a:rPr lang="ru-RU" dirty="0" smtClean="0">
                <a:latin typeface="Arial"/>
                <a:ea typeface="Arial"/>
                <a:cs typeface="Arial"/>
              </a:rPr>
            </a:b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37098734" name="Объект 2"/>
          <p:cNvSpPr>
            <a:spLocks noGrp="1"/>
          </p:cNvSpPr>
          <p:nvPr>
            <p:ph idx="1"/>
          </p:nvPr>
        </p:nvSpPr>
        <p:spPr bwMode="auto">
          <a:xfrm>
            <a:off x="1131737" y="5618135"/>
            <a:ext cx="10222062" cy="558827"/>
          </a:xfrm>
        </p:spPr>
        <p:txBody>
          <a:bodyPr/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139</Words>
  <Application>Microsoft Office PowerPoint</Application>
  <DocSecurity>0</DocSecurity>
  <PresentationFormat>Широкоэкранный</PresentationFormat>
  <Paragraphs>56</Paragraphs>
  <Slides>25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-Здравствуйте, ребята! Я болел и пропустил уроки. Помогите мне выполнить домашнюю работу!</vt:lpstr>
      <vt:lpstr>Презентация PowerPoint</vt:lpstr>
      <vt:lpstr>Презентация PowerPoint</vt:lpstr>
      <vt:lpstr>Цель:</vt:lpstr>
      <vt:lpstr>Цель:</vt:lpstr>
      <vt:lpstr>                    План  урока </vt:lpstr>
      <vt:lpstr>                    План  урока </vt:lpstr>
      <vt:lpstr>-Ребята, а где мы можем узнать достоверную информацию?</vt:lpstr>
      <vt:lpstr>Презентация PowerPoint</vt:lpstr>
      <vt:lpstr>Презентация PowerPoint</vt:lpstr>
      <vt:lpstr>                    План  урока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План урока </vt:lpstr>
      <vt:lpstr>Презентация PowerPoint</vt:lpstr>
      <vt:lpstr>Презентация PowerPoint</vt:lpstr>
      <vt:lpstr>  -Спасибо ,ребята,  теперь я запомню, что  …!</vt:lpstr>
      <vt:lpstr>Презентация PowerPoint</vt:lpstr>
      <vt:lpstr>Цель:</vt:lpstr>
      <vt:lpstr> Закончите предложение.  Сегодня я узнал… Я научился … Самое интересное задание было… Я понял, что… Я сумел… Меня удивило…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-Здравствуйте ребята, на прошлом уроке я узнал  о правилах безопасности на дороге и теперь все знаю!</dc:title>
  <dc:subject/>
  <dc:creator>Екатерина Чернова</dc:creator>
  <cp:keywords/>
  <dc:description/>
  <cp:lastModifiedBy>Екатерина Чернова</cp:lastModifiedBy>
  <cp:revision>25</cp:revision>
  <dcterms:modified xsi:type="dcterms:W3CDTF">2025-04-16T17:53:59Z</dcterms:modified>
  <cp:category/>
  <dc:identifier/>
  <cp:contentStatus/>
  <dc:language/>
  <cp:version/>
</cp:coreProperties>
</file>