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3" r:id="rId3"/>
    <p:sldId id="304" r:id="rId4"/>
    <p:sldId id="305" r:id="rId5"/>
    <p:sldId id="312" r:id="rId6"/>
    <p:sldId id="311" r:id="rId7"/>
    <p:sldId id="260" r:id="rId8"/>
    <p:sldId id="313" r:id="rId9"/>
    <p:sldId id="284" r:id="rId10"/>
    <p:sldId id="261" r:id="rId11"/>
    <p:sldId id="308" r:id="rId12"/>
    <p:sldId id="314" r:id="rId13"/>
    <p:sldId id="279" r:id="rId14"/>
    <p:sldId id="315" r:id="rId15"/>
    <p:sldId id="280" r:id="rId16"/>
    <p:sldId id="299" r:id="rId17"/>
    <p:sldId id="319" r:id="rId18"/>
    <p:sldId id="310" r:id="rId19"/>
    <p:sldId id="288" r:id="rId20"/>
    <p:sldId id="297" r:id="rId21"/>
    <p:sldId id="285" r:id="rId22"/>
    <p:sldId id="281" r:id="rId23"/>
    <p:sldId id="316" r:id="rId24"/>
    <p:sldId id="309" r:id="rId25"/>
    <p:sldId id="317" r:id="rId26"/>
    <p:sldId id="318" r:id="rId27"/>
    <p:sldId id="269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wis K" userId="9636ac21f7e9f87a" providerId="LiveId" clId="{B23CF9DB-8E89-4CE9-AA93-D40DBD1B3850}"/>
    <pc:docChg chg="undo redo custSel addSld delSld modSld sldOrd">
      <pc:chgData name="Awis K" userId="9636ac21f7e9f87a" providerId="LiveId" clId="{B23CF9DB-8E89-4CE9-AA93-D40DBD1B3850}" dt="2025-02-25T22:49:32.451" v="723" actId="20577"/>
      <pc:docMkLst>
        <pc:docMk/>
      </pc:docMkLst>
      <pc:sldChg chg="addSp delSp modSp mod">
        <pc:chgData name="Awis K" userId="9636ac21f7e9f87a" providerId="LiveId" clId="{B23CF9DB-8E89-4CE9-AA93-D40DBD1B3850}" dt="2025-02-25T20:52:58.081" v="495" actId="1076"/>
        <pc:sldMkLst>
          <pc:docMk/>
          <pc:sldMk cId="4175238280" sldId="260"/>
        </pc:sldMkLst>
        <pc:spChg chg="mod">
          <ac:chgData name="Awis K" userId="9636ac21f7e9f87a" providerId="LiveId" clId="{B23CF9DB-8E89-4CE9-AA93-D40DBD1B3850}" dt="2025-02-25T20:52:58.081" v="495" actId="1076"/>
          <ac:spMkLst>
            <pc:docMk/>
            <pc:sldMk cId="4175238280" sldId="260"/>
            <ac:spMk id="3" creationId="{00000000-0000-0000-0000-000000000000}"/>
          </ac:spMkLst>
        </pc:spChg>
        <pc:spChg chg="mod">
          <ac:chgData name="Awis K" userId="9636ac21f7e9f87a" providerId="LiveId" clId="{B23CF9DB-8E89-4CE9-AA93-D40DBD1B3850}" dt="2025-02-25T20:46:26.044" v="395" actId="1076"/>
          <ac:spMkLst>
            <pc:docMk/>
            <pc:sldMk cId="4175238280" sldId="260"/>
            <ac:spMk id="4" creationId="{00000000-0000-0000-0000-000000000000}"/>
          </ac:spMkLst>
        </pc:spChg>
        <pc:spChg chg="add del">
          <ac:chgData name="Awis K" userId="9636ac21f7e9f87a" providerId="LiveId" clId="{B23CF9DB-8E89-4CE9-AA93-D40DBD1B3850}" dt="2025-02-25T20:46:24.294" v="385" actId="478"/>
          <ac:spMkLst>
            <pc:docMk/>
            <pc:sldMk cId="4175238280" sldId="260"/>
            <ac:spMk id="5" creationId="{4A532DAF-90C5-4245-A12C-77FCEBDFC9D8}"/>
          </ac:spMkLst>
        </pc:spChg>
      </pc:sldChg>
      <pc:sldChg chg="modSp mod">
        <pc:chgData name="Awis K" userId="9636ac21f7e9f87a" providerId="LiveId" clId="{B23CF9DB-8E89-4CE9-AA93-D40DBD1B3850}" dt="2025-02-25T21:12:42.961" v="515" actId="20577"/>
        <pc:sldMkLst>
          <pc:docMk/>
          <pc:sldMk cId="3055827662" sldId="261"/>
        </pc:sldMkLst>
        <pc:spChg chg="mod">
          <ac:chgData name="Awis K" userId="9636ac21f7e9f87a" providerId="LiveId" clId="{B23CF9DB-8E89-4CE9-AA93-D40DBD1B3850}" dt="2025-02-25T20:48:58.376" v="422"/>
          <ac:spMkLst>
            <pc:docMk/>
            <pc:sldMk cId="3055827662" sldId="261"/>
            <ac:spMk id="5" creationId="{00000000-0000-0000-0000-000000000000}"/>
          </ac:spMkLst>
        </pc:spChg>
        <pc:spChg chg="mod">
          <ac:chgData name="Awis K" userId="9636ac21f7e9f87a" providerId="LiveId" clId="{B23CF9DB-8E89-4CE9-AA93-D40DBD1B3850}" dt="2025-02-25T21:12:42.961" v="515" actId="20577"/>
          <ac:spMkLst>
            <pc:docMk/>
            <pc:sldMk cId="3055827662" sldId="261"/>
            <ac:spMk id="6" creationId="{00000000-0000-0000-0000-000000000000}"/>
          </ac:spMkLst>
        </pc:spChg>
        <pc:spChg chg="mod">
          <ac:chgData name="Awis K" userId="9636ac21f7e9f87a" providerId="LiveId" clId="{B23CF9DB-8E89-4CE9-AA93-D40DBD1B3850}" dt="2025-02-25T20:52:43.956" v="492"/>
          <ac:spMkLst>
            <pc:docMk/>
            <pc:sldMk cId="3055827662" sldId="261"/>
            <ac:spMk id="7" creationId="{00000000-0000-0000-0000-000000000000}"/>
          </ac:spMkLst>
        </pc:spChg>
        <pc:spChg chg="mod">
          <ac:chgData name="Awis K" userId="9636ac21f7e9f87a" providerId="LiveId" clId="{B23CF9DB-8E89-4CE9-AA93-D40DBD1B3850}" dt="2025-02-25T20:49:59.809" v="471" actId="1076"/>
          <ac:spMkLst>
            <pc:docMk/>
            <pc:sldMk cId="3055827662" sldId="261"/>
            <ac:spMk id="9" creationId="{3BA9A2B2-3EDF-4875-A94D-A0DFA1A32670}"/>
          </ac:spMkLst>
        </pc:spChg>
      </pc:sldChg>
      <pc:sldChg chg="del">
        <pc:chgData name="Awis K" userId="9636ac21f7e9f87a" providerId="LiveId" clId="{B23CF9DB-8E89-4CE9-AA93-D40DBD1B3850}" dt="2025-02-25T21:55:59.450" v="693" actId="47"/>
        <pc:sldMkLst>
          <pc:docMk/>
          <pc:sldMk cId="2996532135" sldId="266"/>
        </pc:sldMkLst>
      </pc:sldChg>
      <pc:sldChg chg="del">
        <pc:chgData name="Awis K" userId="9636ac21f7e9f87a" providerId="LiveId" clId="{B23CF9DB-8E89-4CE9-AA93-D40DBD1B3850}" dt="2025-02-25T20:48:34.779" v="414" actId="47"/>
        <pc:sldMkLst>
          <pc:docMk/>
          <pc:sldMk cId="3145405792" sldId="268"/>
        </pc:sldMkLst>
      </pc:sldChg>
      <pc:sldChg chg="delSp modSp mod">
        <pc:chgData name="Awis K" userId="9636ac21f7e9f87a" providerId="LiveId" clId="{B23CF9DB-8E89-4CE9-AA93-D40DBD1B3850}" dt="2025-02-25T21:44:56.543" v="617" actId="403"/>
        <pc:sldMkLst>
          <pc:docMk/>
          <pc:sldMk cId="2832164924" sldId="285"/>
        </pc:sldMkLst>
        <pc:spChg chg="del">
          <ac:chgData name="Awis K" userId="9636ac21f7e9f87a" providerId="LiveId" clId="{B23CF9DB-8E89-4CE9-AA93-D40DBD1B3850}" dt="2025-02-25T21:41:26.847" v="529" actId="478"/>
          <ac:spMkLst>
            <pc:docMk/>
            <pc:sldMk cId="2832164924" sldId="285"/>
            <ac:spMk id="8" creationId="{99FF0559-03BD-4D89-8A19-D37F9992EB9C}"/>
          </ac:spMkLst>
        </pc:spChg>
        <pc:spChg chg="mod">
          <ac:chgData name="Awis K" userId="9636ac21f7e9f87a" providerId="LiveId" clId="{B23CF9DB-8E89-4CE9-AA93-D40DBD1B3850}" dt="2025-02-25T21:44:56.543" v="617" actId="403"/>
          <ac:spMkLst>
            <pc:docMk/>
            <pc:sldMk cId="2832164924" sldId="285"/>
            <ac:spMk id="11" creationId="{BD3EC7DC-4813-424B-BA45-7FB7B2DDC077}"/>
          </ac:spMkLst>
        </pc:spChg>
        <pc:spChg chg="del">
          <ac:chgData name="Awis K" userId="9636ac21f7e9f87a" providerId="LiveId" clId="{B23CF9DB-8E89-4CE9-AA93-D40DBD1B3850}" dt="2025-02-25T21:41:23.482" v="527" actId="478"/>
          <ac:spMkLst>
            <pc:docMk/>
            <pc:sldMk cId="2832164924" sldId="285"/>
            <ac:spMk id="17" creationId="{E706D8D3-D927-440A-A1AD-DB774A95EEA8}"/>
          </ac:spMkLst>
        </pc:spChg>
        <pc:spChg chg="del">
          <ac:chgData name="Awis K" userId="9636ac21f7e9f87a" providerId="LiveId" clId="{B23CF9DB-8E89-4CE9-AA93-D40DBD1B3850}" dt="2025-02-25T21:41:23.482" v="527" actId="478"/>
          <ac:spMkLst>
            <pc:docMk/>
            <pc:sldMk cId="2832164924" sldId="285"/>
            <ac:spMk id="18" creationId="{A64AC038-3D0A-40F1-B130-3A45CDEEA762}"/>
          </ac:spMkLst>
        </pc:spChg>
        <pc:spChg chg="del">
          <ac:chgData name="Awis K" userId="9636ac21f7e9f87a" providerId="LiveId" clId="{B23CF9DB-8E89-4CE9-AA93-D40DBD1B3850}" dt="2025-02-25T21:41:23.482" v="527" actId="478"/>
          <ac:spMkLst>
            <pc:docMk/>
            <pc:sldMk cId="2832164924" sldId="285"/>
            <ac:spMk id="19" creationId="{44535FDA-C282-4569-9746-F44323C4A956}"/>
          </ac:spMkLst>
        </pc:spChg>
        <pc:spChg chg="del">
          <ac:chgData name="Awis K" userId="9636ac21f7e9f87a" providerId="LiveId" clId="{B23CF9DB-8E89-4CE9-AA93-D40DBD1B3850}" dt="2025-02-25T21:41:23.482" v="527" actId="478"/>
          <ac:spMkLst>
            <pc:docMk/>
            <pc:sldMk cId="2832164924" sldId="285"/>
            <ac:spMk id="20" creationId="{79DF7789-719A-419F-A87A-35935FDBDA0C}"/>
          </ac:spMkLst>
        </pc:spChg>
        <pc:spChg chg="del">
          <ac:chgData name="Awis K" userId="9636ac21f7e9f87a" providerId="LiveId" clId="{B23CF9DB-8E89-4CE9-AA93-D40DBD1B3850}" dt="2025-02-25T21:41:23.482" v="527" actId="478"/>
          <ac:spMkLst>
            <pc:docMk/>
            <pc:sldMk cId="2832164924" sldId="285"/>
            <ac:spMk id="21" creationId="{38239A94-53DA-4C03-B4BB-D752BD6F2E3C}"/>
          </ac:spMkLst>
        </pc:spChg>
        <pc:spChg chg="mod">
          <ac:chgData name="Awis K" userId="9636ac21f7e9f87a" providerId="LiveId" clId="{B23CF9DB-8E89-4CE9-AA93-D40DBD1B3850}" dt="2025-02-25T21:44:54.173" v="616" actId="948"/>
          <ac:spMkLst>
            <pc:docMk/>
            <pc:sldMk cId="2832164924" sldId="285"/>
            <ac:spMk id="22" creationId="{3C9579F7-CFF3-442F-AA1C-040534A88250}"/>
          </ac:spMkLst>
        </pc:spChg>
        <pc:picChg chg="del">
          <ac:chgData name="Awis K" userId="9636ac21f7e9f87a" providerId="LiveId" clId="{B23CF9DB-8E89-4CE9-AA93-D40DBD1B3850}" dt="2025-02-25T21:41:24.264" v="528" actId="478"/>
          <ac:picMkLst>
            <pc:docMk/>
            <pc:sldMk cId="2832164924" sldId="285"/>
            <ac:picMk id="7" creationId="{A943363C-E61C-46F4-98E2-11059F44C693}"/>
          </ac:picMkLst>
        </pc:picChg>
      </pc:sldChg>
      <pc:sldChg chg="del">
        <pc:chgData name="Awis K" userId="9636ac21f7e9f87a" providerId="LiveId" clId="{B23CF9DB-8E89-4CE9-AA93-D40DBD1B3850}" dt="2025-02-25T20:44:57.401" v="354" actId="47"/>
        <pc:sldMkLst>
          <pc:docMk/>
          <pc:sldMk cId="1161449057" sldId="294"/>
        </pc:sldMkLst>
      </pc:sldChg>
      <pc:sldChg chg="del">
        <pc:chgData name="Awis K" userId="9636ac21f7e9f87a" providerId="LiveId" clId="{B23CF9DB-8E89-4CE9-AA93-D40DBD1B3850}" dt="2025-02-25T21:29:53.810" v="519" actId="47"/>
        <pc:sldMkLst>
          <pc:docMk/>
          <pc:sldMk cId="136517783" sldId="295"/>
        </pc:sldMkLst>
      </pc:sldChg>
      <pc:sldChg chg="modSp mod ord">
        <pc:chgData name="Awis K" userId="9636ac21f7e9f87a" providerId="LiveId" clId="{B23CF9DB-8E89-4CE9-AA93-D40DBD1B3850}" dt="2025-02-25T21:54:10.810" v="692" actId="20577"/>
        <pc:sldMkLst>
          <pc:docMk/>
          <pc:sldMk cId="2944702651" sldId="297"/>
        </pc:sldMkLst>
        <pc:spChg chg="mod">
          <ac:chgData name="Awis K" userId="9636ac21f7e9f87a" providerId="LiveId" clId="{B23CF9DB-8E89-4CE9-AA93-D40DBD1B3850}" dt="2025-02-25T21:54:10.810" v="692" actId="20577"/>
          <ac:spMkLst>
            <pc:docMk/>
            <pc:sldMk cId="2944702651" sldId="297"/>
            <ac:spMk id="4" creationId="{568051FF-E1C2-4343-B234-237447014AE7}"/>
          </ac:spMkLst>
        </pc:spChg>
      </pc:sldChg>
      <pc:sldChg chg="del">
        <pc:chgData name="Awis K" userId="9636ac21f7e9f87a" providerId="LiveId" clId="{B23CF9DB-8E89-4CE9-AA93-D40DBD1B3850}" dt="2025-02-25T21:49:21.243" v="618" actId="47"/>
        <pc:sldMkLst>
          <pc:docMk/>
          <pc:sldMk cId="3016866546" sldId="300"/>
        </pc:sldMkLst>
      </pc:sldChg>
      <pc:sldChg chg="del">
        <pc:chgData name="Awis K" userId="9636ac21f7e9f87a" providerId="LiveId" clId="{B23CF9DB-8E89-4CE9-AA93-D40DBD1B3850}" dt="2025-02-25T21:56:26.222" v="698" actId="47"/>
        <pc:sldMkLst>
          <pc:docMk/>
          <pc:sldMk cId="3272803037" sldId="301"/>
        </pc:sldMkLst>
      </pc:sldChg>
      <pc:sldChg chg="del">
        <pc:chgData name="Awis K" userId="9636ac21f7e9f87a" providerId="LiveId" clId="{B23CF9DB-8E89-4CE9-AA93-D40DBD1B3850}" dt="2025-02-25T21:56:42.989" v="700" actId="47"/>
        <pc:sldMkLst>
          <pc:docMk/>
          <pc:sldMk cId="202990172" sldId="303"/>
        </pc:sldMkLst>
      </pc:sldChg>
      <pc:sldChg chg="addSp delSp modSp mod">
        <pc:chgData name="Awis K" userId="9636ac21f7e9f87a" providerId="LiveId" clId="{B23CF9DB-8E89-4CE9-AA93-D40DBD1B3850}" dt="2025-02-25T22:49:32.451" v="723" actId="20577"/>
        <pc:sldMkLst>
          <pc:docMk/>
          <pc:sldMk cId="1216972920" sldId="305"/>
        </pc:sldMkLst>
        <pc:spChg chg="del mod">
          <ac:chgData name="Awis K" userId="9636ac21f7e9f87a" providerId="LiveId" clId="{B23CF9DB-8E89-4CE9-AA93-D40DBD1B3850}" dt="2025-02-25T20:30:22.392" v="194" actId="478"/>
          <ac:spMkLst>
            <pc:docMk/>
            <pc:sldMk cId="1216972920" sldId="305"/>
            <ac:spMk id="6" creationId="{4BC39515-6D12-40D6-A287-F817D1DDF2E4}"/>
          </ac:spMkLst>
        </pc:spChg>
        <pc:spChg chg="add mod">
          <ac:chgData name="Awis K" userId="9636ac21f7e9f87a" providerId="LiveId" clId="{B23CF9DB-8E89-4CE9-AA93-D40DBD1B3850}" dt="2025-02-25T22:49:32.451" v="723" actId="20577"/>
          <ac:spMkLst>
            <pc:docMk/>
            <pc:sldMk cId="1216972920" sldId="305"/>
            <ac:spMk id="7" creationId="{BF1E7613-3863-4D20-B53E-FA3EF4B8EF41}"/>
          </ac:spMkLst>
        </pc:spChg>
      </pc:sldChg>
      <pc:sldChg chg="del">
        <pc:chgData name="Awis K" userId="9636ac21f7e9f87a" providerId="LiveId" clId="{B23CF9DB-8E89-4CE9-AA93-D40DBD1B3850}" dt="2025-02-25T20:35:33.310" v="198" actId="47"/>
        <pc:sldMkLst>
          <pc:docMk/>
          <pc:sldMk cId="3762793363" sldId="306"/>
        </pc:sldMkLst>
      </pc:sldChg>
      <pc:sldChg chg="del">
        <pc:chgData name="Awis K" userId="9636ac21f7e9f87a" providerId="LiveId" clId="{B23CF9DB-8E89-4CE9-AA93-D40DBD1B3850}" dt="2025-02-25T21:05:25.967" v="500" actId="47"/>
        <pc:sldMkLst>
          <pc:docMk/>
          <pc:sldMk cId="808928576" sldId="307"/>
        </pc:sldMkLst>
      </pc:sldChg>
      <pc:sldChg chg="modSp mod">
        <pc:chgData name="Awis K" userId="9636ac21f7e9f87a" providerId="LiveId" clId="{B23CF9DB-8E89-4CE9-AA93-D40DBD1B3850}" dt="2025-02-25T22:18:05.499" v="707" actId="20577"/>
        <pc:sldMkLst>
          <pc:docMk/>
          <pc:sldMk cId="2240448133" sldId="310"/>
        </pc:sldMkLst>
        <pc:spChg chg="mod">
          <ac:chgData name="Awis K" userId="9636ac21f7e9f87a" providerId="LiveId" clId="{B23CF9DB-8E89-4CE9-AA93-D40DBD1B3850}" dt="2025-02-25T22:18:05.499" v="707" actId="20577"/>
          <ac:spMkLst>
            <pc:docMk/>
            <pc:sldMk cId="2240448133" sldId="310"/>
            <ac:spMk id="3" creationId="{FACD9DA9-DEB4-4E24-8E69-C02ED006143F}"/>
          </ac:spMkLst>
        </pc:spChg>
      </pc:sldChg>
      <pc:sldChg chg="add ord">
        <pc:chgData name="Awis K" userId="9636ac21f7e9f87a" providerId="LiveId" clId="{B23CF9DB-8E89-4CE9-AA93-D40DBD1B3850}" dt="2025-02-25T20:35:38.854" v="201"/>
        <pc:sldMkLst>
          <pc:docMk/>
          <pc:sldMk cId="2832269714" sldId="311"/>
        </pc:sldMkLst>
      </pc:sldChg>
      <pc:sldChg chg="addSp delSp modSp new mod modAnim">
        <pc:chgData name="Awis K" userId="9636ac21f7e9f87a" providerId="LiveId" clId="{B23CF9DB-8E89-4CE9-AA93-D40DBD1B3850}" dt="2025-02-25T20:41:14.826" v="353"/>
        <pc:sldMkLst>
          <pc:docMk/>
          <pc:sldMk cId="3133667504" sldId="312"/>
        </pc:sldMkLst>
        <pc:spChg chg="del mod">
          <ac:chgData name="Awis K" userId="9636ac21f7e9f87a" providerId="LiveId" clId="{B23CF9DB-8E89-4CE9-AA93-D40DBD1B3850}" dt="2025-02-25T20:40:28.608" v="318" actId="478"/>
          <ac:spMkLst>
            <pc:docMk/>
            <pc:sldMk cId="3133667504" sldId="312"/>
            <ac:spMk id="3" creationId="{839FDBF4-035A-4024-9B16-F005B99D2771}"/>
          </ac:spMkLst>
        </pc:spChg>
        <pc:spChg chg="add mod ord">
          <ac:chgData name="Awis K" userId="9636ac21f7e9f87a" providerId="LiveId" clId="{B23CF9DB-8E89-4CE9-AA93-D40DBD1B3850}" dt="2025-02-25T20:40:43.217" v="331" actId="1076"/>
          <ac:spMkLst>
            <pc:docMk/>
            <pc:sldMk cId="3133667504" sldId="312"/>
            <ac:spMk id="5" creationId="{1B67D464-C108-4187-891D-8A00DDF34799}"/>
          </ac:spMkLst>
        </pc:spChg>
        <pc:spChg chg="add mod">
          <ac:chgData name="Awis K" userId="9636ac21f7e9f87a" providerId="LiveId" clId="{B23CF9DB-8E89-4CE9-AA93-D40DBD1B3850}" dt="2025-02-25T20:41:08.063" v="351" actId="208"/>
          <ac:spMkLst>
            <pc:docMk/>
            <pc:sldMk cId="3133667504" sldId="312"/>
            <ac:spMk id="6" creationId="{DC83BF62-D514-4E44-B9B5-11A417A56879}"/>
          </ac:spMkLst>
        </pc:spChg>
        <pc:picChg chg="add del mod">
          <ac:chgData name="Awis K" userId="9636ac21f7e9f87a" providerId="LiveId" clId="{B23CF9DB-8E89-4CE9-AA93-D40DBD1B3850}" dt="2025-02-25T20:39:23.380" v="300" actId="478"/>
          <ac:picMkLst>
            <pc:docMk/>
            <pc:sldMk cId="3133667504" sldId="312"/>
            <ac:picMk id="4" creationId="{3893C258-F9C4-42AF-A09B-130C71BDD4D2}"/>
          </ac:picMkLst>
        </pc:picChg>
      </pc:sldChg>
      <pc:sldChg chg="modSp add mod">
        <pc:chgData name="Awis K" userId="9636ac21f7e9f87a" providerId="LiveId" clId="{B23CF9DB-8E89-4CE9-AA93-D40DBD1B3850}" dt="2025-02-25T20:53:13.983" v="498" actId="1076"/>
        <pc:sldMkLst>
          <pc:docMk/>
          <pc:sldMk cId="2560282899" sldId="313"/>
        </pc:sldMkLst>
        <pc:spChg chg="mod">
          <ac:chgData name="Awis K" userId="9636ac21f7e9f87a" providerId="LiveId" clId="{B23CF9DB-8E89-4CE9-AA93-D40DBD1B3850}" dt="2025-02-25T20:53:13.983" v="498" actId="1076"/>
          <ac:spMkLst>
            <pc:docMk/>
            <pc:sldMk cId="2560282899" sldId="313"/>
            <ac:spMk id="3" creationId="{00000000-0000-0000-0000-000000000000}"/>
          </ac:spMkLst>
        </pc:spChg>
        <pc:spChg chg="mod">
          <ac:chgData name="Awis K" userId="9636ac21f7e9f87a" providerId="LiveId" clId="{B23CF9DB-8E89-4CE9-AA93-D40DBD1B3850}" dt="2025-02-25T20:52:37.154" v="491" actId="20577"/>
          <ac:spMkLst>
            <pc:docMk/>
            <pc:sldMk cId="2560282899" sldId="313"/>
            <ac:spMk id="4" creationId="{00000000-0000-0000-0000-000000000000}"/>
          </ac:spMkLst>
        </pc:spChg>
      </pc:sldChg>
      <pc:sldChg chg="modSp add mod">
        <pc:chgData name="Awis K" userId="9636ac21f7e9f87a" providerId="LiveId" clId="{B23CF9DB-8E89-4CE9-AA93-D40DBD1B3850}" dt="2025-02-25T21:05:32.818" v="509" actId="20577"/>
        <pc:sldMkLst>
          <pc:docMk/>
          <pc:sldMk cId="265545327" sldId="314"/>
        </pc:sldMkLst>
        <pc:spChg chg="mod">
          <ac:chgData name="Awis K" userId="9636ac21f7e9f87a" providerId="LiveId" clId="{B23CF9DB-8E89-4CE9-AA93-D40DBD1B3850}" dt="2025-02-25T21:05:29.210" v="506" actId="20577"/>
          <ac:spMkLst>
            <pc:docMk/>
            <pc:sldMk cId="265545327" sldId="314"/>
            <ac:spMk id="2" creationId="{00000000-0000-0000-0000-000000000000}"/>
          </ac:spMkLst>
        </pc:spChg>
        <pc:spChg chg="mod">
          <ac:chgData name="Awis K" userId="9636ac21f7e9f87a" providerId="LiveId" clId="{B23CF9DB-8E89-4CE9-AA93-D40DBD1B3850}" dt="2025-02-25T21:05:32.818" v="509" actId="20577"/>
          <ac:spMkLst>
            <pc:docMk/>
            <pc:sldMk cId="265545327" sldId="314"/>
            <ac:spMk id="5" creationId="{00000000-0000-0000-0000-000000000000}"/>
          </ac:spMkLst>
        </pc:spChg>
      </pc:sldChg>
      <pc:sldChg chg="addSp modSp add modAnim">
        <pc:chgData name="Awis K" userId="9636ac21f7e9f87a" providerId="LiveId" clId="{B23CF9DB-8E89-4CE9-AA93-D40DBD1B3850}" dt="2025-02-25T21:29:51.833" v="518"/>
        <pc:sldMkLst>
          <pc:docMk/>
          <pc:sldMk cId="2121875170" sldId="315"/>
        </pc:sldMkLst>
        <pc:picChg chg="add mod">
          <ac:chgData name="Awis K" userId="9636ac21f7e9f87a" providerId="LiveId" clId="{B23CF9DB-8E89-4CE9-AA93-D40DBD1B3850}" dt="2025-02-25T21:29:51.833" v="518"/>
          <ac:picMkLst>
            <pc:docMk/>
            <pc:sldMk cId="2121875170" sldId="315"/>
            <ac:picMk id="11" creationId="{05DC431C-876B-408D-BE86-1371683B884C}"/>
          </ac:picMkLst>
        </pc:picChg>
      </pc:sldChg>
      <pc:sldChg chg="addSp modSp add mod modAnim">
        <pc:chgData name="Awis K" userId="9636ac21f7e9f87a" providerId="LiveId" clId="{B23CF9DB-8E89-4CE9-AA93-D40DBD1B3850}" dt="2025-02-25T21:56:23.180" v="697"/>
        <pc:sldMkLst>
          <pc:docMk/>
          <pc:sldMk cId="3079438174" sldId="316"/>
        </pc:sldMkLst>
        <pc:picChg chg="add mod">
          <ac:chgData name="Awis K" userId="9636ac21f7e9f87a" providerId="LiveId" clId="{B23CF9DB-8E89-4CE9-AA93-D40DBD1B3850}" dt="2025-02-25T21:56:13.247" v="696" actId="1076"/>
          <ac:picMkLst>
            <pc:docMk/>
            <pc:sldMk cId="3079438174" sldId="316"/>
            <ac:picMk id="12" creationId="{A8033483-0971-4E81-BFEC-AF4E8B1887A5}"/>
          </ac:picMkLst>
        </pc:picChg>
      </pc:sldChg>
      <pc:sldChg chg="add">
        <pc:chgData name="Awis K" userId="9636ac21f7e9f87a" providerId="LiveId" clId="{B23CF9DB-8E89-4CE9-AA93-D40DBD1B3850}" dt="2025-02-25T21:56:41.045" v="699"/>
        <pc:sldMkLst>
          <pc:docMk/>
          <pc:sldMk cId="2358403203" sldId="317"/>
        </pc:sldMkLst>
      </pc:sldChg>
      <pc:sldChg chg="add ord">
        <pc:chgData name="Awis K" userId="9636ac21f7e9f87a" providerId="LiveId" clId="{B23CF9DB-8E89-4CE9-AA93-D40DBD1B3850}" dt="2025-02-25T21:56:45.764" v="703"/>
        <pc:sldMkLst>
          <pc:docMk/>
          <pc:sldMk cId="2204778884" sldId="318"/>
        </pc:sldMkLst>
      </pc:sldChg>
      <pc:sldChg chg="add ord">
        <pc:chgData name="Awis K" userId="9636ac21f7e9f87a" providerId="LiveId" clId="{B23CF9DB-8E89-4CE9-AA93-D40DBD1B3850}" dt="2025-02-25T22:37:20.267" v="710"/>
        <pc:sldMkLst>
          <pc:docMk/>
          <pc:sldMk cId="3592061801" sldId="319"/>
        </pc:sldMkLst>
      </pc:sldChg>
    </pc:docChg>
  </pc:docChgLst>
  <pc:docChgLst>
    <pc:chgData name="Awis K" userId="9636ac21f7e9f87a" providerId="LiveId" clId="{007DD894-AAD5-414D-9DF3-D9CEAE3D5553}"/>
    <pc:docChg chg="addSld delSld modSld">
      <pc:chgData name="Awis K" userId="9636ac21f7e9f87a" providerId="LiveId" clId="{007DD894-AAD5-414D-9DF3-D9CEAE3D5553}" dt="2025-02-21T21:48:38.111" v="4" actId="20577"/>
      <pc:docMkLst>
        <pc:docMk/>
      </pc:docMkLst>
      <pc:sldChg chg="del">
        <pc:chgData name="Awis K" userId="9636ac21f7e9f87a" providerId="LiveId" clId="{007DD894-AAD5-414D-9DF3-D9CEAE3D5553}" dt="2025-02-21T21:48:34.761" v="3" actId="47"/>
        <pc:sldMkLst>
          <pc:docMk/>
          <pc:sldMk cId="794345519" sldId="296"/>
        </pc:sldMkLst>
      </pc:sldChg>
      <pc:sldChg chg="modSp new mod">
        <pc:chgData name="Awis K" userId="9636ac21f7e9f87a" providerId="LiveId" clId="{007DD894-AAD5-414D-9DF3-D9CEAE3D5553}" dt="2025-02-21T21:48:38.111" v="4" actId="20577"/>
        <pc:sldMkLst>
          <pc:docMk/>
          <pc:sldMk cId="2240448133" sldId="310"/>
        </pc:sldMkLst>
        <pc:spChg chg="mod">
          <ac:chgData name="Awis K" userId="9636ac21f7e9f87a" providerId="LiveId" clId="{007DD894-AAD5-414D-9DF3-D9CEAE3D5553}" dt="2025-02-21T21:48:38.111" v="4" actId="20577"/>
          <ac:spMkLst>
            <pc:docMk/>
            <pc:sldMk cId="2240448133" sldId="310"/>
            <ac:spMk id="3" creationId="{FACD9DA9-DEB4-4E24-8E69-C02ED006143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552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662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847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695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945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667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59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690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678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797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68E8-9367-4B69-A4F3-F1C8FB70DB94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533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A68E8-9367-4B69-A4F3-F1C8FB70DB94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42910-F75F-4BCF-9A03-8DAEE2D16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053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ingapps.org/watch?v=pneazs2q225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3439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5715F1-3A7A-4B91-A029-AABFB24A0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1B801B-4B37-485F-88D5-F9C2DE9BF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738DD4AD-EB17-448D-B00E-CC9DB41CB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00" b="97200" l="10000" r="90000">
                        <a14:foregroundMark x1="46133" y1="7000" x2="53733" y2="7800"/>
                        <a14:foregroundMark x1="57600" y1="3900" x2="57600" y2="3900"/>
                        <a14:foregroundMark x1="49867" y1="95000" x2="49867" y2="95000"/>
                        <a14:foregroundMark x1="54400" y1="97200" x2="54400" y2="97200"/>
                        <a14:foregroundMark x1="23333" y1="96800" x2="23333" y2="96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159" y="95312"/>
            <a:ext cx="4865148" cy="648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9251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5715F1-3A7A-4B91-A029-AABFB24A0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1B801B-4B37-485F-88D5-F9C2DE9BF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6EA4ED9C-4DDF-4B2C-A476-DA91A86B6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495" y="227012"/>
            <a:ext cx="3839405" cy="53590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8B1E7028-8ABA-4195-894F-A2654CEFC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142875"/>
            <a:ext cx="4167188" cy="63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881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5715F1-3A7A-4B91-A029-AABFB24A0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1B801B-4B37-485F-88D5-F9C2DE9BF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738DD4AD-EB17-448D-B00E-CC9DB41CB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00" b="97200" l="10000" r="90000">
                        <a14:foregroundMark x1="46133" y1="7000" x2="53733" y2="7800"/>
                        <a14:foregroundMark x1="57600" y1="3900" x2="57600" y2="3900"/>
                        <a14:foregroundMark x1="49867" y1="95000" x2="49867" y2="95000"/>
                        <a14:foregroundMark x1="54400" y1="97200" x2="54400" y2="97200"/>
                        <a14:foregroundMark x1="23333" y1="96800" x2="23333" y2="96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59" y="247712"/>
            <a:ext cx="4865148" cy="648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лачко с текстом: овальное 6">
            <a:extLst>
              <a:ext uri="{FF2B5EF4-FFF2-40B4-BE49-F238E27FC236}">
                <a16:creationId xmlns:a16="http://schemas.microsoft.com/office/drawing/2014/main" id="{BF1E7613-3863-4D20-B53E-FA3EF4B8EF41}"/>
              </a:ext>
            </a:extLst>
          </p:cNvPr>
          <p:cNvSpPr/>
          <p:nvPr/>
        </p:nvSpPr>
        <p:spPr>
          <a:xfrm>
            <a:off x="5146551" y="316892"/>
            <a:ext cx="6782539" cy="4464327"/>
          </a:xfrm>
          <a:prstGeom prst="wedgeEllipseCallout">
            <a:avLst>
              <a:gd name="adj1" fmla="val -62009"/>
              <a:gd name="adj2" fmla="val 2713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Ребята, я продолжаю изучать разные буквы. </a:t>
            </a:r>
            <a:r>
              <a:rPr 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Знайка подарил мне загадку про какую-то букву-невидимку. </a:t>
            </a:r>
          </a:p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поможете мне?</a:t>
            </a:r>
          </a:p>
        </p:txBody>
      </p:sp>
    </p:spTree>
    <p:extLst>
      <p:ext uri="{BB962C8B-B14F-4D97-AF65-F5344CB8AC3E}">
        <p14:creationId xmlns:p14="http://schemas.microsoft.com/office/powerpoint/2010/main" val="1216972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173A61-3A53-4969-885A-0DEF68D0B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виток: горизонтальный 4">
            <a:extLst>
              <a:ext uri="{FF2B5EF4-FFF2-40B4-BE49-F238E27FC236}">
                <a16:creationId xmlns:a16="http://schemas.microsoft.com/office/drawing/2014/main" id="{1B67D464-C108-4187-891D-8A00DDF34799}"/>
              </a:ext>
            </a:extLst>
          </p:cNvPr>
          <p:cNvSpPr/>
          <p:nvPr/>
        </p:nvSpPr>
        <p:spPr>
          <a:xfrm>
            <a:off x="1015383" y="443883"/>
            <a:ext cx="10161233" cy="5040621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  <a:ln w="762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Барсик наш поранил лапку,</a:t>
            </a:r>
          </a:p>
          <a:p>
            <a:pPr marL="0" indent="0" algn="ctr">
              <a:buNone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не прячется под лавку,</a:t>
            </a:r>
          </a:p>
          <a:p>
            <a:pPr marL="0" indent="0" algn="ctr">
              <a:buNone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аптечки он берёт</a:t>
            </a:r>
          </a:p>
          <a:p>
            <a:pPr marL="0" indent="0" algn="ctr">
              <a:buNone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Белый бинт и жёлтый…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DC83BF62-D514-4E44-B9B5-11A417A56879}"/>
              </a:ext>
            </a:extLst>
          </p:cNvPr>
          <p:cNvSpPr/>
          <p:nvPr/>
        </p:nvSpPr>
        <p:spPr>
          <a:xfrm>
            <a:off x="3320248" y="5042516"/>
            <a:ext cx="5344358" cy="12428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Йод</a:t>
            </a:r>
          </a:p>
        </p:txBody>
      </p:sp>
    </p:spTree>
    <p:extLst>
      <p:ext uri="{BB962C8B-B14F-4D97-AF65-F5344CB8AC3E}">
        <p14:creationId xmlns:p14="http://schemas.microsoft.com/office/powerpoint/2010/main" val="313366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2269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08" y="991977"/>
            <a:ext cx="11795783" cy="17303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Согласный звук [й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и буква И КРАТКОЕ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217" y="2580260"/>
            <a:ext cx="92342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…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Научиться…</a:t>
            </a:r>
          </a:p>
        </p:txBody>
      </p:sp>
    </p:spTree>
    <p:extLst>
      <p:ext uri="{BB962C8B-B14F-4D97-AF65-F5344CB8AC3E}">
        <p14:creationId xmlns:p14="http://schemas.microsoft.com/office/powerpoint/2010/main" val="4175238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297" y="956467"/>
            <a:ext cx="11795782" cy="17303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Согласный звук [й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и буква И КРАТКОЕ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5296" y="2544748"/>
            <a:ext cx="1179578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Узнать: почему звук [й’] называют «невидимкой».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Научиться: находить согласный звук [й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и букву «И краткое» в словах.</a:t>
            </a:r>
          </a:p>
        </p:txBody>
      </p:sp>
    </p:spTree>
    <p:extLst>
      <p:ext uri="{BB962C8B-B14F-4D97-AF65-F5344CB8AC3E}">
        <p14:creationId xmlns:p14="http://schemas.microsoft.com/office/powerpoint/2010/main" val="2560282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1386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8656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урока: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325735"/>
            <a:ext cx="103819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Вспомним, что мы уже знаем о букве «И краткое»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2827" y="2831412"/>
            <a:ext cx="1082391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Узнаем, почему звук [й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называют «невидимкой»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4244200"/>
            <a:ext cx="1105603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Научимся находить согласный звук [й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в словах.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133" y="1027907"/>
            <a:ext cx="1633819" cy="158589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6BEB476-D0C0-482B-BB81-055597AF522C}"/>
              </a:ext>
            </a:extLst>
          </p:cNvPr>
          <p:cNvSpPr/>
          <p:nvPr/>
        </p:nvSpPr>
        <p:spPr>
          <a:xfrm>
            <a:off x="300167" y="1452237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BA9A2B2-3EDF-4875-A94D-A0DFA1A32670}"/>
              </a:ext>
            </a:extLst>
          </p:cNvPr>
          <p:cNvSpPr/>
          <p:nvPr/>
        </p:nvSpPr>
        <p:spPr>
          <a:xfrm>
            <a:off x="255540" y="2986904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6E838A-0010-4E6D-9ABD-835EBE53DAB2}"/>
              </a:ext>
            </a:extLst>
          </p:cNvPr>
          <p:cNvSpPr/>
          <p:nvPr/>
        </p:nvSpPr>
        <p:spPr>
          <a:xfrm>
            <a:off x="300167" y="4360864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5582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9806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36456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работы в группе: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662019"/>
            <a:ext cx="10381957" cy="4264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должны все;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говорит, другой слушает;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Своё несогласие высказывай вежливо;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тихо, не мешать другим.</a:t>
            </a:r>
          </a:p>
        </p:txBody>
      </p:sp>
    </p:spTree>
    <p:extLst>
      <p:ext uri="{BB962C8B-B14F-4D97-AF65-F5344CB8AC3E}">
        <p14:creationId xmlns:p14="http://schemas.microsoft.com/office/powerpoint/2010/main" val="265545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4393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8656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урока: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325735"/>
            <a:ext cx="103819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Вспомним, что мы уже знаем о букве «И краткое»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2827" y="2831412"/>
            <a:ext cx="1082391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Узнаем, почему звук [й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называют «невидимкой»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4244200"/>
            <a:ext cx="1105603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Научимся находить согласный звук [й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в словах.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133" y="1027907"/>
            <a:ext cx="1633819" cy="158589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6BEB476-D0C0-482B-BB81-055597AF522C}"/>
              </a:ext>
            </a:extLst>
          </p:cNvPr>
          <p:cNvSpPr/>
          <p:nvPr/>
        </p:nvSpPr>
        <p:spPr>
          <a:xfrm>
            <a:off x="300167" y="1452237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BA9A2B2-3EDF-4875-A94D-A0DFA1A32670}"/>
              </a:ext>
            </a:extLst>
          </p:cNvPr>
          <p:cNvSpPr/>
          <p:nvPr/>
        </p:nvSpPr>
        <p:spPr>
          <a:xfrm>
            <a:off x="255540" y="2986904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6E838A-0010-4E6D-9ABD-835EBE53DAB2}"/>
              </a:ext>
            </a:extLst>
          </p:cNvPr>
          <p:cNvSpPr/>
          <p:nvPr/>
        </p:nvSpPr>
        <p:spPr>
          <a:xfrm>
            <a:off x="300167" y="4360864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5DC431C-876B-408D-BE86-1371683B88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247" y="2884443"/>
            <a:ext cx="1633819" cy="158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75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3027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36456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работы в паре: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662019"/>
            <a:ext cx="10381957" cy="4264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должны оба;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говорит, другой слушает;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Своё несогласие высказывай вежливо;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тихо, не мешать другим.</a:t>
            </a:r>
          </a:p>
        </p:txBody>
      </p:sp>
    </p:spTree>
    <p:extLst>
      <p:ext uri="{BB962C8B-B14F-4D97-AF65-F5344CB8AC3E}">
        <p14:creationId xmlns:p14="http://schemas.microsoft.com/office/powerpoint/2010/main" val="3018229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2061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68545-84F5-4338-A825-4F8533CA8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CD9DA9-DEB4-4E24-8E69-C02ED0061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https://learningapps.org/watch?v=pneazs2q225</a:t>
            </a:r>
            <a:endParaRPr lang="ru-RU" dirty="0"/>
          </a:p>
          <a:p>
            <a:endParaRPr lang="en-US" dirty="0"/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0448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26566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5715F1-3A7A-4B91-A029-AABFB24A0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1B801B-4B37-485F-88D5-F9C2DE9BF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E69AAB25-910F-44A0-812E-9F9EC623E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00" b="97200" l="10000" r="90000">
                        <a14:foregroundMark x1="46133" y1="7000" x2="53733" y2="7800"/>
                        <a14:foregroundMark x1="57600" y1="3900" x2="57600" y2="3900"/>
                        <a14:foregroundMark x1="49867" y1="95000" x2="49867" y2="95000"/>
                        <a14:foregroundMark x1="54400" y1="97200" x2="54400" y2="97200"/>
                        <a14:foregroundMark x1="23333" y1="96800" x2="23333" y2="96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59" y="247712"/>
            <a:ext cx="4865148" cy="648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лачко с текстом: овальное 3">
            <a:extLst>
              <a:ext uri="{FF2B5EF4-FFF2-40B4-BE49-F238E27FC236}">
                <a16:creationId xmlns:a16="http://schemas.microsoft.com/office/drawing/2014/main" id="{568051FF-E1C2-4343-B234-237447014AE7}"/>
              </a:ext>
            </a:extLst>
          </p:cNvPr>
          <p:cNvSpPr/>
          <p:nvPr/>
        </p:nvSpPr>
        <p:spPr>
          <a:xfrm>
            <a:off x="5175681" y="365125"/>
            <a:ext cx="6782539" cy="4242386"/>
          </a:xfrm>
          <a:prstGeom prst="wedgeEllipseCallout">
            <a:avLst>
              <a:gd name="adj1" fmla="val -62009"/>
              <a:gd name="adj2" fmla="val 2713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Ребята, я тоже решил выполнить это задание. Посмотрите, я верно справился с ним?</a:t>
            </a:r>
          </a:p>
        </p:txBody>
      </p:sp>
    </p:spTree>
    <p:extLst>
      <p:ext uri="{BB962C8B-B14F-4D97-AF65-F5344CB8AC3E}">
        <p14:creationId xmlns:p14="http://schemas.microsoft.com/office/powerpoint/2010/main" val="2944702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D3EC7DC-4813-424B-BA45-7FB7B2DDC077}"/>
              </a:ext>
            </a:extLst>
          </p:cNvPr>
          <p:cNvSpPr/>
          <p:nvPr/>
        </p:nvSpPr>
        <p:spPr>
          <a:xfrm>
            <a:off x="227859" y="1008355"/>
            <a:ext cx="5986509" cy="52859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 городского электрического пассажирского транспорта – </a:t>
            </a:r>
            <a:r>
              <a:rPr lang="ru-RU" sz="3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трамвай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2)Игра на льду – </a:t>
            </a:r>
            <a:r>
              <a:rPr lang="ru-RU" sz="3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хоккей</a:t>
            </a:r>
            <a:endParaRPr lang="ru-RU" sz="32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 С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обранные осенью овощи и фрукты –  </a:t>
            </a:r>
            <a:r>
              <a:rPr lang="ru-RU" sz="3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урожай</a:t>
            </a:r>
            <a:endParaRPr lang="ru-RU" sz="32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4)Командная игра с перебрасыванием мяча через сетку  – </a:t>
            </a:r>
            <a:r>
              <a:rPr lang="ru-RU" sz="3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волейбол</a:t>
            </a:r>
            <a:endParaRPr lang="ru-RU" sz="32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C9579F7-CFF3-442F-AA1C-040534A88250}"/>
              </a:ext>
            </a:extLst>
          </p:cNvPr>
          <p:cNvSpPr/>
          <p:nvPr/>
        </p:nvSpPr>
        <p:spPr>
          <a:xfrm>
            <a:off x="6445189" y="1008355"/>
            <a:ext cx="5518951" cy="52859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клетке сидел белый попуга</a:t>
            </a:r>
            <a:r>
              <a:rPr lang="ru-RU" sz="3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ворот депо один за другим выезжали новенькие трамва</a:t>
            </a:r>
            <a:r>
              <a:rPr lang="ru-RU" sz="3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Ине</a:t>
            </a:r>
            <a:r>
              <a:rPr lang="ru-RU" sz="3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лёг на ветки деревьев. 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800"/>
              </a:spcAft>
            </a:pP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Геро</a:t>
            </a:r>
            <a:r>
              <a:rPr lang="ru-RU" sz="3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навсегда останутся в памяти народа.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1649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26200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8656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урока: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325735"/>
            <a:ext cx="103819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Вспомним, что мы уже знаем о букве «И краткое»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2827" y="2831412"/>
            <a:ext cx="1082391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Узнаем, почему звук [й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называют «невидимкой»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4244200"/>
            <a:ext cx="1105603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Научимся находить согласный звук [й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в словах.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133" y="1027907"/>
            <a:ext cx="1633819" cy="158589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6BEB476-D0C0-482B-BB81-055597AF522C}"/>
              </a:ext>
            </a:extLst>
          </p:cNvPr>
          <p:cNvSpPr/>
          <p:nvPr/>
        </p:nvSpPr>
        <p:spPr>
          <a:xfrm>
            <a:off x="300167" y="1452237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BA9A2B2-3EDF-4875-A94D-A0DFA1A32670}"/>
              </a:ext>
            </a:extLst>
          </p:cNvPr>
          <p:cNvSpPr/>
          <p:nvPr/>
        </p:nvSpPr>
        <p:spPr>
          <a:xfrm>
            <a:off x="255540" y="2986904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6E838A-0010-4E6D-9ABD-835EBE53DAB2}"/>
              </a:ext>
            </a:extLst>
          </p:cNvPr>
          <p:cNvSpPr/>
          <p:nvPr/>
        </p:nvSpPr>
        <p:spPr>
          <a:xfrm>
            <a:off x="300167" y="4360864"/>
            <a:ext cx="582660" cy="59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5DC431C-876B-408D-BE86-1371683B88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247" y="2884443"/>
            <a:ext cx="1633819" cy="158589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8033483-0971-4E81-BFEC-AF4E8B188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014" y="4513082"/>
            <a:ext cx="1633819" cy="158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438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48280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297" y="956467"/>
            <a:ext cx="11795782" cy="17303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Согласный звук [й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и буква И КРАТКОЕ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5296" y="2544748"/>
            <a:ext cx="1179578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Узнать: почему звук [й’] называют «невидимкой».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Научиться: находить согласный звук [й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и букву «И краткое» в словах.</a:t>
            </a:r>
          </a:p>
        </p:txBody>
      </p:sp>
    </p:spTree>
    <p:extLst>
      <p:ext uri="{BB962C8B-B14F-4D97-AF65-F5344CB8AC3E}">
        <p14:creationId xmlns:p14="http://schemas.microsoft.com/office/powerpoint/2010/main" val="23584032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47788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94283" y="230188"/>
            <a:ext cx="789203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Закончи предложения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95400" y="1536142"/>
            <a:ext cx="9481686" cy="36824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я узнал…</a:t>
            </a:r>
          </a:p>
          <a:p>
            <a:pPr>
              <a:lnSpc>
                <a:spcPct val="150000"/>
              </a:lnSpc>
            </a:pPr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Мне было интересно...</a:t>
            </a:r>
          </a:p>
          <a:p>
            <a:pPr>
              <a:lnSpc>
                <a:spcPct val="150000"/>
              </a:lnSpc>
            </a:pPr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 этого урока я не знал, что...</a:t>
            </a:r>
          </a:p>
        </p:txBody>
      </p:sp>
    </p:spTree>
    <p:extLst>
      <p:ext uri="{BB962C8B-B14F-4D97-AF65-F5344CB8AC3E}">
        <p14:creationId xmlns:p14="http://schemas.microsoft.com/office/powerpoint/2010/main" val="17104098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438</Words>
  <Application>Microsoft Office PowerPoint</Application>
  <PresentationFormat>Широкоэкранный</PresentationFormat>
  <Paragraphs>66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урока:</vt:lpstr>
      <vt:lpstr>Презентация PowerPoint</vt:lpstr>
      <vt:lpstr>Правила работы в группе:</vt:lpstr>
      <vt:lpstr>Презентация PowerPoint</vt:lpstr>
      <vt:lpstr>План урока:</vt:lpstr>
      <vt:lpstr>Презентация PowerPoint</vt:lpstr>
      <vt:lpstr>Правила работы в паре: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урока: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uzver</dc:creator>
  <cp:lastModifiedBy>Awis K</cp:lastModifiedBy>
  <cp:revision>36</cp:revision>
  <dcterms:created xsi:type="dcterms:W3CDTF">2025-02-16T09:49:02Z</dcterms:created>
  <dcterms:modified xsi:type="dcterms:W3CDTF">2025-02-25T22:49:36Z</dcterms:modified>
</cp:coreProperties>
</file>