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80" r:id="rId15"/>
    <p:sldId id="270" r:id="rId16"/>
    <p:sldId id="271" r:id="rId17"/>
    <p:sldId id="284" r:id="rId18"/>
    <p:sldId id="283" r:id="rId19"/>
    <p:sldId id="287" r:id="rId20"/>
    <p:sldId id="273" r:id="rId21"/>
    <p:sldId id="288" r:id="rId22"/>
    <p:sldId id="289" r:id="rId23"/>
    <p:sldId id="290" r:id="rId24"/>
    <p:sldId id="292" r:id="rId25"/>
    <p:sldId id="277" r:id="rId26"/>
    <p:sldId id="274" r:id="rId27"/>
    <p:sldId id="276" r:id="rId28"/>
    <p:sldId id="291" r:id="rId29"/>
    <p:sldId id="293" r:id="rId30"/>
    <p:sldId id="279" r:id="rId31"/>
    <p:sldId id="294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2058"/>
    <a:srgbClr val="1A2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9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8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5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10485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5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104865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6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7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7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104867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7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78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79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80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1048681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82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84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85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86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87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8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1048689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90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8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1048649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5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1048632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33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92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93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9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104869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9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62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663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6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104866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6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68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6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104867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7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52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104865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5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78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C3833-5512-46C1-863B-3D65924E8669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104857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learningapps.org/watch?v=p0jihcwx52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Рисунок 2"/>
          <p:cNvPicPr>
            <a:picLocks noChangeAspect="1"/>
          </p:cNvPicPr>
          <p:nvPr/>
        </p:nvPicPr>
        <p:blipFill rotWithShape="1">
          <a:blip r:embed="rId2"/>
          <a:srcRect l="2818" t="1661" r="2665" b="62532"/>
          <a:stretch>
            <a:fillRect/>
          </a:stretch>
        </p:blipFill>
        <p:spPr>
          <a:xfrm>
            <a:off x="1761565" y="1089210"/>
            <a:ext cx="8628506" cy="4598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048610" name="Прямоугольник 3"/>
          <p:cNvSpPr/>
          <p:nvPr/>
        </p:nvSpPr>
        <p:spPr>
          <a:xfrm>
            <a:off x="712922" y="0"/>
            <a:ext cx="7020732" cy="4215539"/>
          </a:xfrm>
          <a:prstGeom prst="rect">
            <a:avLst/>
          </a:prstGeom>
          <a:solidFill>
            <a:srgbClr val="1B2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1" name="Овал 4"/>
          <p:cNvSpPr/>
          <p:nvPr/>
        </p:nvSpPr>
        <p:spPr>
          <a:xfrm>
            <a:off x="7552273" y="113939"/>
            <a:ext cx="129692" cy="1121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2" name="Овал 6"/>
          <p:cNvSpPr/>
          <p:nvPr/>
        </p:nvSpPr>
        <p:spPr>
          <a:xfrm>
            <a:off x="1549831" y="1751308"/>
            <a:ext cx="165315" cy="13382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3" name="Овал 7"/>
          <p:cNvSpPr/>
          <p:nvPr/>
        </p:nvSpPr>
        <p:spPr>
          <a:xfrm>
            <a:off x="2114038" y="3201318"/>
            <a:ext cx="112552" cy="1269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4" name="Овал 8"/>
          <p:cNvSpPr/>
          <p:nvPr/>
        </p:nvSpPr>
        <p:spPr>
          <a:xfrm>
            <a:off x="2896991" y="1843232"/>
            <a:ext cx="79606" cy="7855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5" name="Овал 9"/>
          <p:cNvSpPr/>
          <p:nvPr/>
        </p:nvSpPr>
        <p:spPr>
          <a:xfrm>
            <a:off x="155959" y="2306555"/>
            <a:ext cx="93423" cy="849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6" name="Овал 10"/>
          <p:cNvSpPr/>
          <p:nvPr/>
        </p:nvSpPr>
        <p:spPr>
          <a:xfrm>
            <a:off x="1785512" y="576502"/>
            <a:ext cx="125627" cy="9911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7" name="Овал 11"/>
          <p:cNvSpPr/>
          <p:nvPr/>
        </p:nvSpPr>
        <p:spPr>
          <a:xfrm>
            <a:off x="1586769" y="27160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8" name="Овал 12"/>
          <p:cNvSpPr/>
          <p:nvPr/>
        </p:nvSpPr>
        <p:spPr>
          <a:xfrm>
            <a:off x="3791072" y="366856"/>
            <a:ext cx="45719" cy="5605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9" name="Овал 13"/>
          <p:cNvSpPr/>
          <p:nvPr/>
        </p:nvSpPr>
        <p:spPr>
          <a:xfrm>
            <a:off x="3694897" y="70594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0" name="Овал 14"/>
          <p:cNvSpPr/>
          <p:nvPr/>
        </p:nvSpPr>
        <p:spPr>
          <a:xfrm>
            <a:off x="4028979" y="62989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048621" name="Овал 4"/>
          <p:cNvSpPr/>
          <p:nvPr/>
        </p:nvSpPr>
        <p:spPr>
          <a:xfrm>
            <a:off x="7552273" y="113939"/>
            <a:ext cx="129692" cy="1121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2" name="Овал 6"/>
          <p:cNvSpPr/>
          <p:nvPr/>
        </p:nvSpPr>
        <p:spPr>
          <a:xfrm>
            <a:off x="1549831" y="1751308"/>
            <a:ext cx="165315" cy="13382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3" name="Овал 7"/>
          <p:cNvSpPr/>
          <p:nvPr/>
        </p:nvSpPr>
        <p:spPr>
          <a:xfrm>
            <a:off x="2114038" y="3201318"/>
            <a:ext cx="112552" cy="1269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4" name="Овал 8"/>
          <p:cNvSpPr/>
          <p:nvPr/>
        </p:nvSpPr>
        <p:spPr>
          <a:xfrm>
            <a:off x="2896991" y="1843232"/>
            <a:ext cx="79606" cy="7855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5" name="Овал 9"/>
          <p:cNvSpPr/>
          <p:nvPr/>
        </p:nvSpPr>
        <p:spPr>
          <a:xfrm>
            <a:off x="155959" y="2306555"/>
            <a:ext cx="93423" cy="849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6" name="Овал 10"/>
          <p:cNvSpPr/>
          <p:nvPr/>
        </p:nvSpPr>
        <p:spPr>
          <a:xfrm>
            <a:off x="1785512" y="576502"/>
            <a:ext cx="125627" cy="9911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7" name="Овал 11"/>
          <p:cNvSpPr/>
          <p:nvPr/>
        </p:nvSpPr>
        <p:spPr>
          <a:xfrm>
            <a:off x="1586769" y="27160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8" name="Овал 12"/>
          <p:cNvSpPr/>
          <p:nvPr/>
        </p:nvSpPr>
        <p:spPr>
          <a:xfrm>
            <a:off x="3791072" y="366856"/>
            <a:ext cx="45719" cy="5605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9" name="Овал 13"/>
          <p:cNvSpPr/>
          <p:nvPr/>
        </p:nvSpPr>
        <p:spPr>
          <a:xfrm>
            <a:off x="3694897" y="70594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30" name="Овал 14"/>
          <p:cNvSpPr/>
          <p:nvPr/>
        </p:nvSpPr>
        <p:spPr>
          <a:xfrm>
            <a:off x="4028979" y="62989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532" y="736934"/>
            <a:ext cx="3981700" cy="5132946"/>
          </a:xfrm>
          <a:prstGeom prst="rect">
            <a:avLst/>
          </a:prstGeom>
        </p:spPr>
      </p:pic>
      <p:pic>
        <p:nvPicPr>
          <p:cNvPr id="2097160" name="Рисунок 2"/>
          <p:cNvPicPr>
            <a:picLocks noChangeAspect="1"/>
          </p:cNvPicPr>
          <p:nvPr/>
        </p:nvPicPr>
        <p:blipFill rotWithShape="1">
          <a:blip r:embed="rId3"/>
          <a:srcRect l="2394" t="1850" r="2644" b="14198"/>
          <a:stretch>
            <a:fillRect/>
          </a:stretch>
        </p:blipFill>
        <p:spPr>
          <a:xfrm>
            <a:off x="6993972" y="736934"/>
            <a:ext cx="3390804" cy="5132946"/>
          </a:xfrm>
          <a:prstGeom prst="rect">
            <a:avLst/>
          </a:prstGeom>
        </p:spPr>
      </p:pic>
      <p:sp>
        <p:nvSpPr>
          <p:cNvPr id="1048634" name="TextBox 3"/>
          <p:cNvSpPr txBox="1"/>
          <p:nvPr/>
        </p:nvSpPr>
        <p:spPr>
          <a:xfrm>
            <a:off x="7041473" y="5869880"/>
            <a:ext cx="334330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Николай Николаевич Носов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121650" y="855952"/>
            <a:ext cx="2907549" cy="5003345"/>
          </a:xfrm>
          <a:prstGeom prst="rect">
            <a:avLst/>
          </a:prstGeom>
        </p:spPr>
      </p:pic>
      <p:sp>
        <p:nvSpPr>
          <p:cNvPr id="1048636" name="TextBox 1"/>
          <p:cNvSpPr txBox="1"/>
          <p:nvPr/>
        </p:nvSpPr>
        <p:spPr>
          <a:xfrm>
            <a:off x="5616980" y="1659767"/>
            <a:ext cx="5818991" cy="57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Организм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человека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Рисунок 209716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05701" y="1082224"/>
            <a:ext cx="3405297" cy="4859634"/>
          </a:xfrm>
          <a:prstGeom prst="rect">
            <a:avLst/>
          </a:prstGeom>
        </p:spPr>
      </p:pic>
      <p:sp>
        <p:nvSpPr>
          <p:cNvPr id="1048637" name="TextBox 1"/>
          <p:cNvSpPr txBox="1"/>
          <p:nvPr/>
        </p:nvSpPr>
        <p:spPr>
          <a:xfrm>
            <a:off x="5359007" y="2047904"/>
            <a:ext cx="6164246" cy="250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Приветствия «здравствуйте» и «здравствуй» произошли из выражения «я здравствую тебя», что означает «желаю тебе здоровья».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extBox 1"/>
          <p:cNvSpPr txBox="1"/>
          <p:nvPr/>
        </p:nvSpPr>
        <p:spPr>
          <a:xfrm>
            <a:off x="1089212" y="847165"/>
            <a:ext cx="10125636" cy="57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Тема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хочешь быть здоров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0" name="TextBox 1"/>
          <p:cNvSpPr txBox="1"/>
          <p:nvPr/>
        </p:nvSpPr>
        <p:spPr>
          <a:xfrm>
            <a:off x="1089212" y="1881087"/>
            <a:ext cx="1541438" cy="57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5033683" y="5004026"/>
            <a:ext cx="6719047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что необходимо для сохранения и укрепления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здоровья,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8850406" y="2335453"/>
            <a:ext cx="1658470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узнать,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1183341" y="5250248"/>
            <a:ext cx="2514600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научиться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860611" y="3178060"/>
            <a:ext cx="6037729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правильно строить режим дня, правильно питаться.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extBox 1"/>
          <p:cNvSpPr txBox="1"/>
          <p:nvPr/>
        </p:nvSpPr>
        <p:spPr>
          <a:xfrm>
            <a:off x="1089212" y="847165"/>
            <a:ext cx="10125636" cy="57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Тема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хочешь быть здоров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8" name="TextBox 1"/>
          <p:cNvSpPr txBox="1"/>
          <p:nvPr/>
        </p:nvSpPr>
        <p:spPr>
          <a:xfrm>
            <a:off x="1089212" y="2268931"/>
            <a:ext cx="101256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узнать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для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сохранения и укрепления здоровья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научиться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правильно строить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режим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дня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правильно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питаться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extBox 1"/>
          <p:cNvSpPr txBox="1"/>
          <p:nvPr/>
        </p:nvSpPr>
        <p:spPr>
          <a:xfrm>
            <a:off x="2181726" y="418306"/>
            <a:ext cx="10125636" cy="5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0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01" name="Прямоугольник 3"/>
          <p:cNvSpPr/>
          <p:nvPr/>
        </p:nvSpPr>
        <p:spPr>
          <a:xfrm>
            <a:off x="2181726" y="1368990"/>
            <a:ext cx="10010273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02" name="Прямоугольник 4"/>
          <p:cNvSpPr/>
          <p:nvPr/>
        </p:nvSpPr>
        <p:spPr>
          <a:xfrm>
            <a:off x="2181726" y="3395611"/>
            <a:ext cx="10010274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97155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5" y="4364596"/>
            <a:ext cx="1466666" cy="2320901"/>
          </a:xfrm>
          <a:prstGeom prst="rect">
            <a:avLst/>
          </a:prstGeom>
        </p:spPr>
      </p:pic>
      <p:sp>
        <p:nvSpPr>
          <p:cNvPr id="1048603" name="TextBox 1"/>
          <p:cNvSpPr txBox="1"/>
          <p:nvPr/>
        </p:nvSpPr>
        <p:spPr>
          <a:xfrm>
            <a:off x="2181726" y="1558553"/>
            <a:ext cx="9994387" cy="1056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Узнаем, что необходимо для сохранения и укрепления здоровья.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TextBox 1"/>
          <p:cNvSpPr txBox="1"/>
          <p:nvPr/>
        </p:nvSpPr>
        <p:spPr>
          <a:xfrm>
            <a:off x="2177549" y="3585174"/>
            <a:ext cx="100027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Составим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кластер для сохранения и укрепления здоровья.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5" name="TextBox 1"/>
          <p:cNvSpPr txBox="1"/>
          <p:nvPr/>
        </p:nvSpPr>
        <p:spPr>
          <a:xfrm>
            <a:off x="2181726" y="5853096"/>
            <a:ext cx="9990496" cy="57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Вспомним строение тела человека.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589" name="Прямоугольник 3"/>
          <p:cNvSpPr/>
          <p:nvPr/>
        </p:nvSpPr>
        <p:spPr>
          <a:xfrm>
            <a:off x="6015789" y="2550696"/>
            <a:ext cx="6176211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590" name="Прямоугольник 4"/>
          <p:cNvSpPr/>
          <p:nvPr/>
        </p:nvSpPr>
        <p:spPr>
          <a:xfrm>
            <a:off x="4026568" y="3986464"/>
            <a:ext cx="8165432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97153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5" y="4364596"/>
            <a:ext cx="1466666" cy="2320901"/>
          </a:xfrm>
          <a:prstGeom prst="rect">
            <a:avLst/>
          </a:prstGeom>
        </p:spPr>
      </p:pic>
      <p:sp>
        <p:nvSpPr>
          <p:cNvPr id="1048591" name="TextBox 1"/>
          <p:cNvSpPr txBox="1"/>
          <p:nvPr/>
        </p:nvSpPr>
        <p:spPr>
          <a:xfrm>
            <a:off x="2181726" y="5628857"/>
            <a:ext cx="10010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Вспомним строение тела человека.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2" name="TextBox 1"/>
          <p:cNvSpPr txBox="1"/>
          <p:nvPr/>
        </p:nvSpPr>
        <p:spPr>
          <a:xfrm>
            <a:off x="4026568" y="4176028"/>
            <a:ext cx="81342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Узнаем, что необходимо для сохранения и укрепления здоровья.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4" name="TextBox 1"/>
          <p:cNvSpPr txBox="1"/>
          <p:nvPr/>
        </p:nvSpPr>
        <p:spPr>
          <a:xfrm>
            <a:off x="13679" y="418306"/>
            <a:ext cx="11848560" cy="5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6015788" y="2719683"/>
            <a:ext cx="61762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Составим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кластер для сохранения и укрепления здоровья.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44444E-6 L 0.1819 -0.196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-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250" y="926375"/>
            <a:ext cx="2908044" cy="5005250"/>
          </a:xfrm>
          <a:prstGeom prst="rect">
            <a:avLst/>
          </a:prstGeom>
        </p:spPr>
      </p:pic>
      <p:sp>
        <p:nvSpPr>
          <p:cNvPr id="4" name="TextBox 1"/>
          <p:cNvSpPr txBox="1"/>
          <p:nvPr/>
        </p:nvSpPr>
        <p:spPr>
          <a:xfrm>
            <a:off x="5616980" y="1659767"/>
            <a:ext cx="58189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Режим дня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463" y="2752165"/>
            <a:ext cx="2788023" cy="278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87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Рисунок 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315" y="473424"/>
            <a:ext cx="5292587" cy="5292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756" y="3119718"/>
            <a:ext cx="1875909" cy="32287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Рисунок 2"/>
          <p:cNvPicPr>
            <a:picLocks noChangeAspect="1"/>
          </p:cNvPicPr>
          <p:nvPr/>
        </p:nvPicPr>
        <p:blipFill rotWithShape="1">
          <a:blip r:embed="rId2"/>
          <a:srcRect l="2818" t="1661" r="2665" b="62532"/>
          <a:stretch>
            <a:fillRect/>
          </a:stretch>
        </p:blipFill>
        <p:spPr>
          <a:xfrm>
            <a:off x="1761565" y="1089210"/>
            <a:ext cx="8628506" cy="459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8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250" y="926375"/>
            <a:ext cx="2908044" cy="5005250"/>
          </a:xfrm>
          <a:prstGeom prst="rect">
            <a:avLst/>
          </a:prstGeom>
        </p:spPr>
      </p:pic>
      <p:sp>
        <p:nvSpPr>
          <p:cNvPr id="4" name="TextBox 1"/>
          <p:cNvSpPr txBox="1"/>
          <p:nvPr/>
        </p:nvSpPr>
        <p:spPr>
          <a:xfrm>
            <a:off x="5616980" y="1659767"/>
            <a:ext cx="58189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Правильное питание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8465" y="2532685"/>
            <a:ext cx="4856019" cy="303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90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t="24148" r="5749" b="16090"/>
          <a:stretch/>
        </p:blipFill>
        <p:spPr>
          <a:xfrm>
            <a:off x="726141" y="1008531"/>
            <a:ext cx="10629430" cy="4047564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2070847" y="3429000"/>
            <a:ext cx="1519518" cy="968188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H="1">
            <a:off x="5304631" y="2810435"/>
            <a:ext cx="343134" cy="385483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3386889" y="2563905"/>
            <a:ext cx="203476" cy="632013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 flipV="1">
            <a:off x="8881133" y="3429000"/>
            <a:ext cx="1015902" cy="658906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8772435" y="2758889"/>
            <a:ext cx="217395" cy="437029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9897035" y="2590798"/>
            <a:ext cx="551331" cy="60512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2366682" y="2590798"/>
            <a:ext cx="4625789" cy="632013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09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250" y="926375"/>
            <a:ext cx="2908044" cy="5005250"/>
          </a:xfrm>
          <a:prstGeom prst="rect">
            <a:avLst/>
          </a:prstGeom>
        </p:spPr>
      </p:pic>
      <p:sp>
        <p:nvSpPr>
          <p:cNvPr id="4" name="TextBox 1"/>
          <p:cNvSpPr txBox="1"/>
          <p:nvPr/>
        </p:nvSpPr>
        <p:spPr>
          <a:xfrm>
            <a:off x="5616980" y="1659767"/>
            <a:ext cx="58189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Личная гигиена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974" y="2739850"/>
            <a:ext cx="2644720" cy="260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41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06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589" name="Прямоугольник 3"/>
          <p:cNvSpPr/>
          <p:nvPr/>
        </p:nvSpPr>
        <p:spPr>
          <a:xfrm>
            <a:off x="6015789" y="2550696"/>
            <a:ext cx="6176211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590" name="Прямоугольник 4"/>
          <p:cNvSpPr/>
          <p:nvPr/>
        </p:nvSpPr>
        <p:spPr>
          <a:xfrm>
            <a:off x="4026568" y="3986464"/>
            <a:ext cx="8165432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97153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98625" y="2955282"/>
            <a:ext cx="1466666" cy="2320901"/>
          </a:xfrm>
          <a:prstGeom prst="rect">
            <a:avLst/>
          </a:prstGeom>
        </p:spPr>
      </p:pic>
      <p:sp>
        <p:nvSpPr>
          <p:cNvPr id="1048591" name="TextBox 1"/>
          <p:cNvSpPr txBox="1"/>
          <p:nvPr/>
        </p:nvSpPr>
        <p:spPr>
          <a:xfrm>
            <a:off x="2181726" y="5628857"/>
            <a:ext cx="10010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Вспомним строение тела человека.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2" name="TextBox 1"/>
          <p:cNvSpPr txBox="1"/>
          <p:nvPr/>
        </p:nvSpPr>
        <p:spPr>
          <a:xfrm>
            <a:off x="4026568" y="4176028"/>
            <a:ext cx="81342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Узнаем, что необходимо для сохранения и укрепления здоровья.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4" name="TextBox 1"/>
          <p:cNvSpPr txBox="1"/>
          <p:nvPr/>
        </p:nvSpPr>
        <p:spPr>
          <a:xfrm>
            <a:off x="13679" y="418306"/>
            <a:ext cx="11848560" cy="5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6015788" y="2719683"/>
            <a:ext cx="61762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Составим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кластер для сохранения и укрепления здоровья.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23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48148E-6 L 0.16054 -0.2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21" y="-1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806823" y="1596578"/>
            <a:ext cx="10434919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узнать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для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сохранения и укрепления здоровья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научиться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правильно строить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режим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дня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правильно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питаться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Рисунок 2"/>
          <p:cNvPicPr>
            <a:picLocks noChangeAspect="1"/>
          </p:cNvPicPr>
          <p:nvPr/>
        </p:nvPicPr>
        <p:blipFill rotWithShape="1">
          <a:blip r:embed="rId2"/>
          <a:srcRect l="2818" t="1661" r="2665" b="62532"/>
          <a:stretch>
            <a:fillRect/>
          </a:stretch>
        </p:blipFill>
        <p:spPr>
          <a:xfrm>
            <a:off x="1761565" y="1089210"/>
            <a:ext cx="8628506" cy="4598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59506" y="2741327"/>
            <a:ext cx="3092823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Если хочешь быть здоров 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052104" y="314663"/>
            <a:ext cx="3249708" cy="17077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Соблюдай правила личной гигиены 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375277" y="892949"/>
            <a:ext cx="2940424" cy="116853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Соблюдай режим дня 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235387" y="4640540"/>
            <a:ext cx="2846295" cy="116853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Правильно питайся</a:t>
            </a:r>
            <a:endParaRPr lang="ru-RU" sz="24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 flipV="1">
            <a:off x="5751969" y="1808767"/>
            <a:ext cx="549843" cy="89800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8081682" y="1887553"/>
            <a:ext cx="623049" cy="81922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7149352" y="3729987"/>
            <a:ext cx="358587" cy="910553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45" y="2061488"/>
            <a:ext cx="2622177" cy="451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3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589" name="Прямоугольник 3"/>
          <p:cNvSpPr/>
          <p:nvPr/>
        </p:nvSpPr>
        <p:spPr>
          <a:xfrm>
            <a:off x="6015789" y="2550696"/>
            <a:ext cx="6176211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590" name="Прямоугольник 4"/>
          <p:cNvSpPr/>
          <p:nvPr/>
        </p:nvSpPr>
        <p:spPr>
          <a:xfrm>
            <a:off x="4026568" y="3986464"/>
            <a:ext cx="8165432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97153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287845" y="1458938"/>
            <a:ext cx="1466666" cy="2320901"/>
          </a:xfrm>
          <a:prstGeom prst="rect">
            <a:avLst/>
          </a:prstGeom>
        </p:spPr>
      </p:pic>
      <p:sp>
        <p:nvSpPr>
          <p:cNvPr id="1048591" name="TextBox 1"/>
          <p:cNvSpPr txBox="1"/>
          <p:nvPr/>
        </p:nvSpPr>
        <p:spPr>
          <a:xfrm>
            <a:off x="2181726" y="5628857"/>
            <a:ext cx="10010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Вспомним строение тела человека.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2" name="TextBox 1"/>
          <p:cNvSpPr txBox="1"/>
          <p:nvPr/>
        </p:nvSpPr>
        <p:spPr>
          <a:xfrm>
            <a:off x="4026568" y="4176028"/>
            <a:ext cx="81342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Узнаем, что необходимо для сохранения и укрепления здоровья.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4" name="TextBox 1"/>
          <p:cNvSpPr txBox="1"/>
          <p:nvPr/>
        </p:nvSpPr>
        <p:spPr>
          <a:xfrm>
            <a:off x="13679" y="418306"/>
            <a:ext cx="11848560" cy="5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6015788" y="2719683"/>
            <a:ext cx="61762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Составим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кластер для сохранения и укрепления здоровья.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16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0.14401 -0.191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1" y="-9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Рисунок 1"/>
          <p:cNvPicPr>
            <a:picLocks noChangeAspect="1"/>
          </p:cNvPicPr>
          <p:nvPr/>
        </p:nvPicPr>
        <p:blipFill rotWithShape="1">
          <a:blip r:embed="rId2"/>
          <a:srcRect l="8922" t="3725" r="2696" b="2941"/>
          <a:stretch>
            <a:fillRect/>
          </a:stretch>
        </p:blipFill>
        <p:spPr>
          <a:xfrm>
            <a:off x="2286001" y="349623"/>
            <a:ext cx="7810030" cy="61856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04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222</Words>
  <Application>Microsoft Office PowerPoint</Application>
  <PresentationFormat>Широкоэкранный</PresentationFormat>
  <Paragraphs>35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11</cp:revision>
  <dcterms:created xsi:type="dcterms:W3CDTF">2025-02-19T04:11:18Z</dcterms:created>
  <dcterms:modified xsi:type="dcterms:W3CDTF">2025-02-21T18:22:45Z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ea8a769875af43a988b59e4e5d28e578</vt:lpwstr>
  </property>
</Properties>
</file>