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7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1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FD2EAA47-2994-481A-BD22-CB2866A95514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25DB1519-8C64-404D-87E3-20BE0F221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9428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EAA47-2994-481A-BD22-CB2866A95514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B1519-8C64-404D-87E3-20BE0F221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0734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EAA47-2994-481A-BD22-CB2866A95514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B1519-8C64-404D-87E3-20BE0F221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4329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EAA47-2994-481A-BD22-CB2866A95514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B1519-8C64-404D-87E3-20BE0F221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6381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EAA47-2994-481A-BD22-CB2866A95514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B1519-8C64-404D-87E3-20BE0F221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143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EAA47-2994-481A-BD22-CB2866A95514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B1519-8C64-404D-87E3-20BE0F221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6533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EAA47-2994-481A-BD22-CB2866A95514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B1519-8C64-404D-87E3-20BE0F221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7697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EAA47-2994-481A-BD22-CB2866A95514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B1519-8C64-404D-87E3-20BE0F221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192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EAA47-2994-481A-BD22-CB2866A95514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B1519-8C64-404D-87E3-20BE0F221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303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EAA47-2994-481A-BD22-CB2866A95514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B1519-8C64-404D-87E3-20BE0F221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545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EAA47-2994-481A-BD22-CB2866A95514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B1519-8C64-404D-87E3-20BE0F221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325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EAA47-2994-481A-BD22-CB2866A95514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B1519-8C64-404D-87E3-20BE0F221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15456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EAA47-2994-481A-BD22-CB2866A95514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B1519-8C64-404D-87E3-20BE0F221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68812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EAA47-2994-481A-BD22-CB2866A95514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B1519-8C64-404D-87E3-20BE0F221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0319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EAA47-2994-481A-BD22-CB2866A95514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B1519-8C64-404D-87E3-20BE0F221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25256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EAA47-2994-481A-BD22-CB2866A95514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B1519-8C64-404D-87E3-20BE0F221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93283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EAA47-2994-481A-BD22-CB2866A95514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B1519-8C64-404D-87E3-20BE0F221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6019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FD2EAA47-2994-481A-BD22-CB2866A95514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25DB1519-8C64-404D-87E3-20BE0F221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40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microsoft.com/office/2007/relationships/hdphoto" Target="../media/hdphoto3.wdp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95375"/>
            <a:ext cx="12192000" cy="904875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7975" y="2160771"/>
            <a:ext cx="9749916" cy="1264057"/>
          </a:xfrm>
        </p:spPr>
        <p:txBody>
          <a:bodyPr/>
          <a:lstStyle/>
          <a:p>
            <a:r>
              <a:rPr lang="ru-RU" sz="4000" i="1" dirty="0">
                <a:solidFill>
                  <a:schemeClr val="bg2">
                    <a:lumMod val="10000"/>
                  </a:schemeClr>
                </a:solidFill>
              </a:rPr>
              <a:t>«На последней </a:t>
            </a:r>
            <a:r>
              <a:rPr lang="ru-RU" sz="4800" i="1" dirty="0">
                <a:solidFill>
                  <a:schemeClr val="bg2">
                    <a:lumMod val="10000"/>
                  </a:schemeClr>
                </a:solidFill>
              </a:rPr>
              <a:t>ступени к профессии»</a:t>
            </a:r>
            <a:br>
              <a:rPr lang="ru-RU" i="1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sz="6600" dirty="0">
                <a:solidFill>
                  <a:schemeClr val="bg2">
                    <a:lumMod val="10000"/>
                  </a:schemeClr>
                </a:solidFill>
              </a:rPr>
              <a:t>Пашнина Дина</a:t>
            </a:r>
            <a:br>
              <a:rPr lang="ru-RU" sz="66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sz="6600" dirty="0">
                <a:solidFill>
                  <a:schemeClr val="bg2">
                    <a:lumMod val="10000"/>
                  </a:schemeClr>
                </a:solidFill>
              </a:rPr>
              <a:t>Александровна </a:t>
            </a:r>
            <a:endParaRPr lang="ru-RU" sz="4400" i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AutoShape 2" descr="blob:https://web.telegram.org/84079f47-7ee6-4d61-99ae-3fa6f81fec4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5102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0" y="-121639"/>
            <a:ext cx="8160152" cy="4175480"/>
          </a:xfrm>
          <a:prstGeom prst="ellipse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altLang="ru-RU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современном мире, где знания и образование играют решающую роль, профессия педагога приобретает</a:t>
            </a:r>
            <a:endParaRPr lang="ru-RU" sz="4000" dirty="0"/>
          </a:p>
        </p:txBody>
      </p:sp>
      <p:sp>
        <p:nvSpPr>
          <p:cNvPr id="10" name="Овал 9"/>
          <p:cNvSpPr/>
          <p:nvPr/>
        </p:nvSpPr>
        <p:spPr>
          <a:xfrm>
            <a:off x="5764260" y="3388219"/>
            <a:ext cx="6380480" cy="3591421"/>
          </a:xfrm>
          <a:prstGeom prst="ellipse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выбрала этот путь не случайно, а по зову сердца и глубокому убеждению в том, что образование является основой прогресса и благополучия общества.</a:t>
            </a:r>
          </a:p>
        </p:txBody>
      </p:sp>
      <p:sp>
        <p:nvSpPr>
          <p:cNvPr id="11" name="Овал 10"/>
          <p:cNvSpPr/>
          <p:nvPr/>
        </p:nvSpPr>
        <p:spPr>
          <a:xfrm>
            <a:off x="4678296" y="4606432"/>
            <a:ext cx="1793624" cy="1352974"/>
          </a:xfrm>
          <a:prstGeom prst="ellipse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2855731" y="4227602"/>
            <a:ext cx="2111739" cy="689505"/>
          </a:xfrm>
          <a:prstGeom prst="ellipse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5332459" y="3940811"/>
            <a:ext cx="692421" cy="545960"/>
          </a:xfrm>
          <a:prstGeom prst="ellipse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5567680" y="5622732"/>
            <a:ext cx="904240" cy="978998"/>
          </a:xfrm>
          <a:prstGeom prst="ellipse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210073" y="2787101"/>
            <a:ext cx="944880" cy="728259"/>
          </a:xfrm>
          <a:prstGeom prst="ellipse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10285460" y="2430015"/>
            <a:ext cx="1669527" cy="1510796"/>
          </a:xfrm>
          <a:prstGeom prst="ellipse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019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/>
              <a:t>Детство - Детство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17861" y="2535077"/>
            <a:ext cx="74742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раннего детства я была очарована процессом обучения. </a:t>
            </a:r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4278" y="2407202"/>
            <a:ext cx="5394036" cy="4536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7382" y="4675693"/>
            <a:ext cx="2821757" cy="2116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17861" y="3641359"/>
            <a:ext cx="688267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Мне нравилось узнавать новое, исследовать мир и делиться своими знаниями с другими.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17861" y="5102532"/>
            <a:ext cx="636370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школе я всегда была активным учеником, с удовольствием участвовала в олимпиадах и конкурсах. </a:t>
            </a:r>
          </a:p>
        </p:txBody>
      </p:sp>
      <p:sp>
        <p:nvSpPr>
          <p:cNvPr id="8" name="Овал 7"/>
          <p:cNvSpPr/>
          <p:nvPr/>
        </p:nvSpPr>
        <p:spPr>
          <a:xfrm>
            <a:off x="-665846" y="6484245"/>
            <a:ext cx="14305280" cy="1110333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8352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-1230563" y="-3027681"/>
            <a:ext cx="14379403" cy="6199143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-590309" y="-464637"/>
            <a:ext cx="8843058" cy="5233407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Важным для меня стало участие в олимпиаде по биологии, где два раза подряд я занимала 3 почётное место среди регионов для учеников с 7 по 9 классы </a:t>
            </a:r>
          </a:p>
        </p:txBody>
      </p:sp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2749" y="935336"/>
            <a:ext cx="3949528" cy="592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63" y="4537665"/>
            <a:ext cx="1994615" cy="2307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6636746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6" b="5148"/>
          <a:stretch/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0862" y="915795"/>
            <a:ext cx="8761413" cy="706964"/>
          </a:xfrm>
        </p:spPr>
        <p:txBody>
          <a:bodyPr/>
          <a:lstStyle/>
          <a:p>
            <a:r>
              <a:rPr lang="ru-RU" dirty="0"/>
              <a:t>Почему? Зачем и как?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8432" y="2152087"/>
            <a:ext cx="7909593" cy="3970920"/>
          </a:xfrm>
        </p:spPr>
        <p:txBody>
          <a:bodyPr>
            <a:normAutofit lnSpcReduction="10000"/>
          </a:bodyPr>
          <a:lstStyle/>
          <a:p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выбрала профессию педагога, потому что хочу внести свой вклад в развитие общества. </a:t>
            </a:r>
          </a:p>
          <a:p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хочу воспитывать новое поколение образованных, ответственных и творческих людей, которые будут способны решать сложные задачи и строить лучшее будущее.</a:t>
            </a:r>
          </a:p>
          <a:p>
            <a:endParaRPr lang="ru-RU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1275358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-58038" y="222916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с двумя усеченными соседними углами 3"/>
          <p:cNvSpPr/>
          <p:nvPr/>
        </p:nvSpPr>
        <p:spPr>
          <a:xfrm>
            <a:off x="208343" y="405115"/>
            <a:ext cx="5981596" cy="6250328"/>
          </a:xfrm>
          <a:prstGeom prst="snip2SameRect">
            <a:avLst>
              <a:gd name="adj1" fmla="val 7676"/>
              <a:gd name="adj2" fmla="val 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В первую очередь я считаю, что в этой профессии самое главное- самому быть творческим человеком и быть готовым учиться новому!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Реализовывать свои творческие идеи и помогать другим погрузиться в совершенно разные сферы, не боясь попробовать что-то новое для себя!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Поэтому хочу выделить свои небольшие, но значимые для меня «Уголки творчества»: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-Я люблю иногда готовить что-то необычное и постоянно помогаю маме с готовкой.</a:t>
            </a:r>
          </a:p>
          <a:p>
            <a:pPr algn="ctr"/>
            <a:r>
              <a:rPr lang="ru-RU" dirty="0"/>
              <a:t>-Я очень люблю рисовать. Никогда не занималась профессионально, но самостоятельно продвинулась на очень хороший уровень!</a:t>
            </a:r>
          </a:p>
          <a:p>
            <a:pPr algn="ctr"/>
            <a:r>
              <a:rPr lang="ru-RU" dirty="0"/>
              <a:t>-Люблю создавать поделки и просто пробовать что-то новое</a:t>
            </a:r>
          </a:p>
        </p:txBody>
      </p:sp>
      <p:sp>
        <p:nvSpPr>
          <p:cNvPr id="5" name="Прямоугольник с двумя усеченными соседними углами 4"/>
          <p:cNvSpPr/>
          <p:nvPr/>
        </p:nvSpPr>
        <p:spPr>
          <a:xfrm>
            <a:off x="6096000" y="372247"/>
            <a:ext cx="5523640" cy="6283196"/>
          </a:xfrm>
          <a:prstGeom prst="snip2SameRect">
            <a:avLst>
              <a:gd name="adj1" fmla="val 7018"/>
              <a:gd name="adj2" fmla="val 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0451" y="3478870"/>
            <a:ext cx="2229567" cy="297275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8141" y="4729017"/>
            <a:ext cx="2267222" cy="170041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14021" y="777038"/>
            <a:ext cx="1931211" cy="144840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71035" y="2983400"/>
            <a:ext cx="2006917" cy="1505188"/>
          </a:xfrm>
          <a:prstGeom prst="rect">
            <a:avLst/>
          </a:prstGeom>
        </p:spPr>
      </p:pic>
      <p:sp>
        <p:nvSpPr>
          <p:cNvPr id="7" name="Пятиугольник 6"/>
          <p:cNvSpPr/>
          <p:nvPr/>
        </p:nvSpPr>
        <p:spPr>
          <a:xfrm rot="5400000">
            <a:off x="5379682" y="1478665"/>
            <a:ext cx="3044144" cy="856527"/>
          </a:xfrm>
          <a:prstGeom prst="homePlate">
            <a:avLst>
              <a:gd name="adj" fmla="val 63514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ый треугольник 14"/>
          <p:cNvSpPr/>
          <p:nvPr/>
        </p:nvSpPr>
        <p:spPr>
          <a:xfrm rot="10985015">
            <a:off x="8924789" y="714937"/>
            <a:ext cx="368968" cy="352496"/>
          </a:xfrm>
          <a:prstGeom prst="rtTriangl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ый треугольник 16"/>
          <p:cNvSpPr/>
          <p:nvPr/>
        </p:nvSpPr>
        <p:spPr>
          <a:xfrm rot="5148652">
            <a:off x="9019591" y="2929799"/>
            <a:ext cx="209497" cy="290060"/>
          </a:xfrm>
          <a:prstGeom prst="rtTriangl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ый треугольник 17"/>
          <p:cNvSpPr/>
          <p:nvPr/>
        </p:nvSpPr>
        <p:spPr>
          <a:xfrm rot="5148652">
            <a:off x="9129110" y="4726001"/>
            <a:ext cx="368968" cy="352496"/>
          </a:xfrm>
          <a:prstGeom prst="rtTriangl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85752">
            <a:off x="4574217" y="1687091"/>
            <a:ext cx="3514995" cy="4686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ый треугольник 18"/>
          <p:cNvSpPr/>
          <p:nvPr/>
        </p:nvSpPr>
        <p:spPr>
          <a:xfrm rot="15853309">
            <a:off x="11100755" y="6075529"/>
            <a:ext cx="368968" cy="352496"/>
          </a:xfrm>
          <a:prstGeom prst="rtTriangl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ый треугольник 19"/>
          <p:cNvSpPr/>
          <p:nvPr/>
        </p:nvSpPr>
        <p:spPr>
          <a:xfrm rot="15853309">
            <a:off x="8276213" y="6124383"/>
            <a:ext cx="368968" cy="352496"/>
          </a:xfrm>
          <a:prstGeom prst="rtTriangl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ый треугольник 20"/>
          <p:cNvSpPr/>
          <p:nvPr/>
        </p:nvSpPr>
        <p:spPr>
          <a:xfrm rot="10800000">
            <a:off x="8246063" y="3460942"/>
            <a:ext cx="368968" cy="352496"/>
          </a:xfrm>
          <a:prstGeom prst="rtTriangl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219273" y="242653"/>
            <a:ext cx="3959736" cy="37661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Хобби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84811" y="1209680"/>
            <a:ext cx="2071944" cy="1553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294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 b="10945"/>
          <a:stretch/>
        </p:blipFill>
        <p:spPr>
          <a:xfrm>
            <a:off x="0" y="-11430"/>
            <a:ext cx="12192000" cy="6869430"/>
          </a:xfrm>
          <a:prstGeom prst="rect">
            <a:avLst/>
          </a:prstGeom>
        </p:spPr>
      </p:pic>
      <p:sp>
        <p:nvSpPr>
          <p:cNvPr id="5" name="Трапеция 4"/>
          <p:cNvSpPr/>
          <p:nvPr/>
        </p:nvSpPr>
        <p:spPr>
          <a:xfrm>
            <a:off x="5425440" y="254000"/>
            <a:ext cx="6156960" cy="1686560"/>
          </a:xfrm>
          <a:prstGeom prst="trapezoi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Немаловажно забывать и про ЗОЖ, а именно – быть примером для детей в первую очередь.</a:t>
            </a:r>
          </a:p>
          <a:p>
            <a:pPr algn="ctr"/>
            <a:r>
              <a:rPr lang="ru-RU" dirty="0"/>
              <a:t>Мне это помогает делать мой верный двухколёсный друг, с которым очень легко и быстро можно доехать до любимой бабушки и обратно домой!</a:t>
            </a:r>
          </a:p>
        </p:txBody>
      </p:sp>
      <p:sp>
        <p:nvSpPr>
          <p:cNvPr id="6" name="Трапеция 5"/>
          <p:cNvSpPr/>
          <p:nvPr/>
        </p:nvSpPr>
        <p:spPr>
          <a:xfrm>
            <a:off x="9855200" y="1734820"/>
            <a:ext cx="2032000" cy="416560"/>
          </a:xfrm>
          <a:prstGeom prst="trapezoi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Трапеция 6"/>
          <p:cNvSpPr/>
          <p:nvPr/>
        </p:nvSpPr>
        <p:spPr>
          <a:xfrm rot="10800000">
            <a:off x="5963920" y="1734820"/>
            <a:ext cx="1117600" cy="577002"/>
          </a:xfrm>
          <a:prstGeom prst="trapezoi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Трапеция 7"/>
          <p:cNvSpPr/>
          <p:nvPr/>
        </p:nvSpPr>
        <p:spPr>
          <a:xfrm>
            <a:off x="11247120" y="1088390"/>
            <a:ext cx="1249680" cy="731520"/>
          </a:xfrm>
          <a:prstGeom prst="trapezoi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Трапеция 8"/>
          <p:cNvSpPr/>
          <p:nvPr/>
        </p:nvSpPr>
        <p:spPr>
          <a:xfrm>
            <a:off x="10991579" y="1598930"/>
            <a:ext cx="511081" cy="307340"/>
          </a:xfrm>
          <a:prstGeom prst="trapezoi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Трапеция 10"/>
          <p:cNvSpPr/>
          <p:nvPr/>
        </p:nvSpPr>
        <p:spPr>
          <a:xfrm rot="10800000">
            <a:off x="6663317" y="2151380"/>
            <a:ext cx="570603" cy="396240"/>
          </a:xfrm>
          <a:prstGeom prst="trapezoi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Трапеция 11"/>
          <p:cNvSpPr/>
          <p:nvPr/>
        </p:nvSpPr>
        <p:spPr>
          <a:xfrm rot="10800000">
            <a:off x="5250357" y="887308"/>
            <a:ext cx="570603" cy="396240"/>
          </a:xfrm>
          <a:prstGeom prst="trapezoi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50686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b="22247"/>
          <a:stretch/>
        </p:blipFill>
        <p:spPr>
          <a:xfrm>
            <a:off x="0" y="-87924"/>
            <a:ext cx="12191999" cy="694592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982673" y="1591659"/>
            <a:ext cx="43559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Фотографировать значимые моменты- тоже очень хорошая привычка, так как все успехи, собственные достижения и яркие моменты всегда останутся как на ладони!</a:t>
            </a:r>
          </a:p>
        </p:txBody>
      </p:sp>
      <p:sp>
        <p:nvSpPr>
          <p:cNvPr id="7" name="Блок-схема: данные 6"/>
          <p:cNvSpPr/>
          <p:nvPr/>
        </p:nvSpPr>
        <p:spPr>
          <a:xfrm>
            <a:off x="-11419625" y="-274320"/>
            <a:ext cx="11053865" cy="7113669"/>
          </a:xfrm>
          <a:prstGeom prst="flowChartInputOutpu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5300" y="-87924"/>
            <a:ext cx="3988635" cy="299147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737" y="2431481"/>
            <a:ext cx="5658980" cy="424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02757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505 0.01459 L 0.68685 0.0145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9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3225" y="2255489"/>
            <a:ext cx="5365921" cy="42139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данный момент я обучаюсь на 4 курсе государственного бюджетного профессионального образовательного учреждения педагогического колледжа №1 им. Н.А. Некрасова Санкт-Петербурга , который является одним из значимых учебных заведений в Санкт-Петербурге.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значимым считаю и успешное окончание смены в Детском Оздоровительном Лагере «Солнечный».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Именно это способствовало приобретению мной педагогического опыта взаимодействия с обучающимися на профессиональном уровне.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7393" r="6744"/>
          <a:stretch/>
        </p:blipFill>
        <p:spPr>
          <a:xfrm>
            <a:off x="7998258" y="533177"/>
            <a:ext cx="4193741" cy="63248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9148" y="2396719"/>
            <a:ext cx="2262292" cy="164373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b="24599"/>
          <a:stretch/>
        </p:blipFill>
        <p:spPr>
          <a:xfrm>
            <a:off x="5579148" y="4232325"/>
            <a:ext cx="4634868" cy="262106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167" b="99667" l="0" r="100000">
                        <a14:foregroundMark x1="84664" y1="7000" x2="84664" y2="7000"/>
                        <a14:foregroundMark x1="88025" y1="4000" x2="88025" y2="4000"/>
                        <a14:foregroundMark x1="91597" y1="34500" x2="91597" y2="34500"/>
                        <a14:foregroundMark x1="87605" y1="28167" x2="87605" y2="28167"/>
                        <a14:foregroundMark x1="89286" y1="28167" x2="89286" y2="28167"/>
                        <a14:foregroundMark x1="83824" y1="29500" x2="83824" y2="29500"/>
                        <a14:foregroundMark x1="84664" y1="29167" x2="85714" y2="291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631465" y="1588269"/>
            <a:ext cx="1583944" cy="199656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" y="-5127"/>
            <a:ext cx="12191999" cy="222291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30905" y="533177"/>
            <a:ext cx="91872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 опыт</a:t>
            </a:r>
          </a:p>
        </p:txBody>
      </p:sp>
    </p:spTree>
    <p:extLst>
      <p:ext uri="{BB962C8B-B14F-4D97-AF65-F5344CB8AC3E}">
        <p14:creationId xmlns:p14="http://schemas.microsoft.com/office/powerpoint/2010/main" val="34669454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>
            <a:off x="-2118360" y="-2301240"/>
            <a:ext cx="17693640" cy="117348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r="45962"/>
          <a:stretch/>
        </p:blipFill>
        <p:spPr>
          <a:xfrm>
            <a:off x="-181822" y="-106369"/>
            <a:ext cx="3771598" cy="5234603"/>
          </a:xfrm>
          <a:prstGeom prst="rect">
            <a:avLst/>
          </a:prstGeom>
        </p:spPr>
      </p:pic>
      <p:sp>
        <p:nvSpPr>
          <p:cNvPr id="24" name="Овал 23"/>
          <p:cNvSpPr/>
          <p:nvPr/>
        </p:nvSpPr>
        <p:spPr>
          <a:xfrm rot="2177302">
            <a:off x="10004604" y="3795832"/>
            <a:ext cx="2647760" cy="3470075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3935" y="2979024"/>
            <a:ext cx="5167650" cy="3878976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6873391" y="1893594"/>
            <a:ext cx="5100526" cy="443100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являюсь участником двух волонтёрских движений,  именно:</a:t>
            </a:r>
          </a:p>
          <a:p>
            <a:pPr algn="ctr"/>
            <a:r>
              <a:rPr lang="ru-RU" sz="3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«Движение первых» и «Волонтёрская рота»</a:t>
            </a:r>
          </a:p>
        </p:txBody>
      </p:sp>
      <p:sp>
        <p:nvSpPr>
          <p:cNvPr id="9" name="Овал 8"/>
          <p:cNvSpPr/>
          <p:nvPr/>
        </p:nvSpPr>
        <p:spPr>
          <a:xfrm>
            <a:off x="3474993" y="-1126573"/>
            <a:ext cx="1829175" cy="143566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7736888" y="1325007"/>
            <a:ext cx="4683712" cy="151045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7665786" y="1258624"/>
            <a:ext cx="942216" cy="712205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1703977" y="-515050"/>
            <a:ext cx="1907563" cy="1194303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1367053" y="-231656"/>
            <a:ext cx="673847" cy="5649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10078744" y="-269651"/>
            <a:ext cx="1507800" cy="1067649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5278738" y="5803019"/>
            <a:ext cx="3189306" cy="161886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ьная выноска 22"/>
          <p:cNvSpPr/>
          <p:nvPr/>
        </p:nvSpPr>
        <p:spPr>
          <a:xfrm>
            <a:off x="2904397" y="-580842"/>
            <a:ext cx="8762056" cy="2638611"/>
          </a:xfrm>
          <a:prstGeom prst="wedgeEllipseCallout">
            <a:avLst>
              <a:gd name="adj1" fmla="val -54904"/>
              <a:gd name="adj2" fmla="val 54581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«Я – волонтёр!»</a:t>
            </a:r>
          </a:p>
        </p:txBody>
      </p:sp>
    </p:spTree>
    <p:extLst>
      <p:ext uri="{BB962C8B-B14F-4D97-AF65-F5344CB8AC3E}">
        <p14:creationId xmlns:p14="http://schemas.microsoft.com/office/powerpoint/2010/main" val="22461678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Важные факты: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5874" y="2420620"/>
            <a:ext cx="10351245" cy="4254500"/>
          </a:xfrm>
        </p:spPr>
        <p:txBody>
          <a:bodyPr>
            <a:normAutofit fontScale="92500" lnSpcReduction="20000"/>
          </a:bodyPr>
          <a:lstStyle/>
          <a:p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Детство в большой и сплочённой семье способствовало приобретению большого практического опыта объяснения учебного материала детям разных возрастов;</a:t>
            </a:r>
          </a:p>
          <a:p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Имею опыт прохождения педагогической практики в школах различного устройства (4 года);</a:t>
            </a:r>
          </a:p>
          <a:p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Занимаюсь игрой на гитаре 4 года (Заняла первое место в межрегиональном конкурсе)</a:t>
            </a:r>
          </a:p>
          <a:p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Быстро нахожу подход к самым разным ребятам;</a:t>
            </a:r>
          </a:p>
          <a:p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Занимаюсь рисованием большую часть своей жизни и могу творчески реализовать любой проект.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0601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вет директоров">
  <a:themeElements>
    <a:clrScheme name="Совет директоров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Совет директоров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вет директоров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133</TotalTime>
  <Words>490</Words>
  <Application>Microsoft Office PowerPoint</Application>
  <PresentationFormat>Широкоэкранный</PresentationFormat>
  <Paragraphs>37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Century Gothic</vt:lpstr>
      <vt:lpstr>Times New Roman</vt:lpstr>
      <vt:lpstr>Wingdings 3</vt:lpstr>
      <vt:lpstr>Совет директоров</vt:lpstr>
      <vt:lpstr>«На последней ступени к профессии» Пашнина Дина Александровна </vt:lpstr>
      <vt:lpstr>Презентация PowerPoint</vt:lpstr>
      <vt:lpstr>Детство - Детство</vt:lpstr>
      <vt:lpstr>Презентация PowerPoint</vt:lpstr>
      <vt:lpstr>Почему? Зачем и как?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Важные факты: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Диана</dc:creator>
  <cp:lastModifiedBy>Awis K</cp:lastModifiedBy>
  <cp:revision>13</cp:revision>
  <dcterms:created xsi:type="dcterms:W3CDTF">2024-12-16T06:39:07Z</dcterms:created>
  <dcterms:modified xsi:type="dcterms:W3CDTF">2025-03-30T18:32:00Z</dcterms:modified>
</cp:coreProperties>
</file>