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0" r:id="rId4"/>
    <p:sldId id="275" r:id="rId5"/>
    <p:sldId id="271" r:id="rId6"/>
    <p:sldId id="266" r:id="rId7"/>
    <p:sldId id="272" r:id="rId8"/>
    <p:sldId id="267" r:id="rId9"/>
    <p:sldId id="268" r:id="rId10"/>
    <p:sldId id="269" r:id="rId11"/>
    <p:sldId id="270" r:id="rId12"/>
    <p:sldId id="274" r:id="rId13"/>
    <p:sldId id="261" r:id="rId14"/>
    <p:sldId id="263" r:id="rId15"/>
    <p:sldId id="264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8" d="100"/>
          <a:sy n="98" d="100"/>
        </p:scale>
        <p:origin x="110" y="16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3B279FB0-1BA6-4F93-A611-DC519AB6BECE}" type="datetimeFigureOut">
              <a:rPr lang="ru-RU" smtClean="0"/>
              <a:t>16.12.2024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02FD6E4F-9E2E-42F8-BB2E-CD52D84911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42422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79FB0-1BA6-4F93-A611-DC519AB6BECE}" type="datetimeFigureOut">
              <a:rPr lang="ru-RU" smtClean="0"/>
              <a:t>16.12.2024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D6E4F-9E2E-42F8-BB2E-CD52D84911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21533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79FB0-1BA6-4F93-A611-DC519AB6BECE}" type="datetimeFigureOut">
              <a:rPr lang="ru-RU" smtClean="0"/>
              <a:t>16.12.2024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D6E4F-9E2E-42F8-BB2E-CD52D84911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9217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79FB0-1BA6-4F93-A611-DC519AB6BECE}" type="datetimeFigureOut">
              <a:rPr lang="ru-RU" smtClean="0"/>
              <a:t>16.12.2024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D6E4F-9E2E-42F8-BB2E-CD52D84911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27627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79FB0-1BA6-4F93-A611-DC519AB6BECE}" type="datetimeFigureOut">
              <a:rPr lang="ru-RU" smtClean="0"/>
              <a:t>16.12.2024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D6E4F-9E2E-42F8-BB2E-CD52D84911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8159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79FB0-1BA6-4F93-A611-DC519AB6BECE}" type="datetimeFigureOut">
              <a:rPr lang="ru-RU" smtClean="0"/>
              <a:t>16.12.2024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D6E4F-9E2E-42F8-BB2E-CD52D84911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0597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79FB0-1BA6-4F93-A611-DC519AB6BECE}" type="datetimeFigureOut">
              <a:rPr lang="ru-RU" smtClean="0"/>
              <a:t>16.12.2024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D6E4F-9E2E-42F8-BB2E-CD52D84911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541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79FB0-1BA6-4F93-A611-DC519AB6BECE}" type="datetimeFigureOut">
              <a:rPr lang="ru-RU" smtClean="0"/>
              <a:t>16.12.2024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D6E4F-9E2E-42F8-BB2E-CD52D84911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5947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79FB0-1BA6-4F93-A611-DC519AB6BECE}" type="datetimeFigureOut">
              <a:rPr lang="ru-RU" smtClean="0"/>
              <a:t>16.12.2024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D6E4F-9E2E-42F8-BB2E-CD52D84911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6128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79FB0-1BA6-4F93-A611-DC519AB6BECE}" type="datetimeFigureOut">
              <a:rPr lang="ru-RU" smtClean="0"/>
              <a:t>16.12.2024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D6E4F-9E2E-42F8-BB2E-CD52D84911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7523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79FB0-1BA6-4F93-A611-DC519AB6BECE}" type="datetimeFigureOut">
              <a:rPr lang="ru-RU" smtClean="0"/>
              <a:t>16.12.2024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D6E4F-9E2E-42F8-BB2E-CD52D84911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61275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79FB0-1BA6-4F93-A611-DC519AB6BECE}" type="datetimeFigureOut">
              <a:rPr lang="ru-RU" smtClean="0"/>
              <a:t>16.12.2024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D6E4F-9E2E-42F8-BB2E-CD52D84911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02828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79FB0-1BA6-4F93-A611-DC519AB6BECE}" type="datetimeFigureOut">
              <a:rPr lang="ru-RU" smtClean="0"/>
              <a:t>16.12.2024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D6E4F-9E2E-42F8-BB2E-CD52D84911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04261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79FB0-1BA6-4F93-A611-DC519AB6BECE}" type="datetimeFigureOut">
              <a:rPr lang="ru-RU" smtClean="0"/>
              <a:t>16.12.2024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D6E4F-9E2E-42F8-BB2E-CD52D84911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66913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79FB0-1BA6-4F93-A611-DC519AB6BECE}" type="datetimeFigureOut">
              <a:rPr lang="ru-RU" smtClean="0"/>
              <a:t>16.12.2024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D6E4F-9E2E-42F8-BB2E-CD52D84911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36173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79FB0-1BA6-4F93-A611-DC519AB6BECE}" type="datetimeFigureOut">
              <a:rPr lang="ru-RU" smtClean="0"/>
              <a:t>16.12.2024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D6E4F-9E2E-42F8-BB2E-CD52D8491142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405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79FB0-1BA6-4F93-A611-DC519AB6BECE}" type="datetimeFigureOut">
              <a:rPr lang="ru-RU" smtClean="0"/>
              <a:t>16.12.2024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D6E4F-9E2E-42F8-BB2E-CD52D84911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15379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B279FB0-1BA6-4F93-A611-DC519AB6BECE}" type="datetimeFigureOut">
              <a:rPr lang="ru-RU" smtClean="0"/>
              <a:t>16.12.2024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2FD6E4F-9E2E-42F8-BB2E-CD52D84911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620708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F50426-0E6D-B35D-DEA0-736032D966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00331" y="2263914"/>
            <a:ext cx="8015784" cy="3308836"/>
          </a:xfrm>
        </p:spPr>
        <p:txBody>
          <a:bodyPr>
            <a:normAutofit fontScale="90000"/>
          </a:bodyPr>
          <a:lstStyle/>
          <a:p>
            <a:r>
              <a:rPr lang="ru-RU" sz="8000" b="1" dirty="0" smtClean="0"/>
              <a:t>Я - Чернова Екатерина Дмитриевна</a:t>
            </a:r>
            <a:endParaRPr lang="ru-RU" sz="8000" b="1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1DF8750-FF76-47BC-4672-D1F5C10675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7494" y="209538"/>
            <a:ext cx="6987653" cy="1665998"/>
          </a:xfrm>
        </p:spPr>
        <p:txBody>
          <a:bodyPr/>
          <a:lstStyle/>
          <a:p>
            <a:r>
              <a:rPr lang="ru-RU" dirty="0"/>
              <a:t>«Я — это я. Во всём мире нет в точности такого же, как я. Есть люди, чем-то похожие на меня, но нет никого в точности такого же, как я. Поэтому всё, что исходит от меня, — это подлинно моё, потому что именно я выбрала это» (Вирджиния Сатир).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887" y="519902"/>
            <a:ext cx="4519137" cy="60255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54648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C0021F-7D0E-5655-87E8-43E7FA1534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266" y="-4803"/>
            <a:ext cx="10131425" cy="1456267"/>
          </a:xfrm>
        </p:spPr>
        <p:txBody>
          <a:bodyPr/>
          <a:lstStyle/>
          <a:p>
            <a:r>
              <a:rPr lang="ru-RU" smtClean="0"/>
              <a:t>Обо мне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C0160CC-982C-B2AC-53F3-1F26DF621E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23877" y="1625599"/>
            <a:ext cx="5908430" cy="5096241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sz="4400" dirty="0" smtClean="0"/>
              <a:t>Спортивные навыки в верховой езде</a:t>
            </a:r>
          </a:p>
          <a:p>
            <a:pPr marL="0" indent="0">
              <a:buNone/>
            </a:pPr>
            <a:endParaRPr lang="ru-RU" sz="4400" dirty="0" smtClean="0"/>
          </a:p>
          <a:p>
            <a:pPr marL="0" indent="0">
              <a:buNone/>
            </a:pPr>
            <a:r>
              <a:rPr lang="ru-RU" sz="4400" dirty="0" smtClean="0"/>
              <a:t>Лидерские </a:t>
            </a:r>
            <a:r>
              <a:rPr lang="ru-RU" sz="4400" dirty="0"/>
              <a:t>качества </a:t>
            </a:r>
            <a:r>
              <a:rPr lang="ru-RU" sz="4400" dirty="0" smtClean="0"/>
              <a:t>в группе и команде</a:t>
            </a:r>
            <a:endParaRPr lang="ru-RU" sz="4400" dirty="0"/>
          </a:p>
          <a:p>
            <a:pPr marL="0" indent="0">
              <a:buNone/>
            </a:pPr>
            <a:endParaRPr lang="ru-RU" sz="4400" dirty="0"/>
          </a:p>
          <a:p>
            <a:pPr marL="0" indent="0">
              <a:buNone/>
            </a:pPr>
            <a:r>
              <a:rPr lang="ru-RU" sz="4400" dirty="0"/>
              <a:t>Творческий подход к </a:t>
            </a:r>
            <a:r>
              <a:rPr lang="ru-RU" sz="4400" dirty="0" smtClean="0"/>
              <a:t>решениям задач  </a:t>
            </a:r>
            <a:endParaRPr lang="ru-RU" sz="4400" dirty="0"/>
          </a:p>
          <a:p>
            <a:pPr marL="0" indent="0">
              <a:buNone/>
            </a:pPr>
            <a:endParaRPr lang="ru-RU" sz="4400" dirty="0"/>
          </a:p>
          <a:p>
            <a:pPr marL="0" indent="0">
              <a:buNone/>
            </a:pPr>
            <a:r>
              <a:rPr lang="ru-RU" sz="4400" dirty="0"/>
              <a:t>Умение </a:t>
            </a:r>
            <a:r>
              <a:rPr lang="ru-RU" sz="4400" dirty="0" smtClean="0"/>
              <a:t>отстаивать свою точку зрения </a:t>
            </a:r>
          </a:p>
          <a:p>
            <a:pPr marL="0" indent="0">
              <a:buNone/>
            </a:pPr>
            <a:endParaRPr lang="ru-RU" sz="4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t="22258"/>
          <a:stretch/>
        </p:blipFill>
        <p:spPr>
          <a:xfrm>
            <a:off x="560375" y="1980324"/>
            <a:ext cx="4299312" cy="44564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46672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F9ABAC-3D56-8316-12B5-1CD2AB93A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491" y="840136"/>
            <a:ext cx="6984123" cy="4957502"/>
          </a:xfrm>
        </p:spPr>
        <p:txBody>
          <a:bodyPr>
            <a:normAutofit fontScale="90000"/>
          </a:bodyPr>
          <a:lstStyle/>
          <a:p>
            <a:pPr indent="449580">
              <a:lnSpc>
                <a:spcPct val="115000"/>
              </a:lnSpc>
              <a:spcAft>
                <a:spcPts val="1000"/>
              </a:spcAft>
            </a:pPr>
            <a:r>
              <a:rPr lang="ru-RU" sz="4400" b="1" dirty="0" smtClean="0">
                <a:latin typeface="Sitka Heading Semibold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Мечтой с детства было С</a:t>
            </a:r>
            <a:r>
              <a:rPr lang="ru-RU" sz="4400" b="1" dirty="0" smtClean="0">
                <a:effectLst/>
                <a:latin typeface="Sitka Heading Semibold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тать не просто учителем, а учителем, который будет лучшим другом и наставником для детей.</a:t>
            </a:r>
            <a:r>
              <a:rPr lang="ru-RU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4800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28034" y="489381"/>
            <a:ext cx="4431212" cy="5908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804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Я занимаюсь конным спортом.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7361" y="2360247"/>
            <a:ext cx="10348303" cy="4149969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 считаю, это огромным плюсом для работы.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Показатель важности активного образа жизни.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меня есть опыт работы с детьми с особенностями во время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иппотерапии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Создавала итоговый проект по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иппотерапии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9 классе и изучала детей с особенностями.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Изучала методы реабилитации с помощью общения с животными.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4468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1996" y="341922"/>
            <a:ext cx="3401081" cy="453477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949" y="404444"/>
            <a:ext cx="3307297" cy="440972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979" y="341922"/>
            <a:ext cx="3377635" cy="450351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flipH="1">
            <a:off x="2730108" y="5256270"/>
            <a:ext cx="58187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latin typeface="Sitka Heading Semibold" pitchFamily="2" charset="0"/>
              </a:rPr>
              <a:t>В спорте я 12 лет</a:t>
            </a:r>
            <a:endParaRPr lang="ru-RU" sz="5400" dirty="0">
              <a:latin typeface="Sitka Heading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07622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5882" y="100313"/>
            <a:ext cx="10131425" cy="721489"/>
          </a:xfrm>
        </p:spPr>
        <p:txBody>
          <a:bodyPr/>
          <a:lstStyle/>
          <a:p>
            <a:r>
              <a:rPr lang="ru-RU" dirty="0" smtClean="0"/>
              <a:t>Первые победы в с порте.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t="11980" b="14867"/>
          <a:stretch/>
        </p:blipFill>
        <p:spPr>
          <a:xfrm>
            <a:off x="669082" y="2026163"/>
            <a:ext cx="3186239" cy="414373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b="12333"/>
          <a:stretch/>
        </p:blipFill>
        <p:spPr>
          <a:xfrm>
            <a:off x="4240856" y="1002348"/>
            <a:ext cx="2729972" cy="42606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5871" y="287437"/>
            <a:ext cx="3519926" cy="6257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665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506" y="1036320"/>
            <a:ext cx="4069080" cy="54254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t="12790" b="12040"/>
          <a:stretch/>
        </p:blipFill>
        <p:spPr>
          <a:xfrm>
            <a:off x="4281746" y="518160"/>
            <a:ext cx="3979028" cy="53174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l="33692" t="13833" r="38377" b="10328"/>
          <a:stretch/>
        </p:blipFill>
        <p:spPr>
          <a:xfrm>
            <a:off x="8350826" y="883920"/>
            <a:ext cx="3492009" cy="55778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47749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1678" y="0"/>
            <a:ext cx="10131425" cy="1456267"/>
          </a:xfrm>
        </p:spPr>
        <p:txBody>
          <a:bodyPr/>
          <a:lstStyle/>
          <a:p>
            <a:r>
              <a:rPr lang="ru-RU" dirty="0" smtClean="0"/>
              <a:t>Фотографии с соревнований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3116" y="1372201"/>
            <a:ext cx="7080638" cy="4718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967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6880" y="845232"/>
            <a:ext cx="7948751" cy="5303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7784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7532" y="662426"/>
            <a:ext cx="8411206" cy="5605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8633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7194" y="514057"/>
            <a:ext cx="8880129" cy="5917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9409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</a:t>
            </a:r>
            <a:endParaRPr lang="ru-RU" dirty="0"/>
          </a:p>
        </p:txBody>
      </p:sp>
      <p:pic>
        <p:nvPicPr>
          <p:cNvPr id="4" name="video_2024-12-16_09-35-39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85801" y="497710"/>
            <a:ext cx="10402746" cy="5870375"/>
          </a:xfrm>
        </p:spPr>
      </p:pic>
    </p:spTree>
    <p:extLst>
      <p:ext uri="{BB962C8B-B14F-4D97-AF65-F5344CB8AC3E}">
        <p14:creationId xmlns:p14="http://schemas.microsoft.com/office/powerpoint/2010/main" val="4014281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6744" y="2630580"/>
            <a:ext cx="4777052" cy="35827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5E2257-369B-79E0-75F5-336A03791F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09600"/>
            <a:ext cx="10622279" cy="1456267"/>
          </a:xfrm>
        </p:spPr>
        <p:txBody>
          <a:bodyPr>
            <a:normAutofit fontScale="90000"/>
          </a:bodyPr>
          <a:lstStyle/>
          <a:p>
            <a:r>
              <a:rPr lang="ru-RU" sz="7200" b="1" dirty="0"/>
              <a:t>Педагогическая практика 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74769" y="1822027"/>
            <a:ext cx="2737246" cy="36496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1068" y="2065867"/>
            <a:ext cx="5145867" cy="3859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500567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E10726-954E-F891-A9ED-85034BC2F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09600"/>
            <a:ext cx="11409743" cy="1456267"/>
          </a:xfrm>
        </p:spPr>
        <p:txBody>
          <a:bodyPr>
            <a:normAutofit fontScale="90000"/>
          </a:bodyPr>
          <a:lstStyle/>
          <a:p>
            <a:r>
              <a:rPr lang="ru-RU" sz="7200" b="1" dirty="0" smtClean="0"/>
              <a:t>Волонтерские мероприятия </a:t>
            </a:r>
            <a:endParaRPr lang="ru-RU" sz="7200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80318" y="2234135"/>
            <a:ext cx="4866216" cy="364966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0672" y="2234135"/>
            <a:ext cx="5310452" cy="398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916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7CDB42-B7C3-DB58-2BD3-F51D2DAB4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«Вожатый — это искусство, вожатый — это творческий труд»</a:t>
            </a:r>
            <a:endParaRPr lang="ru-RU" sz="8000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21271" y="2170668"/>
            <a:ext cx="4866216" cy="364966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t="27535"/>
          <a:stretch/>
        </p:blipFill>
        <p:spPr>
          <a:xfrm>
            <a:off x="6822957" y="2065867"/>
            <a:ext cx="3994269" cy="3859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17184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ебеса">
  <a:themeElements>
    <a:clrScheme name="Небеса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Небеса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Небеса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TM03457452[[fn=Небесная]]</Template>
  <TotalTime>108</TotalTime>
  <Words>197</Words>
  <Application>Microsoft Office PowerPoint</Application>
  <PresentationFormat>Широкоэкранный</PresentationFormat>
  <Paragraphs>24</Paragraphs>
  <Slides>15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Sitka Heading Semibold</vt:lpstr>
      <vt:lpstr>Times New Roman</vt:lpstr>
      <vt:lpstr>Wingdings</vt:lpstr>
      <vt:lpstr>Небеса</vt:lpstr>
      <vt:lpstr>Я - Чернова Екатерина Дмитриевна</vt:lpstr>
      <vt:lpstr>Обо мне</vt:lpstr>
      <vt:lpstr>Мечтой с детства было Стать не просто учителем, а учителем, который будет лучшим другом и наставником для детей. </vt:lpstr>
      <vt:lpstr>Я занимаюсь конным спортом.</vt:lpstr>
      <vt:lpstr>Презентация PowerPoint</vt:lpstr>
      <vt:lpstr>Первые победы в с порте.</vt:lpstr>
      <vt:lpstr>Презентация PowerPoint</vt:lpstr>
      <vt:lpstr>Фотографии с соревнований</vt:lpstr>
      <vt:lpstr>Презентация PowerPoint</vt:lpstr>
      <vt:lpstr>Презентация PowerPoint</vt:lpstr>
      <vt:lpstr>Презентация PowerPoint</vt:lpstr>
      <vt:lpstr>   </vt:lpstr>
      <vt:lpstr>Педагогическая практика </vt:lpstr>
      <vt:lpstr>Волонтерские мероприятия </vt:lpstr>
      <vt:lpstr>«Вожатый — это искусство, вожатый — это творческий труд»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Михайленко Анна Владимировна</dc:title>
  <dc:creator>Пользователь</dc:creator>
  <cp:lastModifiedBy>Екатерина Чернова</cp:lastModifiedBy>
  <cp:revision>11</cp:revision>
  <dcterms:created xsi:type="dcterms:W3CDTF">2024-03-27T23:40:46Z</dcterms:created>
  <dcterms:modified xsi:type="dcterms:W3CDTF">2024-12-16T09:13:17Z</dcterms:modified>
</cp:coreProperties>
</file>