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59" r:id="rId13"/>
    <p:sldId id="287" r:id="rId14"/>
    <p:sldId id="269" r:id="rId15"/>
    <p:sldId id="272" r:id="rId16"/>
    <p:sldId id="288" r:id="rId17"/>
    <p:sldId id="273" r:id="rId18"/>
    <p:sldId id="289" r:id="rId19"/>
    <p:sldId id="29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AB"/>
    <a:srgbClr val="FFF1C5"/>
    <a:srgbClr val="FFE89F"/>
    <a:srgbClr val="FFD8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49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83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67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85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2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42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87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44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09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0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46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9AE2BBE-10D4-418B-9D99-7EA86641ED2F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C4422A5-CEDE-4C18-9D95-30077E5EA8F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FFEAA71-B76A-4782-8352-E9C2EC1125D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B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мка 8">
            <a:extLst>
              <a:ext uri="{FF2B5EF4-FFF2-40B4-BE49-F238E27FC236}">
                <a16:creationId xmlns:a16="http://schemas.microsoft.com/office/drawing/2014/main" id="{6729C33A-EB32-4677-AEA7-B9415ECD5E1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173"/>
            </a:avLst>
          </a:prstGeom>
          <a:pattFill prst="pct80">
            <a:fgClr>
              <a:schemeClr val="accent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32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21EB82C-A542-451C-B4B2-31EB8157E775}"/>
              </a:ext>
            </a:extLst>
          </p:cNvPr>
          <p:cNvSpPr/>
          <p:nvPr/>
        </p:nvSpPr>
        <p:spPr>
          <a:xfrm>
            <a:off x="1851891" y="1637149"/>
            <a:ext cx="6557818" cy="31195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pPr algn="ctr"/>
            <a:endParaRPr lang="ru-RU" sz="3600" b="1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3600" b="1" dirty="0">
                <a:solidFill>
                  <a:srgbClr val="111111"/>
                </a:solidFill>
                <a:latin typeface="Arial" panose="020B0604020202020204" pitchFamily="34" charset="0"/>
              </a:rPr>
              <a:t>……..</a:t>
            </a:r>
            <a:r>
              <a:rPr lang="ru-RU" sz="3600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шапка по бору </a:t>
            </a:r>
          </a:p>
          <a:p>
            <a:pPr algn="ctr"/>
            <a:r>
              <a:rPr lang="ru-RU" sz="3600" b="1" dirty="0">
                <a:solidFill>
                  <a:srgbClr val="111111"/>
                </a:solidFill>
                <a:latin typeface="Arial" panose="020B0604020202020204" pitchFamily="34" charset="0"/>
              </a:rPr>
              <a:t>………</a:t>
            </a:r>
            <a:r>
              <a:rPr lang="ru-RU" sz="3600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в нём кору. </a:t>
            </a:r>
            <a:endParaRPr lang="ru-RU" sz="3600" b="1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3600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………..! </a:t>
            </a:r>
            <a:r>
              <a:rPr lang="ru-RU" sz="3600" b="1" dirty="0">
                <a:solidFill>
                  <a:srgbClr val="111111"/>
                </a:solidFill>
                <a:latin typeface="Arial" panose="020B0604020202020204" pitchFamily="34" charset="0"/>
              </a:rPr>
              <a:t>…….</a:t>
            </a:r>
            <a:r>
              <a:rPr lang="ru-RU" sz="3600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! </a:t>
            </a:r>
          </a:p>
          <a:p>
            <a:pPr algn="ctr"/>
            <a:r>
              <a:rPr lang="ru-RU" sz="3600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Сколько удали и прыти.</a:t>
            </a:r>
            <a:br>
              <a:rPr lang="ru-RU" sz="3600" b="1" dirty="0"/>
            </a:br>
            <a:br>
              <a:rPr lang="ru-RU" sz="3600" b="1" dirty="0"/>
            </a:br>
            <a:endParaRPr lang="ru-RU" sz="3600" b="1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4017819" y="443345"/>
            <a:ext cx="2078181" cy="766617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Загадка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53A280AD-7139-4743-A5E1-64E5D752F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112" y="314037"/>
            <a:ext cx="2894307" cy="264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6323BB2-F086-4B04-A281-8C1D277388DB}"/>
              </a:ext>
            </a:extLst>
          </p:cNvPr>
          <p:cNvSpPr/>
          <p:nvPr/>
        </p:nvSpPr>
        <p:spPr>
          <a:xfrm>
            <a:off x="1851891" y="1590967"/>
            <a:ext cx="6557818" cy="321194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pPr algn="ctr"/>
            <a:endParaRPr lang="ru-RU" sz="3600" b="1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3600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Скачет Шапка по бору Объедает в нём кору. Посмотрите! Поглядите! Сколько удали и прыти.</a:t>
            </a:r>
            <a:br>
              <a:rPr lang="ru-RU" sz="3600" b="1" dirty="0"/>
            </a:br>
            <a:br>
              <a:rPr lang="ru-RU" sz="3600" b="1" dirty="0"/>
            </a:br>
            <a:endParaRPr lang="ru-RU" sz="3600" b="1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4F4E95D-25E0-4C82-AD74-ACB9B6805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327" y="4117074"/>
            <a:ext cx="2281092" cy="255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2E1FA37-EE6F-4BF9-BBA6-87A8A639BC11}"/>
              </a:ext>
            </a:extLst>
          </p:cNvPr>
          <p:cNvSpPr/>
          <p:nvPr/>
        </p:nvSpPr>
        <p:spPr>
          <a:xfrm>
            <a:off x="-292963" y="-150920"/>
            <a:ext cx="12615169" cy="7217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78012FD-86F6-43D5-9DF2-31190F5F9B91}"/>
              </a:ext>
            </a:extLst>
          </p:cNvPr>
          <p:cNvCxnSpPr/>
          <p:nvPr/>
        </p:nvCxnSpPr>
        <p:spPr>
          <a:xfrm>
            <a:off x="1446390" y="2833457"/>
            <a:ext cx="90869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FA1EC22-D169-478A-AB34-A50DCDB13987}"/>
              </a:ext>
            </a:extLst>
          </p:cNvPr>
          <p:cNvCxnSpPr/>
          <p:nvPr/>
        </p:nvCxnSpPr>
        <p:spPr>
          <a:xfrm>
            <a:off x="1359990" y="1402672"/>
            <a:ext cx="90869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BBA2038F-CEB6-439B-ACD7-1062E1918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378" y="1912372"/>
            <a:ext cx="6724148" cy="12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7B9B7D9-3EB7-44B7-8B80-4CC29293F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649" y="123718"/>
            <a:ext cx="8287485" cy="171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3E2E99-F613-4B4B-9273-28B47CFF3D8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11915" t="21636" r="-2122" b="20597"/>
          <a:stretch/>
        </p:blipFill>
        <p:spPr>
          <a:xfrm>
            <a:off x="3409275" y="3325769"/>
            <a:ext cx="5161153" cy="304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3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F1BA83DC-FE7D-4393-921A-53D6D1E26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642" y="807868"/>
            <a:ext cx="4909352" cy="46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33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D89F5618-639D-4AFC-B1FA-C6AD9E5AF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439" y="605832"/>
            <a:ext cx="5011122" cy="564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67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A02B8349-1C2B-478B-A60A-F672BE2AD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33"/>
          <a:stretch/>
        </p:blipFill>
        <p:spPr bwMode="auto">
          <a:xfrm>
            <a:off x="1700212" y="346229"/>
            <a:ext cx="8791575" cy="601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70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0C56AFDD-9028-4456-B9AF-3B873CD39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685" y="606475"/>
            <a:ext cx="4739489" cy="564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28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BC006DB-5CC3-4CEC-A8F0-D0DE30F5BFFE}"/>
              </a:ext>
            </a:extLst>
          </p:cNvPr>
          <p:cNvSpPr/>
          <p:nvPr/>
        </p:nvSpPr>
        <p:spPr>
          <a:xfrm>
            <a:off x="796031" y="1600200"/>
            <a:ext cx="10599938" cy="3657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8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пор, </a:t>
            </a:r>
            <a:r>
              <a:rPr lang="ru-RU" sz="8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8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зьяна, м</a:t>
            </a:r>
            <a:r>
              <a:rPr lang="ru-RU" sz="8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рковь, с</a:t>
            </a:r>
            <a:r>
              <a:rPr lang="ru-RU" sz="8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пог.</a:t>
            </a:r>
          </a:p>
        </p:txBody>
      </p:sp>
    </p:spTree>
    <p:extLst>
      <p:ext uri="{BB962C8B-B14F-4D97-AF65-F5344CB8AC3E}">
        <p14:creationId xmlns:p14="http://schemas.microsoft.com/office/powerpoint/2010/main" val="352035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BC006DB-5CC3-4CEC-A8F0-D0DE30F5BFFE}"/>
              </a:ext>
            </a:extLst>
          </p:cNvPr>
          <p:cNvSpPr/>
          <p:nvPr/>
        </p:nvSpPr>
        <p:spPr>
          <a:xfrm>
            <a:off x="796031" y="1600200"/>
            <a:ext cx="10599938" cy="3657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Бежать, петь, сидеть, письмо, читать.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FB137E1-2011-4D98-996F-93E317B2C1AC}"/>
              </a:ext>
            </a:extLst>
          </p:cNvPr>
          <p:cNvSpPr/>
          <p:nvPr/>
        </p:nvSpPr>
        <p:spPr>
          <a:xfrm>
            <a:off x="796031" y="1600200"/>
            <a:ext cx="10599938" cy="3657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Бежать, петь, сидеть, </a:t>
            </a:r>
            <a:r>
              <a:rPr lang="ru-RU" sz="7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письмо,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читать.</a:t>
            </a:r>
          </a:p>
        </p:txBody>
      </p:sp>
    </p:spTree>
    <p:extLst>
      <p:ext uri="{BB962C8B-B14F-4D97-AF65-F5344CB8AC3E}">
        <p14:creationId xmlns:p14="http://schemas.microsoft.com/office/powerpoint/2010/main" val="168499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FB137E1-2011-4D98-996F-93E317B2C1AC}"/>
              </a:ext>
            </a:extLst>
          </p:cNvPr>
          <p:cNvSpPr/>
          <p:nvPr/>
        </p:nvSpPr>
        <p:spPr>
          <a:xfrm>
            <a:off x="796031" y="230820"/>
            <a:ext cx="10599938" cy="64451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Глагол-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самостоятельная часть речи, обозначают действия предмета и отвечают на вопросы «Что делать?», «Что сделать?»</a:t>
            </a:r>
          </a:p>
        </p:txBody>
      </p:sp>
    </p:spTree>
    <p:extLst>
      <p:ext uri="{BB962C8B-B14F-4D97-AF65-F5344CB8AC3E}">
        <p14:creationId xmlns:p14="http://schemas.microsoft.com/office/powerpoint/2010/main" val="340835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FB137E1-2011-4D98-996F-93E317B2C1AC}"/>
              </a:ext>
            </a:extLst>
          </p:cNvPr>
          <p:cNvSpPr/>
          <p:nvPr/>
        </p:nvSpPr>
        <p:spPr>
          <a:xfrm>
            <a:off x="796031" y="195310"/>
            <a:ext cx="10599938" cy="65694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-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несколько предложений, расположенных в определенном порядке и связанных по смыслу.</a:t>
            </a:r>
          </a:p>
        </p:txBody>
      </p:sp>
    </p:spTree>
    <p:extLst>
      <p:ext uri="{BB962C8B-B14F-4D97-AF65-F5344CB8AC3E}">
        <p14:creationId xmlns:p14="http://schemas.microsoft.com/office/powerpoint/2010/main" val="377538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FB137E1-2011-4D98-996F-93E317B2C1AC}"/>
              </a:ext>
            </a:extLst>
          </p:cNvPr>
          <p:cNvSpPr/>
          <p:nvPr/>
        </p:nvSpPr>
        <p:spPr>
          <a:xfrm>
            <a:off x="368423" y="381740"/>
            <a:ext cx="11455154" cy="17489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Куница – зверек хищный. Гибкая, ловкая, быстрая, отлично бегает по земле.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0482858-B577-4B9E-9519-B9F7DCFC9C18}"/>
              </a:ext>
            </a:extLst>
          </p:cNvPr>
          <p:cNvSpPr/>
          <p:nvPr/>
        </p:nvSpPr>
        <p:spPr>
          <a:xfrm>
            <a:off x="368423" y="2610035"/>
            <a:ext cx="11455154" cy="372862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Корни дерева выполняют две службы. Во-первых, они питают дерево пищей, которую получают из земли. Во вторых, они удерживают дерево в земле, не давая ему упасть. Корни для дерева очень важны.</a:t>
            </a:r>
          </a:p>
        </p:txBody>
      </p:sp>
    </p:spTree>
    <p:extLst>
      <p:ext uri="{BB962C8B-B14F-4D97-AF65-F5344CB8AC3E}">
        <p14:creationId xmlns:p14="http://schemas.microsoft.com/office/powerpoint/2010/main" val="236511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0482858-B577-4B9E-9519-B9F7DCFC9C18}"/>
              </a:ext>
            </a:extLst>
          </p:cNvPr>
          <p:cNvSpPr/>
          <p:nvPr/>
        </p:nvSpPr>
        <p:spPr>
          <a:xfrm>
            <a:off x="368423" y="772357"/>
            <a:ext cx="11455154" cy="372862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Наступила весна. Возвращаются перелетные птицы. Они строят себе гнезда. В гнезде тепло и уютно.</a:t>
            </a:r>
          </a:p>
        </p:txBody>
      </p:sp>
    </p:spTree>
    <p:extLst>
      <p:ext uri="{BB962C8B-B14F-4D97-AF65-F5344CB8AC3E}">
        <p14:creationId xmlns:p14="http://schemas.microsoft.com/office/powerpoint/2010/main" val="7866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21EB82C-A542-451C-B4B2-31EB8157E775}"/>
              </a:ext>
            </a:extLst>
          </p:cNvPr>
          <p:cNvSpPr/>
          <p:nvPr/>
        </p:nvSpPr>
        <p:spPr>
          <a:xfrm>
            <a:off x="2835564" y="1660236"/>
            <a:ext cx="5624855" cy="15801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текст-повествование?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12D4FC-CD22-4223-AEB7-7D47F1B4A756}"/>
              </a:ext>
            </a:extLst>
          </p:cNvPr>
          <p:cNvSpPr/>
          <p:nvPr/>
        </p:nvSpPr>
        <p:spPr>
          <a:xfrm>
            <a:off x="3853871" y="370308"/>
            <a:ext cx="3144982" cy="757381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40150D2-7A0E-4C76-A8B6-AE026874BFA6}"/>
              </a:ext>
            </a:extLst>
          </p:cNvPr>
          <p:cNvSpPr/>
          <p:nvPr/>
        </p:nvSpPr>
        <p:spPr>
          <a:xfrm>
            <a:off x="1997363" y="3429000"/>
            <a:ext cx="7714808" cy="13649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в нём роль глаголов?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78E4E56-A4DD-48D6-86D7-5AFE10ECF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112" y="314037"/>
            <a:ext cx="2894307" cy="264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20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E84A8BA-FEC0-447D-9E6D-E6CC8AC75EBD}"/>
              </a:ext>
            </a:extLst>
          </p:cNvPr>
          <p:cNvSpPr/>
          <p:nvPr/>
        </p:nvSpPr>
        <p:spPr>
          <a:xfrm>
            <a:off x="-195309" y="-79899"/>
            <a:ext cx="12863744" cy="722642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01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21EB82C-A542-451C-B4B2-31EB8157E775}"/>
              </a:ext>
            </a:extLst>
          </p:cNvPr>
          <p:cNvSpPr/>
          <p:nvPr/>
        </p:nvSpPr>
        <p:spPr>
          <a:xfrm>
            <a:off x="1136600" y="2811244"/>
            <a:ext cx="3539219" cy="61191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встрепенулся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B658B88-6DE4-4858-8F90-67832DE1CF9C}"/>
              </a:ext>
            </a:extLst>
          </p:cNvPr>
          <p:cNvSpPr/>
          <p:nvPr/>
        </p:nvSpPr>
        <p:spPr>
          <a:xfrm>
            <a:off x="4908056" y="2817091"/>
            <a:ext cx="3086100" cy="61191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выпорхнул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8CD5615-D58F-437D-B3D6-991DD49B286B}"/>
              </a:ext>
            </a:extLst>
          </p:cNvPr>
          <p:cNvSpPr/>
          <p:nvPr/>
        </p:nvSpPr>
        <p:spPr>
          <a:xfrm>
            <a:off x="8226393" y="2817091"/>
            <a:ext cx="2553854" cy="61191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поднялся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4C73FD5-FFDB-43B6-8BCC-F787C80D28EE}"/>
              </a:ext>
            </a:extLst>
          </p:cNvPr>
          <p:cNvSpPr/>
          <p:nvPr/>
        </p:nvSpPr>
        <p:spPr>
          <a:xfrm>
            <a:off x="5396903" y="4002787"/>
            <a:ext cx="1859834" cy="61191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запел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E85B32B-EE2C-4F43-B327-4D7AE8FE5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18" y="4700128"/>
            <a:ext cx="2336318" cy="186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73A575-8787-488A-9292-8F064976CF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32" b="-1"/>
          <a:stretch/>
        </p:blipFill>
        <p:spPr>
          <a:xfrm>
            <a:off x="1222998" y="607530"/>
            <a:ext cx="9746004" cy="163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6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9EFDAE-6936-438D-A7D5-6EBC4FD1EA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" t="37375" r="58472" b="43000"/>
          <a:stretch/>
        </p:blipFill>
        <p:spPr>
          <a:xfrm>
            <a:off x="514904" y="639193"/>
            <a:ext cx="11297973" cy="51490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31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E84A8BA-FEC0-447D-9E6D-E6CC8AC75EBD}"/>
              </a:ext>
            </a:extLst>
          </p:cNvPr>
          <p:cNvSpPr/>
          <p:nvPr/>
        </p:nvSpPr>
        <p:spPr>
          <a:xfrm>
            <a:off x="-195309" y="-79899"/>
            <a:ext cx="12863744" cy="722642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99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3A448D4-5A79-44D5-96CC-34EF394D9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256"/>
          <a:stretch/>
        </p:blipFill>
        <p:spPr>
          <a:xfrm>
            <a:off x="303201" y="734826"/>
            <a:ext cx="11446514" cy="20350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84CBCE0-C597-4557-A394-EE7469E2E8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932" b="10425"/>
          <a:stretch/>
        </p:blipFill>
        <p:spPr>
          <a:xfrm>
            <a:off x="372743" y="3022847"/>
            <a:ext cx="11446514" cy="5814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19DAFE3-6ADD-47CF-87F9-53C256D0F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43" y="4088168"/>
            <a:ext cx="11343664" cy="1078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4147149-7DB1-4A0F-B225-E04C4D6E0A76}"/>
              </a:ext>
            </a:extLst>
          </p:cNvPr>
          <p:cNvCxnSpPr/>
          <p:nvPr/>
        </p:nvCxnSpPr>
        <p:spPr>
          <a:xfrm>
            <a:off x="2778711" y="4627487"/>
            <a:ext cx="2086252" cy="0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8F4C5F7E-F679-4999-9A7E-068A01700443}"/>
              </a:ext>
            </a:extLst>
          </p:cNvPr>
          <p:cNvGrpSpPr/>
          <p:nvPr/>
        </p:nvGrpSpPr>
        <p:grpSpPr>
          <a:xfrm>
            <a:off x="5239304" y="4627487"/>
            <a:ext cx="1534358" cy="108752"/>
            <a:chOff x="5239304" y="4627487"/>
            <a:chExt cx="1534358" cy="108752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A6FFD561-222D-42F3-8A0B-67C15B580614}"/>
                </a:ext>
              </a:extLst>
            </p:cNvPr>
            <p:cNvCxnSpPr>
              <a:cxnSpLocks/>
            </p:cNvCxnSpPr>
            <p:nvPr/>
          </p:nvCxnSpPr>
          <p:spPr>
            <a:xfrm>
              <a:off x="5239305" y="4627487"/>
              <a:ext cx="1534357" cy="0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7B7CA101-7722-4DA3-869E-921F76F82DBD}"/>
                </a:ext>
              </a:extLst>
            </p:cNvPr>
            <p:cNvCxnSpPr>
              <a:cxnSpLocks/>
            </p:cNvCxnSpPr>
            <p:nvPr/>
          </p:nvCxnSpPr>
          <p:spPr>
            <a:xfrm>
              <a:off x="5239304" y="4736239"/>
              <a:ext cx="1534357" cy="0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9654E31-CEF8-4521-A3E2-4A184119A334}"/>
              </a:ext>
            </a:extLst>
          </p:cNvPr>
          <p:cNvGrpSpPr/>
          <p:nvPr/>
        </p:nvGrpSpPr>
        <p:grpSpPr>
          <a:xfrm>
            <a:off x="9972581" y="4518735"/>
            <a:ext cx="1534358" cy="108752"/>
            <a:chOff x="5239304" y="4627487"/>
            <a:chExt cx="1534358" cy="108752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46D2FE25-2BFA-4201-BA88-83B6E3038E24}"/>
                </a:ext>
              </a:extLst>
            </p:cNvPr>
            <p:cNvCxnSpPr>
              <a:cxnSpLocks/>
            </p:cNvCxnSpPr>
            <p:nvPr/>
          </p:nvCxnSpPr>
          <p:spPr>
            <a:xfrm>
              <a:off x="5239305" y="4627487"/>
              <a:ext cx="1534357" cy="0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9B577000-F89E-470D-B29A-DBA2998E98FA}"/>
                </a:ext>
              </a:extLst>
            </p:cNvPr>
            <p:cNvCxnSpPr>
              <a:cxnSpLocks/>
            </p:cNvCxnSpPr>
            <p:nvPr/>
          </p:nvCxnSpPr>
          <p:spPr>
            <a:xfrm>
              <a:off x="5239304" y="4736239"/>
              <a:ext cx="1534357" cy="0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8691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E84A8BA-FEC0-447D-9E6D-E6CC8AC75EBD}"/>
              </a:ext>
            </a:extLst>
          </p:cNvPr>
          <p:cNvSpPr/>
          <p:nvPr/>
        </p:nvSpPr>
        <p:spPr>
          <a:xfrm>
            <a:off x="-195309" y="-79899"/>
            <a:ext cx="12863744" cy="722642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54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A3F3CCC-FEBF-4034-B7D7-E793AE437420}"/>
              </a:ext>
            </a:extLst>
          </p:cNvPr>
          <p:cNvSpPr/>
          <p:nvPr/>
        </p:nvSpPr>
        <p:spPr>
          <a:xfrm>
            <a:off x="399495" y="426128"/>
            <a:ext cx="11425561" cy="60812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034" name="Содержимое 2"/>
          <p:cNvSpPr>
            <a:spLocks noGrp="1"/>
          </p:cNvSpPr>
          <p:nvPr>
            <p:ph type="subTitle" idx="1"/>
          </p:nvPr>
        </p:nvSpPr>
        <p:spPr>
          <a:xfrm>
            <a:off x="821763" y="824594"/>
            <a:ext cx="10932272" cy="5744882"/>
          </a:xfrm>
        </p:spPr>
        <p:txBody>
          <a:bodyPr>
            <a:normAutofit fontScale="47500" lnSpcReduction="20000"/>
          </a:bodyPr>
          <a:lstStyle/>
          <a:p>
            <a:pPr algn="l">
              <a:lnSpc>
                <a:spcPct val="150000"/>
              </a:lnSpc>
            </a:pPr>
            <a:r>
              <a:rPr lang="ru-RU" sz="1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я узнал, что…</a:t>
            </a:r>
          </a:p>
          <a:p>
            <a:pPr algn="l">
              <a:lnSpc>
                <a:spcPct val="150000"/>
              </a:lnSpc>
            </a:pPr>
            <a:r>
              <a:rPr lang="ru-RU" sz="1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понял(а), что…</a:t>
            </a:r>
          </a:p>
          <a:p>
            <a:pPr algn="l">
              <a:lnSpc>
                <a:spcPct val="150000"/>
              </a:lnSpc>
            </a:pPr>
            <a:r>
              <a:rPr lang="ru-RU" sz="1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удивило…</a:t>
            </a:r>
          </a:p>
          <a:p>
            <a:pPr algn="l">
              <a:lnSpc>
                <a:spcPct val="150000"/>
              </a:lnSpc>
            </a:pPr>
            <a:r>
              <a:rPr lang="ru-RU" sz="1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могу похвалить себя за…</a:t>
            </a:r>
          </a:p>
          <a:p>
            <a:pPr algn="l">
              <a:lnSpc>
                <a:spcPct val="150000"/>
              </a:lnSpc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split orient="vert"/>
  </p:transition>
</p:sld>
</file>

<file path=ppt/theme/theme1.xml><?xml version="1.0" encoding="utf-8"?>
<a:theme xmlns:a="http://schemas.openxmlformats.org/drawingml/2006/main" name="Базис">
  <a:themeElements>
    <a:clrScheme name="Базис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</TotalTime>
  <Words>212</Words>
  <Application>Microsoft Office PowerPoint</Application>
  <PresentationFormat>Широкоэкранный</PresentationFormat>
  <Paragraphs>29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Corbel</vt:lpstr>
      <vt:lpstr>Times New Roman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Ден</dc:creator>
  <cp:lastModifiedBy>Awis K</cp:lastModifiedBy>
  <cp:revision>27</cp:revision>
  <dcterms:created xsi:type="dcterms:W3CDTF">2019-11-21T05:15:03Z</dcterms:created>
  <dcterms:modified xsi:type="dcterms:W3CDTF">2025-03-30T17:42:56Z</dcterms:modified>
</cp:coreProperties>
</file>