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6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8EAF1C-5CE0-4B86-8E31-76077D5D8B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502C7B8-31F2-4E0A-9B51-0F5A8FE31B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5FB14F-D45E-4BD9-A335-892C28A77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00152-B964-41F3-AE86-478E77EB2048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F3961E-D758-4C2E-8909-95F5335D4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1FF1ED-C317-4822-9E0A-843DA22D6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67A5-F65C-4ACD-8A12-34785F3AE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026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DDE2E0-4037-4795-B11D-546E7DACC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0A561D-FA6C-4DF1-8544-9B9F234AB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371B73-0715-436C-9EBB-6325FFF3E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00152-B964-41F3-AE86-478E77EB2048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EF3774-15DF-433E-ADBD-304E8CD5D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A7BC9F-5D76-4F48-AAA3-908C17D98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67A5-F65C-4ACD-8A12-34785F3AE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23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4A3640-738F-4898-AC3F-FC674F067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38ACE4C-724B-48E2-8F1C-34F01B91F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A319FA-3606-402E-AFE8-ABDE05B0D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00152-B964-41F3-AE86-478E77EB2048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A01E70-BFA8-4FED-86C4-8E665B0DE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3DFBFC-4BD2-48D6-A35A-D7F74BA23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67A5-F65C-4ACD-8A12-34785F3AE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444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A0055-5527-4E3A-8FF2-4D0808ACC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B4A72F-CEAE-4862-96C4-40F78C818E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32750A-BC23-48D2-9268-1216186406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58CEB4F-7977-4257-A2B3-715A7DF29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00152-B964-41F3-AE86-478E77EB2048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629F12D-DAB7-4616-9211-5EE524AF9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1A33D19-64CF-4494-8099-2562D23AD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67A5-F65C-4ACD-8A12-34785F3AE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321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83847E-3AA5-4716-B715-B50756E2A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1B794A-6C59-4BE3-8459-05FE818F2D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C9D3B2-B2E4-43FB-BA63-1596E95851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CADCCA5-4A27-421E-882B-902E2CE4B1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4BBA90F-D059-4F3A-81B1-2F05A7CF81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A95E2F3-2BF1-4334-BEC9-B4ADF44E6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00152-B964-41F3-AE86-478E77EB2048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06B0A91-D829-481A-B734-550CCBB08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2402986-4D4C-4FE4-8B03-78206A13E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67A5-F65C-4ACD-8A12-34785F3AE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161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CA0738-796C-4D89-9EBF-7B9F71BB3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EC3F04D-A0CF-4830-B4A1-D8D34ACCD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00152-B964-41F3-AE86-478E77EB2048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04F965B-BB4A-4019-BF30-A53C03597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15464F1-43FD-450A-BE08-1DAD75059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67A5-F65C-4ACD-8A12-34785F3AE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175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B5525D8-D24F-4244-81D9-E997E5439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00152-B964-41F3-AE86-478E77EB2048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3ABFEDF-6D59-40BB-90A8-DD8390E0D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AEBE931-6353-40B3-90D1-3BB99AFFB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67A5-F65C-4ACD-8A12-34785F3AE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337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6D6411-29CE-4BFC-9C70-6D48728E0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DA0256-42B3-47FB-8D71-B10EDBBFB3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55AA2D1-5B93-4E14-9F07-5FCE65B585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31F31B-5607-4824-909E-983591E86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00152-B964-41F3-AE86-478E77EB2048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3BCAD8F-B70C-4E85-ABE8-CF1A02158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902FFA7-49E5-463F-8516-4ED67F13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67A5-F65C-4ACD-8A12-34785F3AE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723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A8407A-C19A-42BF-B6DC-2BD50DF1C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7566235-5F89-498B-8D69-B90C523086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35BA929-EEDE-4272-A650-4EEE7D179D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B0C2E2D-2C14-4CD9-A5D1-7C686C1E6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00152-B964-41F3-AE86-478E77EB2048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3555FF2-E7AC-4DB3-8BD4-089C858D9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836409E-DE71-42AE-94E8-0A32D61CE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67A5-F65C-4ACD-8A12-34785F3AE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390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6B5626-7E39-4727-867C-CD98BE3A5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151DF59-AED4-4D16-8194-4437F00380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D95184-8CFF-4D45-91B0-3AB440BD4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00152-B964-41F3-AE86-478E77EB2048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49779E-5AA2-4928-AAC4-F9A0CE6DF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3B5035-19D1-41C3-8468-D02CF2A34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67A5-F65C-4ACD-8A12-34785F3AE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10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54F8A6F-5FA0-4992-A566-C18100A2FA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C6E1895-AE34-4AAA-AB2A-CCB07C89CF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AC655C-0D60-4E85-8819-3ADE3084B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00152-B964-41F3-AE86-478E77EB2048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D8C9FB-5570-49A5-96A7-62D815B7B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A86DE9-2041-4427-89B3-DE6DA5FFA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67A5-F65C-4ACD-8A12-34785F3AE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8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8E378A-0FC5-41F1-B984-7052E2D14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C6C41E-4F37-47D2-A0F5-A2DAE6627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C3ADA6-A22F-4831-BB78-63B7CED533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00152-B964-41F3-AE86-478E77EB2048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26324C-0B78-400E-A862-2A0B2C4299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E49A0C-41F7-4409-9E6B-F5C0CF01D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667A5-F65C-4ACD-8A12-34785F3AE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500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2B1B07-AB27-4595-B05F-7DD9D732EE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C0BEC52-97D2-45D2-99A3-4BFA8C5E4E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1B7B684-FD2F-4C55-AB4F-6EC137E09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327" y="2298583"/>
            <a:ext cx="11395351" cy="1257418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03F90BF-35AD-4794-BE93-F069B777C0E9}"/>
              </a:ext>
            </a:extLst>
          </p:cNvPr>
          <p:cNvSpPr/>
          <p:nvPr/>
        </p:nvSpPr>
        <p:spPr>
          <a:xfrm>
            <a:off x="2533475" y="2692866"/>
            <a:ext cx="654342" cy="5452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/>
              <a:t>6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34631A2-8167-488F-82C0-C05A06E42C61}"/>
              </a:ext>
            </a:extLst>
          </p:cNvPr>
          <p:cNvSpPr/>
          <p:nvPr/>
        </p:nvSpPr>
        <p:spPr>
          <a:xfrm>
            <a:off x="4523064" y="2692866"/>
            <a:ext cx="862668" cy="5452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/>
              <a:t>54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1E31FE0-6827-4BDD-84EA-50CFCD79264A}"/>
              </a:ext>
            </a:extLst>
          </p:cNvPr>
          <p:cNvSpPr/>
          <p:nvPr/>
        </p:nvSpPr>
        <p:spPr>
          <a:xfrm>
            <a:off x="6621710" y="2692866"/>
            <a:ext cx="862668" cy="5452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/>
              <a:t>60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CE015F4-BCF3-47F5-9EE9-8B3A7F32968B}"/>
              </a:ext>
            </a:extLst>
          </p:cNvPr>
          <p:cNvSpPr/>
          <p:nvPr/>
        </p:nvSpPr>
        <p:spPr>
          <a:xfrm>
            <a:off x="8720356" y="2692866"/>
            <a:ext cx="862668" cy="5452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/>
              <a:t>6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3B5714D-36BF-4DCF-AE03-A6ACB4B3E818}"/>
              </a:ext>
            </a:extLst>
          </p:cNvPr>
          <p:cNvSpPr/>
          <p:nvPr/>
        </p:nvSpPr>
        <p:spPr>
          <a:xfrm>
            <a:off x="10819002" y="2692866"/>
            <a:ext cx="862668" cy="5452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/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771089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4F1AEA-36E1-4F62-9E05-8259D55B7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301424-9F80-428A-BAE3-0B34CCBE01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88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40, 20, 90, 60, 70, 50</a:t>
            </a:r>
            <a:endParaRPr lang="ru-RU" sz="13800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A66C11A3-9701-4A30-89E1-C5C27A8BFB28}"/>
              </a:ext>
            </a:extLst>
          </p:cNvPr>
          <p:cNvSpPr/>
          <p:nvPr/>
        </p:nvSpPr>
        <p:spPr>
          <a:xfrm>
            <a:off x="964734" y="3272420"/>
            <a:ext cx="10389066" cy="205458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i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60, 80, 10, 40, 30, 50</a:t>
            </a:r>
            <a:endParaRPr lang="ru-RU" sz="8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486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4F1AEA-36E1-4F62-9E05-8259D55B7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301424-9F80-428A-BAE3-0B34CCBE01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7200" dirty="0">
                <a:latin typeface="Times New Roman" panose="02020603050405020304" pitchFamily="18" charset="0"/>
                <a:ea typeface="Arial" panose="020B0604020202020204" pitchFamily="34" charset="0"/>
              </a:rPr>
              <a:t>110,120,130,140,150,160</a:t>
            </a:r>
            <a:endParaRPr lang="ru-RU" sz="9600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A66C11A3-9701-4A30-89E1-C5C27A8BFB28}"/>
              </a:ext>
            </a:extLst>
          </p:cNvPr>
          <p:cNvSpPr/>
          <p:nvPr/>
        </p:nvSpPr>
        <p:spPr>
          <a:xfrm>
            <a:off x="964734" y="3272420"/>
            <a:ext cx="10389066" cy="205458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i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60, 80, 10, 40, 30, 50</a:t>
            </a:r>
            <a:endParaRPr lang="ru-RU" sz="8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77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BCE73CA-9C7B-4A3D-AA9C-032204324D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919" y="777001"/>
            <a:ext cx="10515600" cy="578319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66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40 + 60 + 30  =</a:t>
            </a:r>
            <a:r>
              <a:rPr lang="ru-RU" sz="66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ru-RU" sz="66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66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90 + 50 + 10  =</a:t>
            </a:r>
            <a:endParaRPr lang="ru-RU" sz="66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66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70 +  10 + 30  = </a:t>
            </a:r>
            <a:endParaRPr lang="ru-RU" sz="66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66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80 +  70 + 20  =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824370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BCE73CA-9C7B-4A3D-AA9C-032204324D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0" y="973554"/>
            <a:ext cx="6602835" cy="578319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5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40 + 60 + 30  =</a:t>
            </a:r>
            <a:r>
              <a:rPr lang="ru-RU" sz="5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ru-RU" sz="54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5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90 + 50 + 10  =</a:t>
            </a:r>
            <a:endParaRPr lang="ru-RU" sz="54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5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70 +  10 + 30  = </a:t>
            </a:r>
            <a:endParaRPr lang="ru-RU" sz="54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54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80 +  70 + 20  =</a:t>
            </a:r>
            <a:endParaRPr lang="ru-RU" sz="7200" dirty="0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41E8498E-5566-4A26-9A27-48D8EFE5FF75}"/>
              </a:ext>
            </a:extLst>
          </p:cNvPr>
          <p:cNvSpPr/>
          <p:nvPr/>
        </p:nvSpPr>
        <p:spPr>
          <a:xfrm>
            <a:off x="5412337" y="811850"/>
            <a:ext cx="5859566" cy="483692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ts val="3600"/>
              </a:spcBef>
            </a:pPr>
            <a:r>
              <a:rPr lang="ru-RU" sz="4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=(</a:t>
            </a:r>
            <a:r>
              <a:rPr lang="ru-RU" sz="48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40+60)+30=130</a:t>
            </a:r>
            <a:r>
              <a:rPr lang="ru-RU" sz="4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                </a:t>
            </a:r>
            <a:endParaRPr lang="ru-RU" sz="480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3600"/>
              </a:spcBef>
            </a:pPr>
            <a:r>
              <a:rPr lang="ru-RU" sz="4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=(</a:t>
            </a:r>
            <a:r>
              <a:rPr lang="ru-RU" sz="48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90+10)+50=150</a:t>
            </a:r>
            <a:endParaRPr lang="ru-RU" sz="480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3600"/>
              </a:spcBef>
            </a:pPr>
            <a:r>
              <a:rPr lang="ru-RU" sz="4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= (</a:t>
            </a:r>
            <a:r>
              <a:rPr lang="ru-RU" sz="48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70+30)+10=110</a:t>
            </a:r>
            <a:r>
              <a:rPr lang="ru-RU" sz="4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             </a:t>
            </a:r>
            <a:endParaRPr lang="ru-RU" sz="480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3600"/>
              </a:spcBef>
            </a:pPr>
            <a:r>
              <a:rPr lang="ru-RU" sz="4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=(</a:t>
            </a:r>
            <a:r>
              <a:rPr lang="ru-RU" sz="48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80+20)+70=170</a:t>
            </a:r>
            <a:endParaRPr lang="ru-RU" sz="480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56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106</Words>
  <Application>Microsoft Office PowerPoint</Application>
  <PresentationFormat>Широкоэкранный</PresentationFormat>
  <Paragraphs>21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Awis K</dc:creator>
  <cp:lastModifiedBy>Awis K</cp:lastModifiedBy>
  <cp:revision>2</cp:revision>
  <dcterms:created xsi:type="dcterms:W3CDTF">2025-03-20T00:32:41Z</dcterms:created>
  <dcterms:modified xsi:type="dcterms:W3CDTF">2025-03-30T17:41:54Z</dcterms:modified>
</cp:coreProperties>
</file>