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59" r:id="rId9"/>
    <p:sldId id="290" r:id="rId10"/>
    <p:sldId id="267" r:id="rId11"/>
    <p:sldId id="268" r:id="rId12"/>
    <p:sldId id="269" r:id="rId13"/>
    <p:sldId id="270" r:id="rId14"/>
    <p:sldId id="271" r:id="rId15"/>
    <p:sldId id="272" r:id="rId16"/>
    <p:sldId id="278" r:id="rId17"/>
    <p:sldId id="273" r:id="rId18"/>
    <p:sldId id="274" r:id="rId19"/>
    <p:sldId id="260" r:id="rId20"/>
    <p:sldId id="279" r:id="rId21"/>
    <p:sldId id="261" r:id="rId22"/>
    <p:sldId id="285" r:id="rId23"/>
    <p:sldId id="286" r:id="rId24"/>
    <p:sldId id="288" r:id="rId25"/>
    <p:sldId id="289" r:id="rId26"/>
    <p:sldId id="262" r:id="rId27"/>
    <p:sldId id="280" r:id="rId28"/>
    <p:sldId id="281" r:id="rId29"/>
    <p:sldId id="282" r:id="rId30"/>
    <p:sldId id="283" r:id="rId31"/>
    <p:sldId id="284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08788-88FE-4401-B522-17477075B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1C4A67-D79E-4435-ABB4-EA3B18E01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C8D5B8-79F1-4238-9F66-70BBE32A8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619230-4F8F-404E-8BD3-671F4078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06C04-80CC-4697-B4FD-F63465BD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8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CCE18-961A-4B4C-A5E5-D3B8BE459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363779-5F7B-416C-A709-9A7455571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9FC8CD-62D7-4E9F-B44B-74095303F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DE47B2-A524-49FC-9809-525301EA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C01040-3345-4BFB-8C14-5C78CEBDA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65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666638-2CCB-49CD-8F0D-23CD7D9AE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91E2AA-5A45-4277-A6D1-36CA71D3A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D28647-8734-466C-8C39-BBB5C007E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ACBA50-1022-4AD7-ADA7-9AE87D57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B6F1D6-1701-4D87-B7A3-59F88DB5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244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80851-930F-4D02-9BC4-09DEED08D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010E02-B302-47FD-94C6-AB4E527E3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2EE8BB-2207-4B33-9F3F-2889892A8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FD4AB6-CEAE-4631-A126-0D143F9D1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404731-17B4-4B55-A887-A74193C2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F961A4-3331-4ACE-8B14-BAAC07FE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89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A24887-45FD-4F8D-A9E0-329A4E696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75DC96-7C5A-4518-9FB0-FEDDFD60D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18575C-7167-4D3A-8C2B-802934397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CE97D06-D032-445E-AC20-FD687D5B4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C4F2C0-BBC4-43D8-84AC-1C9F5A9D3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392CD7E-94D5-4ABF-AACD-DDB66B161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4301F60-8156-42DE-B76D-731B59024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063DB6-BC36-4E4E-8155-56B8C3815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152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535DF5-EDCE-48EE-A556-C4FC2CEE4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1D107C-4863-4C86-A716-714264EA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BF975D-985A-4405-A242-FCC863895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B5C881-0DCB-4533-A5DE-1DFA700F3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3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D17DC5-D2E7-4986-AF26-CFE1EE60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F1C3E9-8526-4875-85A4-F39149FF1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E50E4D-41DF-4228-A12B-88EE1145A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52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45F4D-2600-4743-A219-C8E3653CF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47148A-D600-498F-BA0B-ED3F5CD8B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599D3D-D1E3-4F4A-9B1B-F757B7E10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DB276A-5569-4607-8060-96916CD4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643D71-9E2D-4D69-B765-86B3D1E89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75AE09-85D9-4F34-AED7-049269EA0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48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50CD7-E85E-4CCE-BF57-F2DD0DDAF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F996B6-319F-4B14-86B3-D28A5C309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359C6C-5F8A-4047-A3B2-985174202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EEB611-832C-4C46-8181-578BB4D4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0C6C84-2EBE-4CBF-979D-877015FA6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1042AE-3952-4B29-9B6E-5AAA862D1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469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EF59E-D1EA-4764-BE15-60659256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769148-588E-4C19-9764-7DE162661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5C4B9D-0F76-41E8-9F11-B59A7B7E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7C7303-B3C7-47DE-B9CB-E9F9EC1A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8C408-8DE9-421B-8523-9A03077B2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85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4FCD0AD-EA6D-4F85-91B3-A383923F96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24BC27-B156-4A87-B9EC-A525A0284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892717-1BC1-4012-814D-4BA7FDBC5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AA16D4-63D3-4BBE-B9EC-26D78E22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4E4DE1-485A-42AA-BBBF-6C2B32E0F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65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001198-F0C4-4A0C-90AE-00F5A182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646262-CF99-4517-8B39-98BAD0008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7AF316-C571-4D8D-A981-DEB30FFF8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62CC0-7AFC-408D-AE6E-D0480EDBEE4F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C7EBC3-11FD-401C-B8D1-219521968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AEA4EA-F852-4273-A79D-30D04F453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C32D3-8E2D-4567-9254-753894D81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395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icture background">
            <a:extLst>
              <a:ext uri="{FF2B5EF4-FFF2-40B4-BE49-F238E27FC236}">
                <a16:creationId xmlns:a16="http://schemas.microsoft.com/office/drawing/2014/main" id="{EB39B78F-F820-46AE-9CAB-7B13FB372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43E69C-0C8A-435C-BF5A-9667D60EC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03582" y="118511"/>
            <a:ext cx="9144000" cy="2387600"/>
          </a:xfrm>
        </p:spPr>
        <p:txBody>
          <a:bodyPr/>
          <a:lstStyle/>
          <a:p>
            <a:r>
              <a:rPr lang="ru-RU" dirty="0"/>
              <a:t>Анализ картин.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470B1BE-D7C6-45D9-9126-D2AED8EF7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7305" y="3949908"/>
            <a:ext cx="9144000" cy="1655762"/>
          </a:xfrm>
        </p:spPr>
        <p:txBody>
          <a:bodyPr>
            <a:noAutofit/>
          </a:bodyPr>
          <a:lstStyle/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Михайловская Кристина </a:t>
            </a:r>
          </a:p>
          <a:p>
            <a:pPr algn="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Крижанаускайте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Кристина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Матвеева Дарья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Ермошина Дарья</a:t>
            </a:r>
          </a:p>
        </p:txBody>
      </p:sp>
    </p:spTree>
    <p:extLst>
      <p:ext uri="{BB962C8B-B14F-4D97-AF65-F5344CB8AC3E}">
        <p14:creationId xmlns:p14="http://schemas.microsoft.com/office/powerpoint/2010/main" val="122727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CF295B30-9BE4-4054-B14F-71E97A8AF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03"/>
          <a:stretch/>
        </p:blipFill>
        <p:spPr bwMode="auto">
          <a:xfrm flipV="1">
            <a:off x="-89452" y="0"/>
            <a:ext cx="66315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21B05A79-B252-44DB-9C29-B92CD1C8B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7" y="0"/>
            <a:ext cx="5649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B5DB7B-4262-411D-9691-8DA7B7C82F84}"/>
              </a:ext>
            </a:extLst>
          </p:cNvPr>
          <p:cNvSpPr txBox="1"/>
          <p:nvPr/>
        </p:nvSpPr>
        <p:spPr>
          <a:xfrm>
            <a:off x="891163" y="2548429"/>
            <a:ext cx="5204837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Коровин</a:t>
            </a:r>
          </a:p>
          <a:p>
            <a:pPr algn="ctr"/>
            <a:r>
              <a:rPr lang="ru-RU" sz="36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Алексеевич </a:t>
            </a:r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2932892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E3D5B8-F41B-4D63-8D26-707FBE94315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208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4EF87C-7D11-446F-B7E7-CA8AFB8281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559B2C48-4C20-4210-B7EA-25B8EAA5F1DD}"/>
              </a:ext>
            </a:extLst>
          </p:cNvPr>
          <p:cNvSpPr/>
          <p:nvPr/>
        </p:nvSpPr>
        <p:spPr>
          <a:xfrm>
            <a:off x="2166731" y="357809"/>
            <a:ext cx="1560443" cy="135172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895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9B8D8E70-4EBD-4EF1-B623-D21724747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flipV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44CA22-8F2D-4FE5-99EA-8FBAD1AE49F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2" t="27247" r="17500" b="4349"/>
          <a:stretch/>
        </p:blipFill>
        <p:spPr bwMode="auto">
          <a:xfrm>
            <a:off x="924339" y="0"/>
            <a:ext cx="1018760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0135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21C35FBA-1881-472A-B2B5-6BFD1C1A80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flipV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44CA22-8F2D-4FE5-99EA-8FBAD1AE49F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2" t="27247" r="17500" b="4349"/>
          <a:stretch/>
        </p:blipFill>
        <p:spPr bwMode="auto">
          <a:xfrm>
            <a:off x="924339" y="0"/>
            <a:ext cx="10187609" cy="6858000"/>
          </a:xfrm>
          <a:prstGeom prst="rect">
            <a:avLst/>
          </a:prstGeom>
          <a:noFill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B79190EC-B55A-47E8-99AA-8154ADCF2491}"/>
              </a:ext>
            </a:extLst>
          </p:cNvPr>
          <p:cNvSpPr/>
          <p:nvPr/>
        </p:nvSpPr>
        <p:spPr>
          <a:xfrm>
            <a:off x="7215809" y="556591"/>
            <a:ext cx="964095" cy="477079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25553A55-0F0C-4C15-82F1-72B29E5E076F}"/>
              </a:ext>
            </a:extLst>
          </p:cNvPr>
          <p:cNvSpPr/>
          <p:nvPr/>
        </p:nvSpPr>
        <p:spPr>
          <a:xfrm>
            <a:off x="8249479" y="2295939"/>
            <a:ext cx="1514060" cy="1938131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13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84B7DE-E4C2-454B-BEE9-4C0BA4014F4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6798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792713-3BF0-4E77-A126-80988FCE095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1388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345BDC65-B5EA-4C31-B025-B917B2FA7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>
            <a:extLst>
              <a:ext uri="{FF2B5EF4-FFF2-40B4-BE49-F238E27FC236}">
                <a16:creationId xmlns:a16="http://schemas.microsoft.com/office/drawing/2014/main" id="{51A571FB-8C41-4A0A-9D53-6128F1F4E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284" y="0"/>
            <a:ext cx="5249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7179E7-F085-402B-91BD-EC86D7AE522A}"/>
              </a:ext>
            </a:extLst>
          </p:cNvPr>
          <p:cNvSpPr txBox="1"/>
          <p:nvPr/>
        </p:nvSpPr>
        <p:spPr>
          <a:xfrm>
            <a:off x="370853" y="1689652"/>
            <a:ext cx="57481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«Грачи прилетели» Саврасов.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1871 год</a:t>
            </a:r>
          </a:p>
        </p:txBody>
      </p:sp>
    </p:spTree>
    <p:extLst>
      <p:ext uri="{BB962C8B-B14F-4D97-AF65-F5344CB8AC3E}">
        <p14:creationId xmlns:p14="http://schemas.microsoft.com/office/powerpoint/2010/main" val="4033695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7911C1B1-F538-44E4-A73E-3920FA89C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53A73AD-16AE-431B-B0D9-AAE683938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" y="0"/>
            <a:ext cx="1041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055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DC8BBF54-B6DD-4437-B970-ABB57F237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0634E22-2736-4B84-BD5E-1A33D2BA9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0"/>
            <a:ext cx="10683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113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ADD169C2-484A-4E1F-A37D-27E4BFF97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DF7E2E8-B662-439C-B803-02E8BAF8C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0"/>
            <a:ext cx="6584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650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E1294A4F-DDED-4852-95E4-998203520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A4D782D0-051B-479B-AAF1-C658E44BF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" y="1280284"/>
            <a:ext cx="11134725" cy="38004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276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icture background">
            <a:extLst>
              <a:ext uri="{FF2B5EF4-FFF2-40B4-BE49-F238E27FC236}">
                <a16:creationId xmlns:a16="http://schemas.microsoft.com/office/drawing/2014/main" id="{9B5B9103-1811-4911-817E-664657D9D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80AB2887-CD47-45AD-93D6-7B145C7B8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0"/>
            <a:ext cx="9086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68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71C6883D-5E6C-4C78-9BDA-2537D129C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A9DC8A84-6679-4DEC-971E-4F92B9E50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963" y="0"/>
            <a:ext cx="8472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702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Picture background">
            <a:extLst>
              <a:ext uri="{FF2B5EF4-FFF2-40B4-BE49-F238E27FC236}">
                <a16:creationId xmlns:a16="http://schemas.microsoft.com/office/drawing/2014/main" id="{E90BF897-5F4D-4730-A5BE-84CE26E59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AA4750ED-6EB8-4DAD-8A05-49B36BFFF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088" y="0"/>
            <a:ext cx="6727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696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Picture background">
            <a:extLst>
              <a:ext uri="{FF2B5EF4-FFF2-40B4-BE49-F238E27FC236}">
                <a16:creationId xmlns:a16="http://schemas.microsoft.com/office/drawing/2014/main" id="{CA6C99B4-41A1-4119-9646-3519E2AD8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C05EC660-F4C1-4395-A417-5F9AB6BD6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485775"/>
            <a:ext cx="11029950" cy="58864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229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F972BFA5-3B5D-4C2A-A9E1-F720F1B60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0B5A96B4-2594-48C1-9D7A-FC0F1A3C4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963" y="0"/>
            <a:ext cx="3770313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271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A1596-131D-4298-BFA5-EA662212417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0542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938A6DD6-54CF-4E9D-ACB3-E38E673B2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17B580B4-A1A0-4391-93F8-EB9F11E25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573" y="413374"/>
            <a:ext cx="6718853" cy="603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027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D001E54C-95B1-4A23-B301-5B60FB576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3C44CD-BDE5-4B3A-8232-FC246EB518A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52" y="0"/>
            <a:ext cx="9955695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3701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715789D6-5D2E-40F4-A9F8-02C23FB1C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A655192B-A9CB-4820-A603-578BFC906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75" y="0"/>
            <a:ext cx="8272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728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03736D81-5DCB-4144-A941-2DA5BAA51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>
            <a:extLst>
              <a:ext uri="{FF2B5EF4-FFF2-40B4-BE49-F238E27FC236}">
                <a16:creationId xmlns:a16="http://schemas.microsoft.com/office/drawing/2014/main" id="{8FB897EE-D4C6-4000-BDB2-95973AC22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679" y="0"/>
            <a:ext cx="3752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6C4B1D3-048B-4EB0-BCB1-2CB977F28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057" y="0"/>
            <a:ext cx="3987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16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8BA65632-AE98-4E8B-99A5-F4788D39C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>
            <a:extLst>
              <a:ext uri="{FF2B5EF4-FFF2-40B4-BE49-F238E27FC236}">
                <a16:creationId xmlns:a16="http://schemas.microsoft.com/office/drawing/2014/main" id="{44B64D61-0E19-423E-B7CE-734FE6A7F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96" y="935078"/>
            <a:ext cx="7069207" cy="45827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952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DBD254D2-759E-43D8-AA6B-85F17286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>
            <a:extLst>
              <a:ext uri="{FF2B5EF4-FFF2-40B4-BE49-F238E27FC236}">
                <a16:creationId xmlns:a16="http://schemas.microsoft.com/office/drawing/2014/main" id="{9BCA9D46-AD6B-4554-9FE3-9302EC4DB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75" y="0"/>
            <a:ext cx="8272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27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01291862-03F3-42CA-BB9D-4AEA60FF1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B6230E-AFAD-4CE9-A7F3-C72EAF66561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464" y="1"/>
            <a:ext cx="6019886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9974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BFA8A06F-B128-4D7A-8FA9-33B3BE1B05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flipV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511D5B5F-18A1-4E2E-B189-2DB22B06D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0"/>
            <a:ext cx="9783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113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6D0CC407-7264-4D2F-931D-269FD0EDD7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flipV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1F9C44EA-4391-4CB5-A8ED-FE486EA6F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50" y="0"/>
            <a:ext cx="3568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955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F30D1E55-CB20-4703-885A-1C99F8BB42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flipV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B00FC03B-C9F3-42F8-B954-5B9D9DBD5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542925"/>
            <a:ext cx="8886825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116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4493892C-410D-4492-A457-6E2638A26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flipV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AD5BFF91-5945-4B0D-9803-D7BDD188D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50" y="0"/>
            <a:ext cx="3594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7431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5E736485-C16E-4B5E-9CEF-7E80679018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flipV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AB9249C3-201D-4ED0-9E44-FA065D68A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25" y="0"/>
            <a:ext cx="5949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632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24</Words>
  <Application>Microsoft Office PowerPoint</Application>
  <PresentationFormat>Широкоэкранный</PresentationFormat>
  <Paragraphs>10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Тема Office</vt:lpstr>
      <vt:lpstr>Анализ картин.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7</cp:revision>
  <dcterms:created xsi:type="dcterms:W3CDTF">2024-05-05T11:27:38Z</dcterms:created>
  <dcterms:modified xsi:type="dcterms:W3CDTF">2024-05-06T17:07:55Z</dcterms:modified>
</cp:coreProperties>
</file>