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85A8DB-DBC7-4D99-B3FF-22144712E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2A7A843-D0EB-47C6-B826-C9362D490D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419151-090F-41F0-924F-DB0746DF0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1936-6C9F-4E6D-B54F-20BEC9261699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4D1FB9-3487-4449-886E-C7AB9B314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1215A7-A5DF-491D-A3EE-57834ECEC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22B-062C-4352-962D-9BBD955307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321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E74F77-8B8F-40AB-B0EB-871F97118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2F8F19-118E-4B74-93FE-94C47114E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BB4C08-618F-45E2-AACF-5533D6261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1936-6C9F-4E6D-B54F-20BEC9261699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4241EA-960B-4DE7-9ADB-7B8D94105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E9A351-3484-4E84-B6AE-5F1523B67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22B-062C-4352-962D-9BBD955307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80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B458D1-257B-4882-98EE-DE513AA94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1F6C85-F0EB-41C0-AC8B-391E2D5A3F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650C8E-C75C-4DF3-9FE0-80F65C114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1936-6C9F-4E6D-B54F-20BEC9261699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8AF529-B938-4B9E-9BB8-7DA5C62AF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33CEFB-EDB3-42E8-A610-C8C970D53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22B-062C-4352-962D-9BBD955307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364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EC45EA-B69C-4864-BF7E-A0F14C55E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3C565B-4141-4110-AE4F-295D069DC1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41C5C0-753E-40EB-8EF2-D80CD1586F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1A437C-CDA7-4CAA-B595-846B5095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1936-6C9F-4E6D-B54F-20BEC9261699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A45F10-6138-4479-8157-DD9846546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5F83B2-8CE4-45B1-8BA0-9635E12C1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22B-062C-4352-962D-9BBD955307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821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4FCC75-390E-4CA3-9AFC-6A1883239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54D870-88C9-4422-B03C-A86A6BDBC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3751B6-536E-4BFF-9EE5-23A0ED5E0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F2A2CE0-1510-4FC3-AF57-D718C25ADD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9F29BB0-CC2D-437F-AA08-2362DAD7C1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BF6AB93-ADFF-49BB-BD86-F535E7C10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1936-6C9F-4E6D-B54F-20BEC9261699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FCCE2E9-2082-4D41-95C8-7898634F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262EF8C-862B-4C7C-A0C9-7FC35B0F5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22B-062C-4352-962D-9BBD955307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84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7D3155-27B7-45E2-BC75-46A1921E0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A9B75DC-B770-45B7-BE68-8CAF6F9C4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1936-6C9F-4E6D-B54F-20BEC9261699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68CA08E-0A7A-4C42-9787-EC505AC3F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5C6871C-AA61-4F67-9109-62F495E63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22B-062C-4352-962D-9BBD955307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14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45E5275-E8ED-4DC7-9B10-1F2DF13F6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1936-6C9F-4E6D-B54F-20BEC9261699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4E7A4EC-9D43-4BDE-9B80-484906C4A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AC19E16-E3B3-4E23-BA3E-E262CA375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22B-062C-4352-962D-9BBD955307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18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FE41A-D8F6-43BE-BF1E-E79BFBD35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F89E66-A918-40E6-B9DE-0E5EC7CEF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758299-93D7-4863-9D95-E77771118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3021A0-1BCC-4684-A005-D3665F90D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1936-6C9F-4E6D-B54F-20BEC9261699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D5C8BE-80D4-4310-BC41-53C36A082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B4CF75-0CC1-46F6-8048-6768080FA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22B-062C-4352-962D-9BBD955307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002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58DF08-CFEC-4E9D-952F-5FEC2F4C7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9C50D63-AF79-4EAD-BC4F-5A57FC028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06BD1F-03E9-4EC7-81C1-BEDBB5821A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FB48A6-133A-4A3E-98D3-AC52918C8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1936-6C9F-4E6D-B54F-20BEC9261699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A982AF-029F-4DAF-8A95-7FC51E8CA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167ABB-79D4-43A2-8E0E-BF35A92BB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22B-062C-4352-962D-9BBD955307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524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C5AD79-761E-4C79-95F2-14C13E3CB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6DA0AB4-25FF-42D4-97C2-421B137F88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1BC2E5-9E2B-4F04-9807-F3E60A622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1936-6C9F-4E6D-B54F-20BEC9261699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3EA0E5-0FFC-4DA5-9DB3-359B68201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414B89-3CB5-4DF6-BDDD-6BED52B91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22B-062C-4352-962D-9BBD955307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100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A86F2FF-2630-41DA-A979-E0D34DBA2A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067274-3A28-47DD-B436-CB9A5C55E6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E34154-0E1F-497D-BDFE-2D0294F7C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1936-6C9F-4E6D-B54F-20BEC9261699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E92957-C717-4103-B79C-FE354C57A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72D4E0-F157-4C11-B265-9FFC01A7E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D22B-062C-4352-962D-9BBD955307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503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52587C-DF4C-4D9D-B944-8DF242A0D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DD45E-AA79-4F0F-8043-33C6D8EEA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6BD3A1-6C66-4FF7-B221-9C82645AC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11936-6C9F-4E6D-B54F-20BEC9261699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801FBE-0EC8-43B5-BD9D-F203C121D7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79442E-5FCE-4B36-BA5E-F49BA636B4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DD22B-062C-4352-962D-9BBD955307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909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3D213D-288D-46FA-86B7-7F45A00F2E41}"/>
              </a:ext>
            </a:extLst>
          </p:cNvPr>
          <p:cNvSpPr txBox="1"/>
          <p:nvPr/>
        </p:nvSpPr>
        <p:spPr>
          <a:xfrm>
            <a:off x="3048000" y="2828836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Ребята, сегодня я вам расскажу про трёх китов, которые живут в мире музыки. Давным-давно люди считали, что земля стоит на трёх китах, которые держат землю на своих могучих спинах.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55249F-9CB0-4001-9A7F-3FC16B395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0"/>
            <a:ext cx="12200114" cy="676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245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67473B-DDA6-4AA1-8342-E02CB7DA3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38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8A9BBB-CA4D-4F0F-97AE-6EE791FCB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6" y="0"/>
            <a:ext cx="12158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55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DF270A-0189-4FD6-93B8-59BE94A9C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" y="0"/>
            <a:ext cx="121888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64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14A8EB-0DB6-466A-897C-12F6C5B52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534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D479D2-43D3-4F1B-B019-FE79413EC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815"/>
            <a:ext cx="12209498" cy="684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61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2A43F6-29CC-4076-8AE6-53AE996F2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69"/>
            <a:ext cx="12192000" cy="683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90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50E5F8-00F9-455A-93AF-EB28678D8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2" y="4284"/>
            <a:ext cx="12155596" cy="684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82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15F7BE-6FBE-470F-A5A1-C5B8925D5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50"/>
            <a:ext cx="12192000" cy="682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466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1F7B70-6C9B-40E2-8D74-599124013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66"/>
            <a:ext cx="12182475" cy="686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6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DD33527-91E3-4B2A-85BB-DAAFA6C00D29}"/>
              </a:ext>
            </a:extLst>
          </p:cNvPr>
          <p:cNvSpPr/>
          <p:nvPr/>
        </p:nvSpPr>
        <p:spPr>
          <a:xfrm>
            <a:off x="6811144" y="352681"/>
            <a:ext cx="3668293" cy="1167887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6D10ED5-B959-48EE-8C78-CD68C49F8197}"/>
              </a:ext>
            </a:extLst>
          </p:cNvPr>
          <p:cNvSpPr/>
          <p:nvPr/>
        </p:nvSpPr>
        <p:spPr>
          <a:xfrm>
            <a:off x="152400" y="306481"/>
            <a:ext cx="5334000" cy="5289176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DDB97B87-AF10-4C7D-8998-E5DF4273B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12" y="409575"/>
            <a:ext cx="5164138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98FB99-A61B-4F45-BABA-D51C382CA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1435" y="330573"/>
            <a:ext cx="32877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Adobe Song Std L" pitchFamily="18" charset="-128"/>
              </a:rPr>
              <a:t>Легенда о трёх китах</a:t>
            </a:r>
          </a:p>
        </p:txBody>
      </p:sp>
      <p:pic>
        <p:nvPicPr>
          <p:cNvPr id="10" name="Picture 5" descr="D:\Загрузки\662.jpg">
            <a:extLst>
              <a:ext uri="{FF2B5EF4-FFF2-40B4-BE49-F238E27FC236}">
                <a16:creationId xmlns:a16="http://schemas.microsoft.com/office/drawing/2014/main" id="{972018FA-0CE6-4800-81AC-1EDA8A721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" b="-31"/>
          <a:stretch>
            <a:fillRect/>
          </a:stretch>
        </p:blipFill>
        <p:spPr bwMode="auto">
          <a:xfrm>
            <a:off x="7001435" y="1969434"/>
            <a:ext cx="4139077" cy="3626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">
            <a:extLst>
              <a:ext uri="{FF2B5EF4-FFF2-40B4-BE49-F238E27FC236}">
                <a16:creationId xmlns:a16="http://schemas.microsoft.com/office/drawing/2014/main" id="{B3497237-CE49-4C8E-87A1-EE2010CFA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7544" y="1969434"/>
            <a:ext cx="20256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ru-RU" altLang="ru-RU" sz="4800" b="1" dirty="0">
                <a:solidFill>
                  <a:srgbClr val="7030A0"/>
                </a:solidFill>
              </a:rPr>
              <a:t>Танец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2C6F50E8-28DB-4219-8627-4E59906C3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4825" y="1969434"/>
            <a:ext cx="20526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ru-RU" altLang="ru-RU" sz="4800" b="1" dirty="0">
                <a:solidFill>
                  <a:srgbClr val="008000"/>
                </a:solidFill>
              </a:rPr>
              <a:t>Песня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43617F-6048-4D31-83A0-F27C55BE1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4348" y="5595657"/>
            <a:ext cx="1873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ru-RU" altLang="ru-RU" sz="4800" b="1" dirty="0">
                <a:solidFill>
                  <a:srgbClr val="FF0000"/>
                </a:solidFill>
              </a:rPr>
              <a:t>Марш</a:t>
            </a:r>
          </a:p>
        </p:txBody>
      </p:sp>
    </p:spTree>
    <p:extLst>
      <p:ext uri="{BB962C8B-B14F-4D97-AF65-F5344CB8AC3E}">
        <p14:creationId xmlns:p14="http://schemas.microsoft.com/office/powerpoint/2010/main" val="13670989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42</Words>
  <Application>Microsoft Office PowerPoint</Application>
  <PresentationFormat>Широкоэкранный</PresentationFormat>
  <Paragraphs>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17</cp:revision>
  <dcterms:created xsi:type="dcterms:W3CDTF">2025-02-06T09:04:41Z</dcterms:created>
  <dcterms:modified xsi:type="dcterms:W3CDTF">2025-02-06T09:29:26Z</dcterms:modified>
</cp:coreProperties>
</file>