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8" r:id="rId5"/>
    <p:sldId id="257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E41D3-D3F8-4AAA-9AE3-1B1A6D661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A3DC2A-ADB9-4A0E-A0EF-5F8263540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97C5E1-96CE-4366-9F0B-E50158DFA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72E950-E4E4-4BE9-9384-01578E0E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155210-8C23-47B2-AD71-3B0ACAE7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82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23D92-64EE-4AE2-9A18-662B1121D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83D09D-C345-4667-95E4-49521FBD6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E84CF2-7336-48A9-92C3-A5C5B4582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CBBA75-302B-4FDD-9F6E-6DC795582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FE8092-9048-455D-9D8F-2956D84F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89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5D0F7-404D-491D-9476-B8104D9C8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0C8189-E204-4809-A859-A1C2686B8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F09288-AFC9-4EDD-A548-5481F29DF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E52A41-BD5B-45A3-A394-D8557415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246BB7-EB63-4760-9A8E-CB711EA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81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26368-BDD0-4776-850F-25244CC99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63A5F9-E4A8-4DA0-86E9-BD43BD0CF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E9984A-D377-41C3-83EF-818BED4F0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865B24-A225-4AFE-ACBC-FC2C5297D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760F3D-F3BB-4EBC-861B-9E04E12B5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5CCE1C-7D31-49C1-8F4F-614596E70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99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8A5AF-9462-48A2-BB76-96B9C05E0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3CDA6-457C-4CFC-926C-A313CB81F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D7CFF0-1135-4734-A14C-55B54196C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2ACDD4-1051-46A5-AAFD-106189D6B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57A996F-DF8A-4090-95B1-5192472A7C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0BF70F-A851-429D-9727-5C99A03E2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8E6FB4-FF82-4B21-91D3-DB7D26D1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BA0BE0-4D0D-4968-A75E-F3F513AF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343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BA78C-9FBC-4FC9-93BF-E8730941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F662E29-D7DA-4A40-95C9-9DD652C5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A10CE8-C0E4-4EC3-B51D-B93D9267E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2CF747-F881-4163-9C79-5B4E4E08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74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00EE776-3BFC-4C29-8F2E-89103C1F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4CE7CAA-095A-4CF8-9F1F-C69225A78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8FA435-C7E7-4B8D-8984-C2399A64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3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F2E98-EB4E-46EF-B194-C4F3B1074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8D2B15-16C0-4D6B-A886-E4BA025EA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875783-FB44-4C1A-B2A2-7542F69AB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BF8957-9BB6-4350-973B-4140FF00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35B308-DB5C-4833-83ED-895D04C3F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253DFB-F0C4-42A8-B0BB-EFA72235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908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5948D1-18C7-4E47-AD70-BBDF91B6C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FF4DA3-E935-4B36-A130-7DFFE06F4B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5CAB2E-2BC3-40C6-BCB8-CB4C9BFBA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D2CF18-6982-4379-A9D0-70B824527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47119-A48A-4EFC-B97E-5698386A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799956-4E71-4156-BD36-DF5F4053F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19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1903D-1838-4970-B46B-E0D1E33E7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CF18EB-45AA-4EC0-A404-B1ADFA930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09D6FD-3DD0-428E-A8CA-2B646AFF4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057679-ABCC-473B-9CA1-5F318D753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10E085-9808-458A-A65F-EC09BC670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1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2C18C82-49E1-4B54-96E6-7C9BC4386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4D620-A3DA-4F19-92E5-A04C44184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161115-54DA-4B00-8C94-3072008B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E2B085-F3BE-4724-955E-CF99BAC32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ECB45-9449-4E0B-A2D5-C8E372B9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34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C91039-7445-4363-86FB-167820CD4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AD83CC-6148-4DD5-A60E-9E7EA8D3C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6E4129-3DD8-4AF0-9FAB-E6F7DE83D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49D46-2012-4448-85AF-BE61EFCADE32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554F9-45EA-4AA5-8D3C-F720C10A9A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FA8B55-89C0-4605-8822-39FD845CE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E968F-3F6B-4EE5-A139-4C8DEA24B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6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CAE5B0C-8CBE-4ECB-BA15-ABB2CEFBC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56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FF861B-3372-4218-875A-9BA403862A5D}"/>
              </a:ext>
            </a:extLst>
          </p:cNvPr>
          <p:cNvSpPr/>
          <p:nvPr/>
        </p:nvSpPr>
        <p:spPr>
          <a:xfrm>
            <a:off x="0" y="0"/>
            <a:ext cx="5446643" cy="95415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6DA81DB-6F8F-4955-83F8-E10BEB7E1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705" y="1350311"/>
            <a:ext cx="7381461" cy="50320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52724F-A183-40CB-9AB0-E66241947247}"/>
              </a:ext>
            </a:extLst>
          </p:cNvPr>
          <p:cNvSpPr txBox="1"/>
          <p:nvPr/>
        </p:nvSpPr>
        <p:spPr>
          <a:xfrm>
            <a:off x="298174" y="184690"/>
            <a:ext cx="5516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«Временные трудности»</a:t>
            </a:r>
          </a:p>
        </p:txBody>
      </p:sp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B1AB9C6F-50F7-41A0-A16D-FCB863434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74" y="2389947"/>
            <a:ext cx="29527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66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>
            <a:extLst>
              <a:ext uri="{FF2B5EF4-FFF2-40B4-BE49-F238E27FC236}">
                <a16:creationId xmlns:a16="http://schemas.microsoft.com/office/drawing/2014/main" id="{E8D00A50-866A-4701-BF4F-EE8B4C058F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794C98-19CF-4A21-A91C-D4DF2218D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34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AF068D4-5442-42EF-A43E-8E1D6A1EA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30" y="0"/>
            <a:ext cx="11211339" cy="686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405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4359B27-9858-4C04-80F6-F980F886C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51561"/>
            <a:ext cx="8709660" cy="580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FC305F-D809-43FB-8AEA-DB03E44D9A1D}"/>
              </a:ext>
            </a:extLst>
          </p:cNvPr>
          <p:cNvSpPr/>
          <p:nvPr/>
        </p:nvSpPr>
        <p:spPr>
          <a:xfrm>
            <a:off x="1" y="0"/>
            <a:ext cx="3413760" cy="7694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BF5FA1-63F0-49C1-ABD9-ECDEAB316080}"/>
              </a:ext>
            </a:extLst>
          </p:cNvPr>
          <p:cNvSpPr txBox="1"/>
          <p:nvPr/>
        </p:nvSpPr>
        <p:spPr>
          <a:xfrm>
            <a:off x="298174" y="184690"/>
            <a:ext cx="5516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Личная жизнь</a:t>
            </a:r>
          </a:p>
        </p:txBody>
      </p:sp>
    </p:spTree>
    <p:extLst>
      <p:ext uri="{BB962C8B-B14F-4D97-AF65-F5344CB8AC3E}">
        <p14:creationId xmlns:p14="http://schemas.microsoft.com/office/powerpoint/2010/main" val="289238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44B914-87A1-417F-9B94-8389DA464CC6}"/>
              </a:ext>
            </a:extLst>
          </p:cNvPr>
          <p:cNvSpPr txBox="1"/>
          <p:nvPr/>
        </p:nvSpPr>
        <p:spPr>
          <a:xfrm>
            <a:off x="4740965" y="977337"/>
            <a:ext cx="587402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5FD26F-F706-4F49-B241-7ABB3CFD096F}"/>
              </a:ext>
            </a:extLst>
          </p:cNvPr>
          <p:cNvSpPr/>
          <p:nvPr/>
        </p:nvSpPr>
        <p:spPr>
          <a:xfrm>
            <a:off x="0" y="0"/>
            <a:ext cx="5446643" cy="95415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FF3B2C-2A17-4EE7-BD98-4268B9BFC55F}"/>
              </a:ext>
            </a:extLst>
          </p:cNvPr>
          <p:cNvSpPr txBox="1"/>
          <p:nvPr/>
        </p:nvSpPr>
        <p:spPr>
          <a:xfrm>
            <a:off x="298174" y="184690"/>
            <a:ext cx="5516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Интересный факт</a:t>
            </a:r>
          </a:p>
        </p:txBody>
      </p:sp>
    </p:spTree>
    <p:extLst>
      <p:ext uri="{BB962C8B-B14F-4D97-AF65-F5344CB8AC3E}">
        <p14:creationId xmlns:p14="http://schemas.microsoft.com/office/powerpoint/2010/main" val="287224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7F107A-F5D9-4834-8754-DF2667C20421}"/>
              </a:ext>
            </a:extLst>
          </p:cNvPr>
          <p:cNvSpPr txBox="1"/>
          <p:nvPr/>
        </p:nvSpPr>
        <p:spPr>
          <a:xfrm>
            <a:off x="3014869" y="2598003"/>
            <a:ext cx="6162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517318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</Words>
  <Application>Microsoft Office PowerPoint</Application>
  <PresentationFormat>Широкоэкранный</PresentationFormat>
  <Paragraphs>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16</cp:revision>
  <dcterms:created xsi:type="dcterms:W3CDTF">2025-02-25T18:07:27Z</dcterms:created>
  <dcterms:modified xsi:type="dcterms:W3CDTF">2025-02-25T18:44:27Z</dcterms:modified>
</cp:coreProperties>
</file>