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</p:sldIdLst>
  <p:sldSz cx="6858000" cy="9906000" type="A4"/>
  <p:notesSz cx="9144000" cy="6858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DF0F9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025" autoAdjust="0"/>
    <p:restoredTop sz="94660"/>
  </p:normalViewPr>
  <p:slideViewPr>
    <p:cSldViewPr snapToGrid="0">
      <p:cViewPr varScale="1">
        <p:scale>
          <a:sx n="50" d="100"/>
          <a:sy n="50" d="100"/>
        </p:scale>
        <p:origin x="-2358" y="-114"/>
      </p:cViewPr>
      <p:guideLst>
        <p:guide orient="horz" pos="3120"/>
        <p:guide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90B2E0-04B3-45EE-A3A1-1D082334C972}" type="datetimeFigureOut">
              <a:rPr lang="ru-RU" smtClean="0"/>
              <a:pPr/>
              <a:t>25.03.2025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464D09-5F70-4227-9334-9700311698D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6948649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90B2E0-04B3-45EE-A3A1-1D082334C972}" type="datetimeFigureOut">
              <a:rPr lang="ru-RU" smtClean="0"/>
              <a:pPr/>
              <a:t>25.03.2025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464D09-5F70-4227-9334-9700311698D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55864891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90B2E0-04B3-45EE-A3A1-1D082334C972}" type="datetimeFigureOut">
              <a:rPr lang="ru-RU" smtClean="0"/>
              <a:pPr/>
              <a:t>25.03.2025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464D09-5F70-4227-9334-9700311698D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96653855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90B2E0-04B3-45EE-A3A1-1D082334C972}" type="datetimeFigureOut">
              <a:rPr lang="ru-RU" smtClean="0"/>
              <a:pPr/>
              <a:t>25.03.2025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464D09-5F70-4227-9334-9700311698D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07508028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90B2E0-04B3-45EE-A3A1-1D082334C972}" type="datetimeFigureOut">
              <a:rPr lang="ru-RU" smtClean="0"/>
              <a:pPr/>
              <a:t>25.03.2025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464D09-5F70-4227-9334-9700311698D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0729165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90B2E0-04B3-45EE-A3A1-1D082334C972}" type="datetimeFigureOut">
              <a:rPr lang="ru-RU" smtClean="0"/>
              <a:pPr/>
              <a:t>25.03.2025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464D09-5F70-4227-9334-9700311698D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10088529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90B2E0-04B3-45EE-A3A1-1D082334C972}" type="datetimeFigureOut">
              <a:rPr lang="ru-RU" smtClean="0"/>
              <a:pPr/>
              <a:t>25.03.2025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464D09-5F70-4227-9334-9700311698D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51260063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90B2E0-04B3-45EE-A3A1-1D082334C972}" type="datetimeFigureOut">
              <a:rPr lang="ru-RU" smtClean="0"/>
              <a:pPr/>
              <a:t>25.03.2025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464D09-5F70-4227-9334-9700311698D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11680240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90B2E0-04B3-45EE-A3A1-1D082334C972}" type="datetimeFigureOut">
              <a:rPr lang="ru-RU" smtClean="0"/>
              <a:pPr/>
              <a:t>25.03.2025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464D09-5F70-4227-9334-9700311698D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17117301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90B2E0-04B3-45EE-A3A1-1D082334C972}" type="datetimeFigureOut">
              <a:rPr lang="ru-RU" smtClean="0"/>
              <a:pPr/>
              <a:t>25.03.2025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464D09-5F70-4227-9334-9700311698D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83774782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90B2E0-04B3-45EE-A3A1-1D082334C972}" type="datetimeFigureOut">
              <a:rPr lang="ru-RU" smtClean="0"/>
              <a:pPr/>
              <a:t>25.03.2025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464D09-5F70-4227-9334-9700311698D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1239604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790B2E0-04B3-45EE-A3A1-1D082334C972}" type="datetimeFigureOut">
              <a:rPr lang="ru-RU" smtClean="0"/>
              <a:pPr/>
              <a:t>25.03.2025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C464D09-5F70-4227-9334-9700311698D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5647626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69662" y="183818"/>
            <a:ext cx="5595994" cy="1222616"/>
          </a:xfrm>
        </p:spPr>
        <p:txBody>
          <a:bodyPr>
            <a:normAutofit/>
          </a:bodyPr>
          <a:lstStyle/>
          <a:p>
            <a:r>
              <a:rPr lang="ru-RU" sz="3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ЭКСТРЕМИЗМУ  НЕТ!</a:t>
            </a:r>
            <a:r>
              <a:rPr lang="ru-RU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97852" y="1022595"/>
            <a:ext cx="6339616" cy="1154825"/>
          </a:xfrm>
        </p:spPr>
        <p:txBody>
          <a:bodyPr>
            <a:normAutofit fontScale="85000" lnSpcReduction="10000"/>
          </a:bodyPr>
          <a:lstStyle/>
          <a:p>
            <a:r>
              <a:rPr lang="ru-RU" sz="2400" i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Будущее мира за новыми поколениями.</a:t>
            </a:r>
            <a:endParaRPr lang="ru-RU" sz="2400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400" i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Давайте, чтобы этот мир был полон тепла и любви.</a:t>
            </a:r>
            <a:endParaRPr lang="ru-RU" sz="2400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400" i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Это отчасти в наших руках! В руках каждого!</a:t>
            </a:r>
            <a:endParaRPr lang="ru-RU" sz="2400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48925" y="3027132"/>
            <a:ext cx="6637467" cy="3886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0"/>
              </a:spcAft>
            </a:pPr>
            <a:r>
              <a:rPr lang="ru-RU" b="1" dirty="0">
                <a:solidFill>
                  <a:srgbClr val="0070C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НЕСКОЛЬКО  ПРОСТЫХ  ПРАВИЛ  ДЛЯ  </a:t>
            </a:r>
            <a:r>
              <a:rPr lang="ru-RU" b="1" dirty="0" smtClean="0">
                <a:solidFill>
                  <a:srgbClr val="0070C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РОДИТЕЛЕЙ</a:t>
            </a:r>
            <a:r>
              <a:rPr lang="ru-RU" b="1" dirty="0">
                <a:solidFill>
                  <a:srgbClr val="0070C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</a:t>
            </a:r>
            <a:endParaRPr lang="ru-RU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48926" y="3458568"/>
            <a:ext cx="6926242" cy="325390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49580">
              <a:lnSpc>
                <a:spcPct val="107000"/>
              </a:lnSpc>
              <a:spcAft>
                <a:spcPts val="0"/>
              </a:spcAft>
            </a:pPr>
            <a:r>
              <a:rPr lang="en-US" sz="1600" b="1" dirty="0">
                <a:solidFill>
                  <a:srgbClr val="0070C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</a:t>
            </a:r>
            <a:r>
              <a:rPr lang="ru-RU" sz="1600" b="1" dirty="0">
                <a:solidFill>
                  <a:srgbClr val="0070C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Разговаривайте с ребенком.</a:t>
            </a:r>
            <a:endParaRPr lang="ru-RU" sz="16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1076325">
              <a:lnSpc>
                <a:spcPct val="107000"/>
              </a:lnSpc>
              <a:spcAft>
                <a:spcPts val="0"/>
              </a:spcAft>
            </a:pPr>
            <a:r>
              <a:rPr lang="ru-RU" sz="1600" b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Вы </a:t>
            </a:r>
            <a:r>
              <a:rPr lang="ru-RU" sz="16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должны знать, с кем он общается, как проводит </a:t>
            </a:r>
            <a:endParaRPr lang="en-US" sz="1600" b="1" dirty="0" smtClean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1076325">
              <a:lnSpc>
                <a:spcPct val="107000"/>
              </a:lnSpc>
              <a:spcAft>
                <a:spcPts val="0"/>
              </a:spcAft>
            </a:pPr>
            <a:r>
              <a:rPr lang="ru-RU" sz="1600" b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время и </a:t>
            </a:r>
            <a:r>
              <a:rPr lang="ru-RU" sz="16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что </a:t>
            </a:r>
            <a:r>
              <a:rPr lang="ru-RU" sz="1600" b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его </a:t>
            </a:r>
            <a:r>
              <a:rPr lang="ru-RU" sz="16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волнует.</a:t>
            </a:r>
            <a:endParaRPr lang="ru-RU" sz="8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ru-RU" sz="8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en-US" sz="800" b="1" dirty="0" smtClean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ru-RU" sz="16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	</a:t>
            </a:r>
            <a:r>
              <a:rPr lang="en-US" sz="1600" b="1" dirty="0">
                <a:solidFill>
                  <a:srgbClr val="0070C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II</a:t>
            </a:r>
            <a:r>
              <a:rPr lang="ru-RU" sz="1600" b="1" dirty="0">
                <a:solidFill>
                  <a:srgbClr val="0070C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Обеспечьте досуг ребенка.</a:t>
            </a:r>
            <a:endParaRPr lang="ru-RU" sz="16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1076325" marR="448945">
              <a:lnSpc>
                <a:spcPct val="107000"/>
              </a:lnSpc>
              <a:spcAft>
                <a:spcPts val="0"/>
              </a:spcAft>
            </a:pPr>
            <a:r>
              <a:rPr lang="ru-RU" sz="1600" b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Спортивные </a:t>
            </a:r>
            <a:r>
              <a:rPr lang="ru-RU" sz="16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секции, кружки, </a:t>
            </a:r>
            <a:r>
              <a:rPr lang="ru-RU" sz="1600" b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военно-патриотические </a:t>
            </a:r>
            <a:r>
              <a:rPr lang="ru-RU" sz="16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клубы </a:t>
            </a:r>
            <a:r>
              <a:rPr lang="ru-RU" sz="1600" b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дадут </a:t>
            </a:r>
            <a:r>
              <a:rPr lang="ru-RU" sz="16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возможность для самореализации </a:t>
            </a:r>
            <a:endParaRPr lang="en-US" sz="1600" b="1" dirty="0" smtClean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1076325" marR="448945">
              <a:lnSpc>
                <a:spcPct val="107000"/>
              </a:lnSpc>
              <a:spcAft>
                <a:spcPts val="0"/>
              </a:spcAft>
            </a:pPr>
            <a:r>
              <a:rPr lang="ru-RU" sz="1600" b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и </a:t>
            </a:r>
            <a:r>
              <a:rPr lang="ru-RU" sz="16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самовыражения </a:t>
            </a:r>
            <a:r>
              <a:rPr lang="ru-RU" sz="1600" b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подростка</a:t>
            </a:r>
            <a:r>
              <a:rPr lang="ru-RU" sz="16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ru-RU" sz="8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R="448945">
              <a:lnSpc>
                <a:spcPct val="107000"/>
              </a:lnSpc>
              <a:spcAft>
                <a:spcPts val="0"/>
              </a:spcAft>
            </a:pPr>
            <a:r>
              <a:rPr lang="ru-RU" sz="8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ru-RU" sz="8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R="448945">
              <a:lnSpc>
                <a:spcPct val="107000"/>
              </a:lnSpc>
              <a:spcAft>
                <a:spcPts val="0"/>
              </a:spcAft>
            </a:pPr>
            <a:r>
              <a:rPr lang="ru-RU" sz="16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	</a:t>
            </a:r>
            <a:r>
              <a:rPr lang="en-US" sz="1600" b="1" dirty="0">
                <a:solidFill>
                  <a:srgbClr val="0070C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III</a:t>
            </a:r>
            <a:r>
              <a:rPr lang="ru-RU" sz="1600" b="1" dirty="0">
                <a:solidFill>
                  <a:srgbClr val="0070C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Контролируйте информацию,</a:t>
            </a:r>
            <a:endParaRPr lang="ru-RU" sz="16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1076325" marR="448945">
              <a:lnSpc>
                <a:spcPct val="107000"/>
              </a:lnSpc>
              <a:spcAft>
                <a:spcPts val="0"/>
              </a:spcAft>
            </a:pPr>
            <a:r>
              <a:rPr lang="ru-RU" sz="1600" b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которую </a:t>
            </a:r>
            <a:r>
              <a:rPr lang="ru-RU" sz="16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получает ребенок. Обращайте </a:t>
            </a:r>
            <a:r>
              <a:rPr lang="ru-RU" sz="1600" b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внимание</a:t>
            </a:r>
            <a:r>
              <a:rPr lang="ru-RU" sz="16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endParaRPr lang="en-US" sz="1600" b="1" dirty="0" smtClean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1076325" marR="448945">
              <a:lnSpc>
                <a:spcPct val="107000"/>
              </a:lnSpc>
              <a:spcAft>
                <a:spcPts val="0"/>
              </a:spcAft>
            </a:pPr>
            <a:r>
              <a:rPr lang="ru-RU" sz="1600" b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какие передачи </a:t>
            </a:r>
            <a:r>
              <a:rPr lang="ru-RU" sz="16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он смотрит, какие книги читает, </a:t>
            </a:r>
            <a:endParaRPr lang="en-US" sz="1600" b="1" dirty="0" smtClean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1076325" marR="448945">
              <a:lnSpc>
                <a:spcPct val="107000"/>
              </a:lnSpc>
              <a:spcAft>
                <a:spcPts val="0"/>
              </a:spcAft>
            </a:pPr>
            <a:r>
              <a:rPr lang="ru-RU" sz="1600" b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на </a:t>
            </a:r>
            <a:r>
              <a:rPr lang="ru-RU" sz="16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каких сайтах </a:t>
            </a:r>
            <a:r>
              <a:rPr lang="ru-RU" sz="1600" b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бывает</a:t>
            </a:r>
            <a:r>
              <a:rPr lang="ru-RU" sz="16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какие фильмы смотрит.</a:t>
            </a:r>
            <a:endParaRPr lang="ru-RU" sz="16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7" name="Рисунок 6" descr="C:\Users\kdk_lavrenova\Desktop\1694771430_a71311c60fe234ea169b65f727aaf51e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97853" y="6947296"/>
            <a:ext cx="3919146" cy="2575744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Прямоугольник 7"/>
          <p:cNvSpPr/>
          <p:nvPr/>
        </p:nvSpPr>
        <p:spPr>
          <a:xfrm>
            <a:off x="4303059" y="7210785"/>
            <a:ext cx="2388197" cy="20487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0"/>
              </a:spcAft>
            </a:pPr>
            <a:r>
              <a:rPr lang="ru-RU" sz="2400" b="1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Каждый должен знать – ЭКСТРЕМИЗМ опасен для общества!</a:t>
            </a:r>
            <a:endParaRPr lang="ru-RU" sz="105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617556" y="2078523"/>
            <a:ext cx="6073700" cy="8649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ru-RU" sz="1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Важно помнить, что попадание подростка под влияние экстремистской группы легче предупредить, чем впоследствии бороться с этой проблемой</a:t>
            </a:r>
            <a:endParaRPr lang="ru-RU" sz="1600" b="1" dirty="0">
              <a:solidFill>
                <a:srgbClr val="FF000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257509" y="2070232"/>
            <a:ext cx="389851" cy="84728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>
              <a:lnSpc>
                <a:spcPct val="107000"/>
              </a:lnSpc>
              <a:spcAft>
                <a:spcPts val="0"/>
              </a:spcAft>
            </a:pPr>
            <a:r>
              <a:rPr lang="ru-RU" sz="4800" dirty="0">
                <a:solidFill>
                  <a:srgbClr val="FF0000"/>
                </a:solidFill>
                <a:latin typeface="Arial Black" panose="020B0A04020102020204" pitchFamily="34" charset="0"/>
              </a:rPr>
              <a:t>!</a:t>
            </a:r>
            <a:endParaRPr lang="ru-RU" sz="4800" dirty="0">
              <a:solidFill>
                <a:srgbClr val="FF0000"/>
              </a:solidFill>
              <a:latin typeface="Arial Black" panose="020B0A040201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18635201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Тема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Тема 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20</TotalTime>
  <Words>88</Words>
  <Application>Microsoft Office PowerPoint</Application>
  <PresentationFormat>Лист A4 (210x297 мм)</PresentationFormat>
  <Paragraphs>20</Paragraphs>
  <Slides>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</vt:i4>
      </vt:variant>
    </vt:vector>
  </HeadingPairs>
  <TitlesOfParts>
    <vt:vector size="2" baseType="lpstr">
      <vt:lpstr>Тема Office</vt:lpstr>
      <vt:lpstr>ЭКСТРЕМИЗМУ  НЕТ! 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ЭКСТРЕМИЗМУ  НЕТ!</dc:title>
  <dc:creator>Лавренова Елена Викторовна</dc:creator>
  <cp:lastModifiedBy>na-ledovskaya</cp:lastModifiedBy>
  <cp:revision>4</cp:revision>
  <dcterms:created xsi:type="dcterms:W3CDTF">2025-02-13T06:46:50Z</dcterms:created>
  <dcterms:modified xsi:type="dcterms:W3CDTF">2025-03-25T08:50:29Z</dcterms:modified>
</cp:coreProperties>
</file>