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1" r:id="rId6"/>
    <p:sldId id="259" r:id="rId7"/>
    <p:sldId id="266" r:id="rId8"/>
    <p:sldId id="270" r:id="rId9"/>
    <p:sldId id="271" r:id="rId10"/>
    <p:sldId id="265" r:id="rId11"/>
    <p:sldId id="269" r:id="rId12"/>
    <p:sldId id="273" r:id="rId13"/>
    <p:sldId id="274" r:id="rId14"/>
    <p:sldId id="276" r:id="rId15"/>
    <p:sldId id="264" r:id="rId16"/>
    <p:sldId id="268" r:id="rId17"/>
    <p:sldId id="267" r:id="rId18"/>
    <p:sldId id="263" r:id="rId19"/>
    <p:sldId id="272" r:id="rId20"/>
    <p:sldId id="25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31A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1" d="100"/>
          <a:sy n="51" d="100"/>
        </p:scale>
        <p:origin x="-1704" y="-1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05A16-5D97-421E-AB2F-AC290FCF57B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23BA1-710B-4005-B0BC-C23525F9C9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goppt.ru/assets/cache/images/assets/files/109/slajd2-532x399-4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71472" y="428605"/>
            <a:ext cx="7886728" cy="150019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униципальное дошкольное образовательное учреждение «Детский сад №213 Кировского района Волгограда»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071538" y="1857364"/>
            <a:ext cx="6700862" cy="2428892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питания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детском саду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goppt.ru/assets/cache/images/assets/files/109/slajd2-532x399-4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34" y="928670"/>
            <a:ext cx="83582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Правильное питание     – это основа длительной и  плодотворной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жизни, залог здоровья, бодрости.</a:t>
            </a:r>
          </a:p>
          <a:p>
            <a:pPr algn="ctr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357430"/>
            <a:ext cx="76438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Организация питания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МОУ детском саду № 213 осуществляется на основании договора безвозмездного пользования недвижимым имуществом, закрепленным на праве оперативного управления с ООО 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Славиа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". (контракт №213/ОПС от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01.11.2022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г., срок оказания услуг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01.11.2022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31.12.2023)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goppt.ru/assets/cache/images/assets/files/109/slajd2-532x399-4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642918"/>
            <a:ext cx="792961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Питание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воспитанников осуществляется по утвержденному единому по городу Волгограду 20-ти дневному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сезонам.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При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разработке меню учитывались возрастные особенности детей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1 до 7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Пищевые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продукты, поступающие в детский сад, имеют документы, подтверждающие их происхождение, качество и безопасность; хранятся в кладовой с соблюдением требований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товарного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соседства.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Готовая пища выдается только после снятия пробы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бракеражной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комиссией  соответствующей записи в журнале результатов оценки готовых блюд.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Организация питания постоянно находится под контролем администрации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goppt.ru/assets/cache/images/assets/files/109/slajd2-532x399-4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458" name="Picture 2" descr="C:\Users\123\Desktop\Downloads\IMG_20221027_1437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5258" y="1214422"/>
            <a:ext cx="3252428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9" name="Picture 3" descr="C:\Users\123\Desktop\Downloads\IMG_20221027_1437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071546"/>
            <a:ext cx="3536163" cy="471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101122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 Устройство, оборудование, содержание пищеблока детского сада соответствует санитарным правилам к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организации детского общественного питания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Picture 8" descr="https://catherineasquithgallery.com/uploads/posts/2021-02/1613673972_2-p-foni-dlya-prezentatsii-produkti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18437" name="Picture 5" descr="C:\Users\123\Desktop\Downloads\IMG_20221027_1213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000240"/>
            <a:ext cx="2893203" cy="385760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</p:pic>
      <p:pic>
        <p:nvPicPr>
          <p:cNvPr id="18438" name="Picture 6" descr="C:\Users\123\Desktop\Downloads\IMG_20221027_1211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000240"/>
            <a:ext cx="2946818" cy="3929090"/>
          </a:xfrm>
          <a:prstGeom prst="rect">
            <a:avLst/>
          </a:prstGeom>
          <a:solidFill>
            <a:srgbClr val="00B050"/>
          </a:solidFill>
          <a:ln w="57150">
            <a:solidFill>
              <a:srgbClr val="00B05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42910" y="928670"/>
            <a:ext cx="78581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Наши повара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Фокина Ольга Александровна                           Курылева Екатерина Васильевна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goppt.ru/assets/cache/images/assets/files/109/slajd2-532x399-4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285728"/>
            <a:ext cx="8286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детском саду организовано 4-х разовое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питание.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меню каждый день включена суточная норма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молока, сливочного и растительного масла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сахара, хлеба, мяса.</a:t>
            </a:r>
          </a:p>
          <a:p>
            <a:pPr algn="ctr"/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00100" y="1071546"/>
            <a:ext cx="41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Завтрак </a:t>
            </a:r>
          </a:p>
        </p:txBody>
      </p:sp>
      <p:pic>
        <p:nvPicPr>
          <p:cNvPr id="21506" name="Picture 2" descr="C:\Users\123\Desktop\Downloads\20221027085344_IMG_23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2000240"/>
            <a:ext cx="6500826" cy="3833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78" name="Picture 2" descr="C:\Users\123\Desktop\Downloads\20221027_0834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357298"/>
            <a:ext cx="6096011" cy="4572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4" name="Picture 2" descr="C:\Users\123\Desktop\Downloads\20221027_1206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928802"/>
            <a:ext cx="6858016" cy="364333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1142984"/>
            <a:ext cx="3286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обед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30" name="Picture 2" descr="C:\Users\123\Desktop\Downloads\20221027125754_IMG_23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785926"/>
            <a:ext cx="6699741" cy="39052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1142984"/>
            <a:ext cx="3071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обед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5602" name="Picture 2" descr="C:\Users\123\Desktop\Downloads\20221026154450_IMG_22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071546"/>
            <a:ext cx="3071834" cy="4929198"/>
          </a:xfrm>
          <a:prstGeom prst="rect">
            <a:avLst/>
          </a:prstGeom>
          <a:noFill/>
        </p:spPr>
      </p:pic>
      <p:pic>
        <p:nvPicPr>
          <p:cNvPr id="25604" name="Picture 4" descr="C:\Users\123\Desktop\Downloads\20221026154806_IMG_22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142984"/>
            <a:ext cx="3357586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IMG_20231031_1206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5" y="1214423"/>
            <a:ext cx="6072230" cy="43108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IMG_20231031_1206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1142984"/>
            <a:ext cx="6096011" cy="45720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IMG_20231031_1206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1428736"/>
            <a:ext cx="5238755" cy="392906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20221026_1529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480" y="1857364"/>
            <a:ext cx="5786446" cy="39112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48" y="1000108"/>
            <a:ext cx="5351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Уплотненный полдник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IMG-20221027-WA00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1214422"/>
            <a:ext cx="5143500" cy="44291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20221026_1546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1142984"/>
            <a:ext cx="6715140" cy="44291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20221026_1535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1285860"/>
            <a:ext cx="5929322" cy="44469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llustimage.com/photo/1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26" name="Picture 2" descr="C:\Users\123\Desktop\Downloads\20221026160406_IMG_23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214422"/>
            <a:ext cx="3357570" cy="4286280"/>
          </a:xfrm>
          <a:prstGeom prst="rect">
            <a:avLst/>
          </a:prstGeom>
          <a:noFill/>
        </p:spPr>
      </p:pic>
      <p:pic>
        <p:nvPicPr>
          <p:cNvPr id="26627" name="Picture 3" descr="C:\Users\123\Desktop\Downloads\20221026155732_IMG_22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285860"/>
            <a:ext cx="3238507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Фон голубой с фруктами (155 фото) 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Будьте здоровы!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209</Words>
  <Application>Microsoft Office PowerPoint</Application>
  <PresentationFormat>Экран (4:3)</PresentationFormat>
  <Paragraphs>26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муниципальное дошкольное образовательное учреждение «Детский сад №213 Кировского района Волгограда»</vt:lpstr>
      <vt:lpstr>Слайд 2</vt:lpstr>
      <vt:lpstr>Слайд 3</vt:lpstr>
      <vt:lpstr>        Устройство, оборудование, содержание пищеблока детского сада соответствует санитарным правилам к организации детского общественного питания.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Будьте здоровы!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123</cp:lastModifiedBy>
  <cp:revision>16</cp:revision>
  <dcterms:created xsi:type="dcterms:W3CDTF">2022-10-27T09:38:18Z</dcterms:created>
  <dcterms:modified xsi:type="dcterms:W3CDTF">2023-11-02T09:26:50Z</dcterms:modified>
</cp:coreProperties>
</file>