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 id="214748366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2D4717E-94B5-445A-87E6-71548A98EE82}">
  <a:tblStyle styleId="{F2D4717E-94B5-445A-87E6-71548A98EE8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11" Type="http://schemas.openxmlformats.org/officeDocument/2006/relationships/slide" Target="slides/slide4.xml"/><Relationship Id="rId22" Type="http://schemas.openxmlformats.org/officeDocument/2006/relationships/slide" Target="slides/slide15.xml"/><Relationship Id="rId10" Type="http://schemas.openxmlformats.org/officeDocument/2006/relationships/slide" Target="slides/slide3.xml"/><Relationship Id="rId21" Type="http://schemas.openxmlformats.org/officeDocument/2006/relationships/slide" Target="slides/slide14.xml"/><Relationship Id="rId13" Type="http://schemas.openxmlformats.org/officeDocument/2006/relationships/slide" Target="slides/slide6.xml"/><Relationship Id="rId12" Type="http://schemas.openxmlformats.org/officeDocument/2006/relationships/slide" Target="slides/slide5.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1.xml"/><Relationship Id="rId19" Type="http://schemas.openxmlformats.org/officeDocument/2006/relationships/slide" Target="slides/slide12.xml"/><Relationship Id="rId6" Type="http://schemas.openxmlformats.org/officeDocument/2006/relationships/slideMaster" Target="slideMasters/slideMaster2.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1pPr>
            <a:lvl2pPr lvl="1"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2pPr>
            <a:lvl3pPr lvl="2"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3pPr>
            <a:lvl4pPr lvl="3"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4pPr>
            <a:lvl5pPr lvl="4"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5pPr>
            <a:lvl6pPr lvl="5"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6pPr>
            <a:lvl7pPr lvl="6"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7pPr>
            <a:lvl8pPr lvl="7"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8pPr>
            <a:lvl9pPr lvl="8"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Times New Roman"/>
                <a:ea typeface="Times New Roman"/>
                <a:cs typeface="Times New Roman"/>
                <a:sym typeface="Times New Roman"/>
              </a:defRPr>
            </a:lvl1pPr>
            <a:lvl2pPr lvl="1"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2pPr>
            <a:lvl3pPr lvl="2"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3pPr>
            <a:lvl4pPr lvl="3"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4pPr>
            <a:lvl5pPr lvl="4"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5pPr>
            <a:lvl6pPr lvl="5"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6pPr>
            <a:lvl7pPr lvl="6"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7pPr>
            <a:lvl8pPr lvl="7"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8pPr>
            <a:lvl9pPr lvl="8"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1pPr>
            <a:lvl2pPr lvl="1"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2pPr>
            <a:lvl3pPr lvl="2"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3pPr>
            <a:lvl4pPr lvl="3"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4pPr>
            <a:lvl5pPr lvl="4"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5pPr>
            <a:lvl6pPr lvl="5"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6pPr>
            <a:lvl7pPr lvl="6"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7pPr>
            <a:lvl8pPr lvl="7"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8pPr>
            <a:lvl9pPr lvl="8" marR="0" rtl="0" algn="ctr">
              <a:lnSpc>
                <a:spcPct val="100000"/>
              </a:lnSpc>
              <a:spcBef>
                <a:spcPts val="0"/>
              </a:spcBef>
              <a:spcAft>
                <a:spcPts val="0"/>
              </a:spcAft>
              <a:buSzPts val="1400"/>
              <a:buNone/>
              <a:defRPr b="0" i="0" sz="4400" u="none" cap="none" strike="noStrike">
                <a:solidFill>
                  <a:srgbClr val="000000"/>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i="0" lang="en-US" sz="1200" u="none" cap="none" strike="noStrike">
                <a:solidFill>
                  <a:srgbClr val="000000"/>
                </a:solidFill>
                <a:latin typeface="Times New Roman"/>
                <a:ea typeface="Times New Roman"/>
                <a:cs typeface="Times New Roman"/>
                <a:sym typeface="Times New Roman"/>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438400"/>
            <a:ext cx="7772400" cy="11430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2"/>
          <p:cNvSpPr txBox="1"/>
          <p:nvPr>
            <p:ph idx="1" type="subTitle"/>
          </p:nvPr>
        </p:nvSpPr>
        <p:spPr>
          <a:xfrm>
            <a:off x="1295400" y="35814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chemeClr val="dk1"/>
              </a:buClr>
              <a:buSzPts val="3200"/>
              <a:buFont typeface="Times New Roman"/>
              <a:buNone/>
              <a:defRPr/>
            </a:lvl1pPr>
            <a:lvl2pPr lvl="1" algn="l">
              <a:spcBef>
                <a:spcPts val="360"/>
              </a:spcBef>
              <a:spcAft>
                <a:spcPts val="0"/>
              </a:spcAft>
              <a:buClr>
                <a:schemeClr val="dk1"/>
              </a:buClr>
              <a:buSzPts val="1800"/>
              <a:buChar char="–"/>
              <a:defRPr/>
            </a:lvl2pPr>
            <a:lvl3pPr lvl="2" algn="l">
              <a:spcBef>
                <a:spcPts val="360"/>
              </a:spcBef>
              <a:spcAft>
                <a:spcPts val="0"/>
              </a:spcAft>
              <a:buClr>
                <a:schemeClr val="dk1"/>
              </a:buClr>
              <a:buSzPts val="1800"/>
              <a:buChar char="•"/>
              <a:defRPr/>
            </a:lvl3pPr>
            <a:lvl4pPr lvl="3" algn="l">
              <a:spcBef>
                <a:spcPts val="360"/>
              </a:spcBef>
              <a:spcAft>
                <a:spcPts val="0"/>
              </a:spcAft>
              <a:buClr>
                <a:schemeClr val="dk1"/>
              </a:buClr>
              <a:buSzPts val="1800"/>
              <a:buChar char="–"/>
              <a:defRPr/>
            </a:lvl4pPr>
            <a:lvl5pPr lvl="4" algn="l">
              <a:spcBef>
                <a:spcPts val="360"/>
              </a:spcBef>
              <a:spcAft>
                <a:spcPts val="0"/>
              </a:spcAft>
              <a:buClr>
                <a:schemeClr val="dk1"/>
              </a:buClr>
              <a:buSzPts val="1800"/>
              <a:buChar char="»"/>
              <a:defRPr/>
            </a:lvl5pPr>
            <a:lvl6pPr lvl="5" algn="l">
              <a:spcBef>
                <a:spcPts val="360"/>
              </a:spcBef>
              <a:spcAft>
                <a:spcPts val="0"/>
              </a:spcAft>
              <a:buClr>
                <a:schemeClr val="dk1"/>
              </a:buClr>
              <a:buSzPts val="1800"/>
              <a:buChar char="»"/>
              <a:defRPr/>
            </a:lvl6pPr>
            <a:lvl7pPr lvl="6" algn="l">
              <a:spcBef>
                <a:spcPts val="360"/>
              </a:spcBef>
              <a:spcAft>
                <a:spcPts val="0"/>
              </a:spcAft>
              <a:buClr>
                <a:schemeClr val="dk1"/>
              </a:buClr>
              <a:buSzPts val="1800"/>
              <a:buChar char="»"/>
              <a:defRPr/>
            </a:lvl7pPr>
            <a:lvl8pPr lvl="7" algn="l">
              <a:spcBef>
                <a:spcPts val="360"/>
              </a:spcBef>
              <a:spcAft>
                <a:spcPts val="0"/>
              </a:spcAft>
              <a:buClr>
                <a:schemeClr val="dk1"/>
              </a:buClr>
              <a:buSzPts val="1800"/>
              <a:buChar char="»"/>
              <a:defRPr/>
            </a:lvl8pPr>
            <a:lvl9pPr lvl="8" algn="l">
              <a:spcBef>
                <a:spcPts val="360"/>
              </a:spcBef>
              <a:spcAft>
                <a:spcPts val="0"/>
              </a:spcAft>
              <a:buClr>
                <a:schemeClr val="dk1"/>
              </a:buClr>
              <a:buSzPts val="1800"/>
              <a:buChar char="»"/>
              <a:defRPr/>
            </a:lvl9pPr>
          </a:lstStyle>
          <a:p/>
        </p:txBody>
      </p:sp>
      <p:sp>
        <p:nvSpPr>
          <p:cNvPr id="18" name="Google Shape;18;p2"/>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9" name="Google Shape;19;p2"/>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0" name="Google Shape;20;p2"/>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 name="Google Shape;29;p4"/>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0" name="Google Shape;30;p4"/>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31" name="Shape 31"/>
        <p:cNvGrpSpPr/>
        <p:nvPr/>
      </p:nvGrpSpPr>
      <p:grpSpPr>
        <a:xfrm>
          <a:off x="0" y="0"/>
          <a:ext cx="0" cy="0"/>
          <a:chOff x="0" y="0"/>
          <a:chExt cx="0" cy="0"/>
        </a:xfrm>
      </p:grpSpPr>
      <p:sp>
        <p:nvSpPr>
          <p:cNvPr id="32" name="Google Shape;32;p5"/>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3" name="Google Shape;33;p5"/>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4" name="Google Shape;34;p5"/>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5" name="Google Shape;35;p5"/>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 name="Google Shape;36;p5"/>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37" name="Shape 37"/>
        <p:cNvGrpSpPr/>
        <p:nvPr/>
      </p:nvGrpSpPr>
      <p:grpSpPr>
        <a:xfrm>
          <a:off x="0" y="0"/>
          <a:ext cx="0" cy="0"/>
          <a:chOff x="0" y="0"/>
          <a:chExt cx="0" cy="0"/>
        </a:xfrm>
      </p:grpSpPr>
      <p:sp>
        <p:nvSpPr>
          <p:cNvPr id="38" name="Google Shape;38;p6"/>
          <p:cNvSpPr txBox="1"/>
          <p:nvPr>
            <p:ph type="title"/>
          </p:nvPr>
        </p:nvSpPr>
        <p:spPr>
          <a:xfrm rot="5400000">
            <a:off x="4743450" y="2381250"/>
            <a:ext cx="5486400" cy="1943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9" name="Google Shape;39;p6"/>
          <p:cNvSpPr txBox="1"/>
          <p:nvPr>
            <p:ph idx="1" type="body"/>
          </p:nvPr>
        </p:nvSpPr>
        <p:spPr>
          <a:xfrm rot="5400000">
            <a:off x="781050" y="514350"/>
            <a:ext cx="5486400" cy="56769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0" name="Google Shape;40;p6"/>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1" name="Google Shape;41;p6"/>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6"/>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43" name="Shape 43"/>
        <p:cNvGrpSpPr/>
        <p:nvPr/>
      </p:nvGrpSpPr>
      <p:grpSpPr>
        <a:xfrm>
          <a:off x="0" y="0"/>
          <a:ext cx="0" cy="0"/>
          <a:chOff x="0" y="0"/>
          <a:chExt cx="0" cy="0"/>
        </a:xfrm>
      </p:grpSpPr>
      <p:sp>
        <p:nvSpPr>
          <p:cNvPr id="44" name="Google Shape;44;p7"/>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5" name="Google Shape;45;p7"/>
          <p:cNvSpPr txBox="1"/>
          <p:nvPr>
            <p:ph idx="1" type="body"/>
          </p:nvPr>
        </p:nvSpPr>
        <p:spPr>
          <a:xfrm rot="5400000">
            <a:off x="2514600" y="152400"/>
            <a:ext cx="4114800" cy="77724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6" name="Google Shape;46;p7"/>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7" name="Google Shape;47;p7"/>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8" name="Google Shape;48;p7"/>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49" name="Shape 49"/>
        <p:cNvGrpSpPr/>
        <p:nvPr/>
      </p:nvGrpSpPr>
      <p:grpSpPr>
        <a:xfrm>
          <a:off x="0" y="0"/>
          <a:ext cx="0" cy="0"/>
          <a:chOff x="0" y="0"/>
          <a:chExt cx="0" cy="0"/>
        </a:xfrm>
      </p:grpSpPr>
      <p:sp>
        <p:nvSpPr>
          <p:cNvPr id="50" name="Google Shape;50;p8"/>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1" name="Google Shape;51;p8"/>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Times New Roman"/>
              <a:buNone/>
              <a:defRPr sz="3200">
                <a:solidFill>
                  <a:schemeClr val="dk1"/>
                </a:solidFill>
                <a:latin typeface="Times New Roman"/>
                <a:ea typeface="Times New Roman"/>
                <a:cs typeface="Times New Roman"/>
                <a:sym typeface="Times New Roman"/>
              </a:defRPr>
            </a:lvl1pPr>
            <a:lvl2pPr lvl="1" marR="0" rtl="0" algn="l">
              <a:spcBef>
                <a:spcPts val="560"/>
              </a:spcBef>
              <a:spcAft>
                <a:spcPts val="0"/>
              </a:spcAft>
              <a:buClr>
                <a:schemeClr val="dk1"/>
              </a:buClr>
              <a:buSzPts val="2800"/>
              <a:buFont typeface="Times New Roman"/>
              <a:buNone/>
              <a:defRPr b="0" i="0" sz="2800" u="none" cap="none" strike="noStrike">
                <a:solidFill>
                  <a:schemeClr val="dk1"/>
                </a:solidFill>
                <a:latin typeface="Times New Roman"/>
                <a:ea typeface="Times New Roman"/>
                <a:cs typeface="Times New Roman"/>
                <a:sym typeface="Times New Roman"/>
              </a:defRPr>
            </a:lvl2pPr>
            <a:lvl3pPr lvl="2" marR="0" rtl="0" algn="l">
              <a:spcBef>
                <a:spcPts val="480"/>
              </a:spcBef>
              <a:spcAft>
                <a:spcPts val="0"/>
              </a:spcAft>
              <a:buClr>
                <a:schemeClr val="dk1"/>
              </a:buClr>
              <a:buSzPts val="2400"/>
              <a:buFont typeface="Times New Roman"/>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4pPr>
            <a:lvl5pPr lvl="4" marR="0" rtl="0" algn="l">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5pPr>
            <a:lvl6pPr lvl="5" marR="0" rtl="0" algn="l">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6pPr>
            <a:lvl7pPr lvl="6" marR="0" rtl="0" algn="l">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7pPr>
            <a:lvl8pPr lvl="7" marR="0" rtl="0" algn="l">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8pPr>
            <a:lvl9pPr lvl="8" marR="0" rtl="0" algn="l">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9pPr>
          </a:lstStyle>
          <a:p/>
        </p:txBody>
      </p:sp>
      <p:sp>
        <p:nvSpPr>
          <p:cNvPr id="52" name="Google Shape;52;p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Times New Roman"/>
              <a:buNone/>
              <a:defRPr sz="1400"/>
            </a:lvl1pPr>
            <a:lvl2pPr indent="-228600" lvl="1" marL="914400" algn="l">
              <a:spcBef>
                <a:spcPts val="240"/>
              </a:spcBef>
              <a:spcAft>
                <a:spcPts val="0"/>
              </a:spcAft>
              <a:buClr>
                <a:schemeClr val="dk1"/>
              </a:buClr>
              <a:buSzPts val="1200"/>
              <a:buFont typeface="Times New Roman"/>
              <a:buNone/>
              <a:defRPr sz="1200"/>
            </a:lvl2pPr>
            <a:lvl3pPr indent="-228600" lvl="2" marL="1371600" algn="l">
              <a:spcBef>
                <a:spcPts val="200"/>
              </a:spcBef>
              <a:spcAft>
                <a:spcPts val="0"/>
              </a:spcAft>
              <a:buClr>
                <a:schemeClr val="dk1"/>
              </a:buClr>
              <a:buSzPts val="1000"/>
              <a:buFont typeface="Times New Roman"/>
              <a:buNone/>
              <a:defRPr sz="1000"/>
            </a:lvl3pPr>
            <a:lvl4pPr indent="-228600" lvl="3" marL="1828800" algn="l">
              <a:spcBef>
                <a:spcPts val="180"/>
              </a:spcBef>
              <a:spcAft>
                <a:spcPts val="0"/>
              </a:spcAft>
              <a:buClr>
                <a:schemeClr val="dk1"/>
              </a:buClr>
              <a:buSzPts val="900"/>
              <a:buFont typeface="Times New Roman"/>
              <a:buNone/>
              <a:defRPr sz="900"/>
            </a:lvl4pPr>
            <a:lvl5pPr indent="-228600" lvl="4" marL="2286000" algn="l">
              <a:spcBef>
                <a:spcPts val="180"/>
              </a:spcBef>
              <a:spcAft>
                <a:spcPts val="0"/>
              </a:spcAft>
              <a:buClr>
                <a:schemeClr val="dk1"/>
              </a:buClr>
              <a:buSzPts val="900"/>
              <a:buFont typeface="Times New Roman"/>
              <a:buNone/>
              <a:defRPr sz="900"/>
            </a:lvl5pPr>
            <a:lvl6pPr indent="-228600" lvl="5" marL="2743200" algn="l">
              <a:spcBef>
                <a:spcPts val="180"/>
              </a:spcBef>
              <a:spcAft>
                <a:spcPts val="0"/>
              </a:spcAft>
              <a:buClr>
                <a:schemeClr val="dk1"/>
              </a:buClr>
              <a:buSzPts val="900"/>
              <a:buFont typeface="Times New Roman"/>
              <a:buNone/>
              <a:defRPr sz="900"/>
            </a:lvl6pPr>
            <a:lvl7pPr indent="-228600" lvl="6" marL="3200400" algn="l">
              <a:spcBef>
                <a:spcPts val="180"/>
              </a:spcBef>
              <a:spcAft>
                <a:spcPts val="0"/>
              </a:spcAft>
              <a:buClr>
                <a:schemeClr val="dk1"/>
              </a:buClr>
              <a:buSzPts val="900"/>
              <a:buFont typeface="Times New Roman"/>
              <a:buNone/>
              <a:defRPr sz="900"/>
            </a:lvl7pPr>
            <a:lvl8pPr indent="-228600" lvl="7" marL="3657600" algn="l">
              <a:spcBef>
                <a:spcPts val="180"/>
              </a:spcBef>
              <a:spcAft>
                <a:spcPts val="0"/>
              </a:spcAft>
              <a:buClr>
                <a:schemeClr val="dk1"/>
              </a:buClr>
              <a:buSzPts val="900"/>
              <a:buFont typeface="Times New Roman"/>
              <a:buNone/>
              <a:defRPr sz="900"/>
            </a:lvl8pPr>
            <a:lvl9pPr indent="-228600" lvl="8" marL="4114800" algn="l">
              <a:spcBef>
                <a:spcPts val="180"/>
              </a:spcBef>
              <a:spcAft>
                <a:spcPts val="0"/>
              </a:spcAft>
              <a:buClr>
                <a:schemeClr val="dk1"/>
              </a:buClr>
              <a:buSzPts val="900"/>
              <a:buFont typeface="Times New Roman"/>
              <a:buNone/>
              <a:defRPr sz="900"/>
            </a:lvl9pPr>
          </a:lstStyle>
          <a:p/>
        </p:txBody>
      </p:sp>
      <p:sp>
        <p:nvSpPr>
          <p:cNvPr id="53" name="Google Shape;53;p8"/>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4" name="Google Shape;54;p8"/>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5" name="Google Shape;55;p8"/>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56" name="Shape 56"/>
        <p:cNvGrpSpPr/>
        <p:nvPr/>
      </p:nvGrpSpPr>
      <p:grpSpPr>
        <a:xfrm>
          <a:off x="0" y="0"/>
          <a:ext cx="0" cy="0"/>
          <a:chOff x="0" y="0"/>
          <a:chExt cx="0" cy="0"/>
        </a:xfrm>
      </p:grpSpPr>
      <p:sp>
        <p:nvSpPr>
          <p:cNvPr id="57" name="Google Shape;57;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8" name="Google Shape;58;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Times New Roman"/>
              <a:buChar char="•"/>
              <a:defRPr sz="3200"/>
            </a:lvl1pPr>
            <a:lvl2pPr indent="-406400" lvl="1" marL="914400" algn="l">
              <a:spcBef>
                <a:spcPts val="560"/>
              </a:spcBef>
              <a:spcAft>
                <a:spcPts val="0"/>
              </a:spcAft>
              <a:buClr>
                <a:schemeClr val="dk1"/>
              </a:buClr>
              <a:buSzPts val="2800"/>
              <a:buFont typeface="Times New Roman"/>
              <a:buChar char="–"/>
              <a:defRPr sz="2800"/>
            </a:lvl2pPr>
            <a:lvl3pPr indent="-381000" lvl="2" marL="1371600" algn="l">
              <a:spcBef>
                <a:spcPts val="480"/>
              </a:spcBef>
              <a:spcAft>
                <a:spcPts val="0"/>
              </a:spcAft>
              <a:buClr>
                <a:schemeClr val="dk1"/>
              </a:buClr>
              <a:buSzPts val="2400"/>
              <a:buFont typeface="Times New Roman"/>
              <a:buChar char="•"/>
              <a:defRPr sz="2400"/>
            </a:lvl3pPr>
            <a:lvl4pPr indent="-355600" lvl="3" marL="1828800" algn="l">
              <a:spcBef>
                <a:spcPts val="400"/>
              </a:spcBef>
              <a:spcAft>
                <a:spcPts val="0"/>
              </a:spcAft>
              <a:buClr>
                <a:schemeClr val="dk1"/>
              </a:buClr>
              <a:buSzPts val="2000"/>
              <a:buFont typeface="Times New Roman"/>
              <a:buChar char="–"/>
              <a:defRPr sz="2000"/>
            </a:lvl4pPr>
            <a:lvl5pPr indent="-355600" lvl="4" marL="2286000" algn="l">
              <a:spcBef>
                <a:spcPts val="400"/>
              </a:spcBef>
              <a:spcAft>
                <a:spcPts val="0"/>
              </a:spcAft>
              <a:buClr>
                <a:schemeClr val="dk1"/>
              </a:buClr>
              <a:buSzPts val="2000"/>
              <a:buFont typeface="Times New Roman"/>
              <a:buChar char="»"/>
              <a:defRPr sz="2000"/>
            </a:lvl5pPr>
            <a:lvl6pPr indent="-355600" lvl="5" marL="2743200" algn="l">
              <a:spcBef>
                <a:spcPts val="400"/>
              </a:spcBef>
              <a:spcAft>
                <a:spcPts val="0"/>
              </a:spcAft>
              <a:buClr>
                <a:schemeClr val="dk1"/>
              </a:buClr>
              <a:buSzPts val="2000"/>
              <a:buFont typeface="Times New Roman"/>
              <a:buChar char="»"/>
              <a:defRPr sz="2000"/>
            </a:lvl6pPr>
            <a:lvl7pPr indent="-355600" lvl="6" marL="3200400" algn="l">
              <a:spcBef>
                <a:spcPts val="400"/>
              </a:spcBef>
              <a:spcAft>
                <a:spcPts val="0"/>
              </a:spcAft>
              <a:buClr>
                <a:schemeClr val="dk1"/>
              </a:buClr>
              <a:buSzPts val="2000"/>
              <a:buFont typeface="Times New Roman"/>
              <a:buChar char="»"/>
              <a:defRPr sz="2000"/>
            </a:lvl7pPr>
            <a:lvl8pPr indent="-355600" lvl="7" marL="3657600" algn="l">
              <a:spcBef>
                <a:spcPts val="400"/>
              </a:spcBef>
              <a:spcAft>
                <a:spcPts val="0"/>
              </a:spcAft>
              <a:buClr>
                <a:schemeClr val="dk1"/>
              </a:buClr>
              <a:buSzPts val="2000"/>
              <a:buFont typeface="Times New Roman"/>
              <a:buChar char="»"/>
              <a:defRPr sz="2000"/>
            </a:lvl8pPr>
            <a:lvl9pPr indent="-355600" lvl="8" marL="4114800" algn="l">
              <a:spcBef>
                <a:spcPts val="400"/>
              </a:spcBef>
              <a:spcAft>
                <a:spcPts val="0"/>
              </a:spcAft>
              <a:buClr>
                <a:schemeClr val="dk1"/>
              </a:buClr>
              <a:buSzPts val="2000"/>
              <a:buFont typeface="Times New Roman"/>
              <a:buChar char="»"/>
              <a:defRPr sz="2000"/>
            </a:lvl9pPr>
          </a:lstStyle>
          <a:p/>
        </p:txBody>
      </p:sp>
      <p:sp>
        <p:nvSpPr>
          <p:cNvPr id="59" name="Google Shape;59;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Times New Roman"/>
              <a:buNone/>
              <a:defRPr sz="1400"/>
            </a:lvl1pPr>
            <a:lvl2pPr indent="-228600" lvl="1" marL="914400" algn="l">
              <a:spcBef>
                <a:spcPts val="240"/>
              </a:spcBef>
              <a:spcAft>
                <a:spcPts val="0"/>
              </a:spcAft>
              <a:buClr>
                <a:schemeClr val="dk1"/>
              </a:buClr>
              <a:buSzPts val="1200"/>
              <a:buFont typeface="Times New Roman"/>
              <a:buNone/>
              <a:defRPr sz="1200"/>
            </a:lvl2pPr>
            <a:lvl3pPr indent="-228600" lvl="2" marL="1371600" algn="l">
              <a:spcBef>
                <a:spcPts val="200"/>
              </a:spcBef>
              <a:spcAft>
                <a:spcPts val="0"/>
              </a:spcAft>
              <a:buClr>
                <a:schemeClr val="dk1"/>
              </a:buClr>
              <a:buSzPts val="1000"/>
              <a:buFont typeface="Times New Roman"/>
              <a:buNone/>
              <a:defRPr sz="1000"/>
            </a:lvl3pPr>
            <a:lvl4pPr indent="-228600" lvl="3" marL="1828800" algn="l">
              <a:spcBef>
                <a:spcPts val="180"/>
              </a:spcBef>
              <a:spcAft>
                <a:spcPts val="0"/>
              </a:spcAft>
              <a:buClr>
                <a:schemeClr val="dk1"/>
              </a:buClr>
              <a:buSzPts val="900"/>
              <a:buFont typeface="Times New Roman"/>
              <a:buNone/>
              <a:defRPr sz="900"/>
            </a:lvl4pPr>
            <a:lvl5pPr indent="-228600" lvl="4" marL="2286000" algn="l">
              <a:spcBef>
                <a:spcPts val="180"/>
              </a:spcBef>
              <a:spcAft>
                <a:spcPts val="0"/>
              </a:spcAft>
              <a:buClr>
                <a:schemeClr val="dk1"/>
              </a:buClr>
              <a:buSzPts val="900"/>
              <a:buFont typeface="Times New Roman"/>
              <a:buNone/>
              <a:defRPr sz="900"/>
            </a:lvl5pPr>
            <a:lvl6pPr indent="-228600" lvl="5" marL="2743200" algn="l">
              <a:spcBef>
                <a:spcPts val="180"/>
              </a:spcBef>
              <a:spcAft>
                <a:spcPts val="0"/>
              </a:spcAft>
              <a:buClr>
                <a:schemeClr val="dk1"/>
              </a:buClr>
              <a:buSzPts val="900"/>
              <a:buFont typeface="Times New Roman"/>
              <a:buNone/>
              <a:defRPr sz="900"/>
            </a:lvl6pPr>
            <a:lvl7pPr indent="-228600" lvl="6" marL="3200400" algn="l">
              <a:spcBef>
                <a:spcPts val="180"/>
              </a:spcBef>
              <a:spcAft>
                <a:spcPts val="0"/>
              </a:spcAft>
              <a:buClr>
                <a:schemeClr val="dk1"/>
              </a:buClr>
              <a:buSzPts val="900"/>
              <a:buFont typeface="Times New Roman"/>
              <a:buNone/>
              <a:defRPr sz="900"/>
            </a:lvl7pPr>
            <a:lvl8pPr indent="-228600" lvl="7" marL="3657600" algn="l">
              <a:spcBef>
                <a:spcPts val="180"/>
              </a:spcBef>
              <a:spcAft>
                <a:spcPts val="0"/>
              </a:spcAft>
              <a:buClr>
                <a:schemeClr val="dk1"/>
              </a:buClr>
              <a:buSzPts val="900"/>
              <a:buFont typeface="Times New Roman"/>
              <a:buNone/>
              <a:defRPr sz="900"/>
            </a:lvl8pPr>
            <a:lvl9pPr indent="-228600" lvl="8" marL="4114800" algn="l">
              <a:spcBef>
                <a:spcPts val="180"/>
              </a:spcBef>
              <a:spcAft>
                <a:spcPts val="0"/>
              </a:spcAft>
              <a:buClr>
                <a:schemeClr val="dk1"/>
              </a:buClr>
              <a:buSzPts val="900"/>
              <a:buFont typeface="Times New Roman"/>
              <a:buNone/>
              <a:defRPr sz="900"/>
            </a:lvl9pPr>
          </a:lstStyle>
          <a:p/>
        </p:txBody>
      </p:sp>
      <p:sp>
        <p:nvSpPr>
          <p:cNvPr id="60" name="Google Shape;60;p9"/>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63" name="Shape 63"/>
        <p:cNvGrpSpPr/>
        <p:nvPr/>
      </p:nvGrpSpPr>
      <p:grpSpPr>
        <a:xfrm>
          <a:off x="0" y="0"/>
          <a:ext cx="0" cy="0"/>
          <a:chOff x="0" y="0"/>
          <a:chExt cx="0" cy="0"/>
        </a:xfrm>
      </p:grpSpPr>
      <p:sp>
        <p:nvSpPr>
          <p:cNvPr id="64" name="Google Shape;64;p10"/>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5" name="Google Shape;65;p10"/>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6" name="Google Shape;66;p10"/>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7" name="Google Shape;67;p10"/>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0" name="Google Shape;70;p1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Times New Roman"/>
              <a:buNone/>
              <a:defRPr b="1" sz="2400"/>
            </a:lvl1pPr>
            <a:lvl2pPr indent="-228600" lvl="1" marL="914400" algn="l">
              <a:spcBef>
                <a:spcPts val="400"/>
              </a:spcBef>
              <a:spcAft>
                <a:spcPts val="0"/>
              </a:spcAft>
              <a:buClr>
                <a:schemeClr val="dk1"/>
              </a:buClr>
              <a:buSzPts val="2000"/>
              <a:buFont typeface="Times New Roman"/>
              <a:buNone/>
              <a:defRPr b="1" sz="2000"/>
            </a:lvl2pPr>
            <a:lvl3pPr indent="-228600" lvl="2" marL="1371600" algn="l">
              <a:spcBef>
                <a:spcPts val="360"/>
              </a:spcBef>
              <a:spcAft>
                <a:spcPts val="0"/>
              </a:spcAft>
              <a:buClr>
                <a:schemeClr val="dk1"/>
              </a:buClr>
              <a:buSzPts val="1800"/>
              <a:buFont typeface="Times New Roman"/>
              <a:buNone/>
              <a:defRPr b="1" sz="1800"/>
            </a:lvl3pPr>
            <a:lvl4pPr indent="-228600" lvl="3" marL="1828800" algn="l">
              <a:spcBef>
                <a:spcPts val="320"/>
              </a:spcBef>
              <a:spcAft>
                <a:spcPts val="0"/>
              </a:spcAft>
              <a:buClr>
                <a:schemeClr val="dk1"/>
              </a:buClr>
              <a:buSzPts val="1600"/>
              <a:buFont typeface="Times New Roman"/>
              <a:buNone/>
              <a:defRPr b="1" sz="1600"/>
            </a:lvl4pPr>
            <a:lvl5pPr indent="-228600" lvl="4" marL="2286000" algn="l">
              <a:spcBef>
                <a:spcPts val="320"/>
              </a:spcBef>
              <a:spcAft>
                <a:spcPts val="0"/>
              </a:spcAft>
              <a:buClr>
                <a:schemeClr val="dk1"/>
              </a:buClr>
              <a:buSzPts val="1600"/>
              <a:buFont typeface="Times New Roman"/>
              <a:buNone/>
              <a:defRPr b="1" sz="1600"/>
            </a:lvl5pPr>
            <a:lvl6pPr indent="-228600" lvl="5" marL="2743200" algn="l">
              <a:spcBef>
                <a:spcPts val="320"/>
              </a:spcBef>
              <a:spcAft>
                <a:spcPts val="0"/>
              </a:spcAft>
              <a:buClr>
                <a:schemeClr val="dk1"/>
              </a:buClr>
              <a:buSzPts val="1600"/>
              <a:buFont typeface="Times New Roman"/>
              <a:buNone/>
              <a:defRPr b="1" sz="1600"/>
            </a:lvl6pPr>
            <a:lvl7pPr indent="-228600" lvl="6" marL="3200400" algn="l">
              <a:spcBef>
                <a:spcPts val="320"/>
              </a:spcBef>
              <a:spcAft>
                <a:spcPts val="0"/>
              </a:spcAft>
              <a:buClr>
                <a:schemeClr val="dk1"/>
              </a:buClr>
              <a:buSzPts val="1600"/>
              <a:buFont typeface="Times New Roman"/>
              <a:buNone/>
              <a:defRPr b="1" sz="1600"/>
            </a:lvl7pPr>
            <a:lvl8pPr indent="-228600" lvl="7" marL="3657600" algn="l">
              <a:spcBef>
                <a:spcPts val="320"/>
              </a:spcBef>
              <a:spcAft>
                <a:spcPts val="0"/>
              </a:spcAft>
              <a:buClr>
                <a:schemeClr val="dk1"/>
              </a:buClr>
              <a:buSzPts val="1600"/>
              <a:buFont typeface="Times New Roman"/>
              <a:buNone/>
              <a:defRPr b="1" sz="1600"/>
            </a:lvl8pPr>
            <a:lvl9pPr indent="-228600" lvl="8" marL="4114800" algn="l">
              <a:spcBef>
                <a:spcPts val="320"/>
              </a:spcBef>
              <a:spcAft>
                <a:spcPts val="0"/>
              </a:spcAft>
              <a:buClr>
                <a:schemeClr val="dk1"/>
              </a:buClr>
              <a:buSzPts val="1600"/>
              <a:buFont typeface="Times New Roman"/>
              <a:buNone/>
              <a:defRPr b="1" sz="1600"/>
            </a:lvl9pPr>
          </a:lstStyle>
          <a:p/>
        </p:txBody>
      </p:sp>
      <p:sp>
        <p:nvSpPr>
          <p:cNvPr id="71" name="Google Shape;71;p1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Times New Roman"/>
              <a:buChar char="•"/>
              <a:defRPr sz="2400"/>
            </a:lvl1pPr>
            <a:lvl2pPr indent="-355600" lvl="1" marL="914400" algn="l">
              <a:spcBef>
                <a:spcPts val="400"/>
              </a:spcBef>
              <a:spcAft>
                <a:spcPts val="0"/>
              </a:spcAft>
              <a:buClr>
                <a:schemeClr val="dk1"/>
              </a:buClr>
              <a:buSzPts val="2000"/>
              <a:buFont typeface="Times New Roman"/>
              <a:buChar char="–"/>
              <a:defRPr sz="2000"/>
            </a:lvl2pPr>
            <a:lvl3pPr indent="-342900" lvl="2" marL="1371600" algn="l">
              <a:spcBef>
                <a:spcPts val="360"/>
              </a:spcBef>
              <a:spcAft>
                <a:spcPts val="0"/>
              </a:spcAft>
              <a:buClr>
                <a:schemeClr val="dk1"/>
              </a:buClr>
              <a:buSzPts val="1800"/>
              <a:buFont typeface="Times New Roman"/>
              <a:buChar char="•"/>
              <a:defRPr sz="1800"/>
            </a:lvl3pPr>
            <a:lvl4pPr indent="-330200" lvl="3" marL="1828800" algn="l">
              <a:spcBef>
                <a:spcPts val="320"/>
              </a:spcBef>
              <a:spcAft>
                <a:spcPts val="0"/>
              </a:spcAft>
              <a:buClr>
                <a:schemeClr val="dk1"/>
              </a:buClr>
              <a:buSzPts val="1600"/>
              <a:buFont typeface="Times New Roman"/>
              <a:buChar char="–"/>
              <a:defRPr sz="1600"/>
            </a:lvl4pPr>
            <a:lvl5pPr indent="-330200" lvl="4" marL="2286000" algn="l">
              <a:spcBef>
                <a:spcPts val="320"/>
              </a:spcBef>
              <a:spcAft>
                <a:spcPts val="0"/>
              </a:spcAft>
              <a:buClr>
                <a:schemeClr val="dk1"/>
              </a:buClr>
              <a:buSzPts val="1600"/>
              <a:buFont typeface="Times New Roman"/>
              <a:buChar char="»"/>
              <a:defRPr sz="1600"/>
            </a:lvl5pPr>
            <a:lvl6pPr indent="-330200" lvl="5" marL="2743200" algn="l">
              <a:spcBef>
                <a:spcPts val="320"/>
              </a:spcBef>
              <a:spcAft>
                <a:spcPts val="0"/>
              </a:spcAft>
              <a:buClr>
                <a:schemeClr val="dk1"/>
              </a:buClr>
              <a:buSzPts val="1600"/>
              <a:buFont typeface="Times New Roman"/>
              <a:buChar char="»"/>
              <a:defRPr sz="1600"/>
            </a:lvl6pPr>
            <a:lvl7pPr indent="-330200" lvl="6" marL="3200400" algn="l">
              <a:spcBef>
                <a:spcPts val="320"/>
              </a:spcBef>
              <a:spcAft>
                <a:spcPts val="0"/>
              </a:spcAft>
              <a:buClr>
                <a:schemeClr val="dk1"/>
              </a:buClr>
              <a:buSzPts val="1600"/>
              <a:buFont typeface="Times New Roman"/>
              <a:buChar char="»"/>
              <a:defRPr sz="1600"/>
            </a:lvl7pPr>
            <a:lvl8pPr indent="-330200" lvl="7" marL="3657600" algn="l">
              <a:spcBef>
                <a:spcPts val="320"/>
              </a:spcBef>
              <a:spcAft>
                <a:spcPts val="0"/>
              </a:spcAft>
              <a:buClr>
                <a:schemeClr val="dk1"/>
              </a:buClr>
              <a:buSzPts val="1600"/>
              <a:buFont typeface="Times New Roman"/>
              <a:buChar char="»"/>
              <a:defRPr sz="1600"/>
            </a:lvl8pPr>
            <a:lvl9pPr indent="-330200" lvl="8" marL="4114800" algn="l">
              <a:spcBef>
                <a:spcPts val="320"/>
              </a:spcBef>
              <a:spcAft>
                <a:spcPts val="0"/>
              </a:spcAft>
              <a:buClr>
                <a:schemeClr val="dk1"/>
              </a:buClr>
              <a:buSzPts val="1600"/>
              <a:buFont typeface="Times New Roman"/>
              <a:buChar char="»"/>
              <a:defRPr sz="1600"/>
            </a:lvl9pPr>
          </a:lstStyle>
          <a:p/>
        </p:txBody>
      </p:sp>
      <p:sp>
        <p:nvSpPr>
          <p:cNvPr id="72" name="Google Shape;72;p1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Times New Roman"/>
              <a:buNone/>
              <a:defRPr b="1" sz="2400"/>
            </a:lvl1pPr>
            <a:lvl2pPr indent="-228600" lvl="1" marL="914400" algn="l">
              <a:spcBef>
                <a:spcPts val="400"/>
              </a:spcBef>
              <a:spcAft>
                <a:spcPts val="0"/>
              </a:spcAft>
              <a:buClr>
                <a:schemeClr val="dk1"/>
              </a:buClr>
              <a:buSzPts val="2000"/>
              <a:buFont typeface="Times New Roman"/>
              <a:buNone/>
              <a:defRPr b="1" sz="2000"/>
            </a:lvl2pPr>
            <a:lvl3pPr indent="-228600" lvl="2" marL="1371600" algn="l">
              <a:spcBef>
                <a:spcPts val="360"/>
              </a:spcBef>
              <a:spcAft>
                <a:spcPts val="0"/>
              </a:spcAft>
              <a:buClr>
                <a:schemeClr val="dk1"/>
              </a:buClr>
              <a:buSzPts val="1800"/>
              <a:buFont typeface="Times New Roman"/>
              <a:buNone/>
              <a:defRPr b="1" sz="1800"/>
            </a:lvl3pPr>
            <a:lvl4pPr indent="-228600" lvl="3" marL="1828800" algn="l">
              <a:spcBef>
                <a:spcPts val="320"/>
              </a:spcBef>
              <a:spcAft>
                <a:spcPts val="0"/>
              </a:spcAft>
              <a:buClr>
                <a:schemeClr val="dk1"/>
              </a:buClr>
              <a:buSzPts val="1600"/>
              <a:buFont typeface="Times New Roman"/>
              <a:buNone/>
              <a:defRPr b="1" sz="1600"/>
            </a:lvl4pPr>
            <a:lvl5pPr indent="-228600" lvl="4" marL="2286000" algn="l">
              <a:spcBef>
                <a:spcPts val="320"/>
              </a:spcBef>
              <a:spcAft>
                <a:spcPts val="0"/>
              </a:spcAft>
              <a:buClr>
                <a:schemeClr val="dk1"/>
              </a:buClr>
              <a:buSzPts val="1600"/>
              <a:buFont typeface="Times New Roman"/>
              <a:buNone/>
              <a:defRPr b="1" sz="1600"/>
            </a:lvl5pPr>
            <a:lvl6pPr indent="-228600" lvl="5" marL="2743200" algn="l">
              <a:spcBef>
                <a:spcPts val="320"/>
              </a:spcBef>
              <a:spcAft>
                <a:spcPts val="0"/>
              </a:spcAft>
              <a:buClr>
                <a:schemeClr val="dk1"/>
              </a:buClr>
              <a:buSzPts val="1600"/>
              <a:buFont typeface="Times New Roman"/>
              <a:buNone/>
              <a:defRPr b="1" sz="1600"/>
            </a:lvl6pPr>
            <a:lvl7pPr indent="-228600" lvl="6" marL="3200400" algn="l">
              <a:spcBef>
                <a:spcPts val="320"/>
              </a:spcBef>
              <a:spcAft>
                <a:spcPts val="0"/>
              </a:spcAft>
              <a:buClr>
                <a:schemeClr val="dk1"/>
              </a:buClr>
              <a:buSzPts val="1600"/>
              <a:buFont typeface="Times New Roman"/>
              <a:buNone/>
              <a:defRPr b="1" sz="1600"/>
            </a:lvl7pPr>
            <a:lvl8pPr indent="-228600" lvl="7" marL="3657600" algn="l">
              <a:spcBef>
                <a:spcPts val="320"/>
              </a:spcBef>
              <a:spcAft>
                <a:spcPts val="0"/>
              </a:spcAft>
              <a:buClr>
                <a:schemeClr val="dk1"/>
              </a:buClr>
              <a:buSzPts val="1600"/>
              <a:buFont typeface="Times New Roman"/>
              <a:buNone/>
              <a:defRPr b="1" sz="1600"/>
            </a:lvl8pPr>
            <a:lvl9pPr indent="-228600" lvl="8" marL="4114800" algn="l">
              <a:spcBef>
                <a:spcPts val="320"/>
              </a:spcBef>
              <a:spcAft>
                <a:spcPts val="0"/>
              </a:spcAft>
              <a:buClr>
                <a:schemeClr val="dk1"/>
              </a:buClr>
              <a:buSzPts val="1600"/>
              <a:buFont typeface="Times New Roman"/>
              <a:buNone/>
              <a:defRPr b="1" sz="1600"/>
            </a:lvl9pPr>
          </a:lstStyle>
          <a:p/>
        </p:txBody>
      </p:sp>
      <p:sp>
        <p:nvSpPr>
          <p:cNvPr id="73" name="Google Shape;73;p1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Times New Roman"/>
              <a:buChar char="•"/>
              <a:defRPr sz="2400"/>
            </a:lvl1pPr>
            <a:lvl2pPr indent="-355600" lvl="1" marL="914400" algn="l">
              <a:spcBef>
                <a:spcPts val="400"/>
              </a:spcBef>
              <a:spcAft>
                <a:spcPts val="0"/>
              </a:spcAft>
              <a:buClr>
                <a:schemeClr val="dk1"/>
              </a:buClr>
              <a:buSzPts val="2000"/>
              <a:buFont typeface="Times New Roman"/>
              <a:buChar char="–"/>
              <a:defRPr sz="2000"/>
            </a:lvl2pPr>
            <a:lvl3pPr indent="-342900" lvl="2" marL="1371600" algn="l">
              <a:spcBef>
                <a:spcPts val="360"/>
              </a:spcBef>
              <a:spcAft>
                <a:spcPts val="0"/>
              </a:spcAft>
              <a:buClr>
                <a:schemeClr val="dk1"/>
              </a:buClr>
              <a:buSzPts val="1800"/>
              <a:buFont typeface="Times New Roman"/>
              <a:buChar char="•"/>
              <a:defRPr sz="1800"/>
            </a:lvl3pPr>
            <a:lvl4pPr indent="-330200" lvl="3" marL="1828800" algn="l">
              <a:spcBef>
                <a:spcPts val="320"/>
              </a:spcBef>
              <a:spcAft>
                <a:spcPts val="0"/>
              </a:spcAft>
              <a:buClr>
                <a:schemeClr val="dk1"/>
              </a:buClr>
              <a:buSzPts val="1600"/>
              <a:buFont typeface="Times New Roman"/>
              <a:buChar char="–"/>
              <a:defRPr sz="1600"/>
            </a:lvl4pPr>
            <a:lvl5pPr indent="-330200" lvl="4" marL="2286000" algn="l">
              <a:spcBef>
                <a:spcPts val="320"/>
              </a:spcBef>
              <a:spcAft>
                <a:spcPts val="0"/>
              </a:spcAft>
              <a:buClr>
                <a:schemeClr val="dk1"/>
              </a:buClr>
              <a:buSzPts val="1600"/>
              <a:buFont typeface="Times New Roman"/>
              <a:buChar char="»"/>
              <a:defRPr sz="1600"/>
            </a:lvl5pPr>
            <a:lvl6pPr indent="-330200" lvl="5" marL="2743200" algn="l">
              <a:spcBef>
                <a:spcPts val="320"/>
              </a:spcBef>
              <a:spcAft>
                <a:spcPts val="0"/>
              </a:spcAft>
              <a:buClr>
                <a:schemeClr val="dk1"/>
              </a:buClr>
              <a:buSzPts val="1600"/>
              <a:buFont typeface="Times New Roman"/>
              <a:buChar char="»"/>
              <a:defRPr sz="1600"/>
            </a:lvl6pPr>
            <a:lvl7pPr indent="-330200" lvl="6" marL="3200400" algn="l">
              <a:spcBef>
                <a:spcPts val="320"/>
              </a:spcBef>
              <a:spcAft>
                <a:spcPts val="0"/>
              </a:spcAft>
              <a:buClr>
                <a:schemeClr val="dk1"/>
              </a:buClr>
              <a:buSzPts val="1600"/>
              <a:buFont typeface="Times New Roman"/>
              <a:buChar char="»"/>
              <a:defRPr sz="1600"/>
            </a:lvl7pPr>
            <a:lvl8pPr indent="-330200" lvl="7" marL="3657600" algn="l">
              <a:spcBef>
                <a:spcPts val="320"/>
              </a:spcBef>
              <a:spcAft>
                <a:spcPts val="0"/>
              </a:spcAft>
              <a:buClr>
                <a:schemeClr val="dk1"/>
              </a:buClr>
              <a:buSzPts val="1600"/>
              <a:buFont typeface="Times New Roman"/>
              <a:buChar char="»"/>
              <a:defRPr sz="1600"/>
            </a:lvl8pPr>
            <a:lvl9pPr indent="-330200" lvl="8" marL="4114800" algn="l">
              <a:spcBef>
                <a:spcPts val="320"/>
              </a:spcBef>
              <a:spcAft>
                <a:spcPts val="0"/>
              </a:spcAft>
              <a:buClr>
                <a:schemeClr val="dk1"/>
              </a:buClr>
              <a:buSzPts val="1600"/>
              <a:buFont typeface="Times New Roman"/>
              <a:buChar char="»"/>
              <a:defRPr sz="1600"/>
            </a:lvl9pPr>
          </a:lstStyle>
          <a:p/>
        </p:txBody>
      </p:sp>
      <p:sp>
        <p:nvSpPr>
          <p:cNvPr id="74" name="Google Shape;74;p11"/>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5" name="Google Shape;75;p11"/>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6" name="Google Shape;76;p11"/>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77" name="Shape 77"/>
        <p:cNvGrpSpPr/>
        <p:nvPr/>
      </p:nvGrpSpPr>
      <p:grpSpPr>
        <a:xfrm>
          <a:off x="0" y="0"/>
          <a:ext cx="0" cy="0"/>
          <a:chOff x="0" y="0"/>
          <a:chExt cx="0" cy="0"/>
        </a:xfrm>
      </p:grpSpPr>
      <p:sp>
        <p:nvSpPr>
          <p:cNvPr id="78" name="Google Shape;78;p12"/>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9" name="Google Shape;79;p12"/>
          <p:cNvSpPr txBox="1"/>
          <p:nvPr>
            <p:ph idx="1" type="body"/>
          </p:nvPr>
        </p:nvSpPr>
        <p:spPr>
          <a:xfrm>
            <a:off x="685800" y="1981200"/>
            <a:ext cx="3810000" cy="41148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Times New Roman"/>
              <a:buChar char="•"/>
              <a:defRPr sz="2800"/>
            </a:lvl1pPr>
            <a:lvl2pPr indent="-381000" lvl="1" marL="914400" algn="l">
              <a:spcBef>
                <a:spcPts val="480"/>
              </a:spcBef>
              <a:spcAft>
                <a:spcPts val="0"/>
              </a:spcAft>
              <a:buClr>
                <a:schemeClr val="dk1"/>
              </a:buClr>
              <a:buSzPts val="2400"/>
              <a:buFont typeface="Times New Roman"/>
              <a:buChar char="–"/>
              <a:defRPr sz="2400"/>
            </a:lvl2pPr>
            <a:lvl3pPr indent="-355600" lvl="2" marL="1371600" algn="l">
              <a:spcBef>
                <a:spcPts val="400"/>
              </a:spcBef>
              <a:spcAft>
                <a:spcPts val="0"/>
              </a:spcAft>
              <a:buClr>
                <a:schemeClr val="dk1"/>
              </a:buClr>
              <a:buSzPts val="2000"/>
              <a:buFont typeface="Times New Roman"/>
              <a:buChar char="•"/>
              <a:defRPr sz="2000"/>
            </a:lvl3pPr>
            <a:lvl4pPr indent="-342900" lvl="3" marL="1828800" algn="l">
              <a:spcBef>
                <a:spcPts val="360"/>
              </a:spcBef>
              <a:spcAft>
                <a:spcPts val="0"/>
              </a:spcAft>
              <a:buClr>
                <a:schemeClr val="dk1"/>
              </a:buClr>
              <a:buSzPts val="1800"/>
              <a:buFont typeface="Times New Roman"/>
              <a:buChar char="–"/>
              <a:defRPr sz="1800"/>
            </a:lvl4pPr>
            <a:lvl5pPr indent="-342900" lvl="4" marL="2286000" algn="l">
              <a:spcBef>
                <a:spcPts val="360"/>
              </a:spcBef>
              <a:spcAft>
                <a:spcPts val="0"/>
              </a:spcAft>
              <a:buClr>
                <a:schemeClr val="dk1"/>
              </a:buClr>
              <a:buSzPts val="1800"/>
              <a:buFont typeface="Times New Roman"/>
              <a:buChar char="»"/>
              <a:defRPr sz="1800"/>
            </a:lvl5pPr>
            <a:lvl6pPr indent="-342900" lvl="5" marL="2743200" algn="l">
              <a:spcBef>
                <a:spcPts val="360"/>
              </a:spcBef>
              <a:spcAft>
                <a:spcPts val="0"/>
              </a:spcAft>
              <a:buClr>
                <a:schemeClr val="dk1"/>
              </a:buClr>
              <a:buSzPts val="1800"/>
              <a:buFont typeface="Times New Roman"/>
              <a:buChar char="»"/>
              <a:defRPr sz="1800"/>
            </a:lvl6pPr>
            <a:lvl7pPr indent="-342900" lvl="6" marL="3200400" algn="l">
              <a:spcBef>
                <a:spcPts val="360"/>
              </a:spcBef>
              <a:spcAft>
                <a:spcPts val="0"/>
              </a:spcAft>
              <a:buClr>
                <a:schemeClr val="dk1"/>
              </a:buClr>
              <a:buSzPts val="1800"/>
              <a:buFont typeface="Times New Roman"/>
              <a:buChar char="»"/>
              <a:defRPr sz="1800"/>
            </a:lvl7pPr>
            <a:lvl8pPr indent="-342900" lvl="7" marL="3657600" algn="l">
              <a:spcBef>
                <a:spcPts val="360"/>
              </a:spcBef>
              <a:spcAft>
                <a:spcPts val="0"/>
              </a:spcAft>
              <a:buClr>
                <a:schemeClr val="dk1"/>
              </a:buClr>
              <a:buSzPts val="1800"/>
              <a:buFont typeface="Times New Roman"/>
              <a:buChar char="»"/>
              <a:defRPr sz="1800"/>
            </a:lvl8pPr>
            <a:lvl9pPr indent="-342900" lvl="8" marL="4114800" algn="l">
              <a:spcBef>
                <a:spcPts val="360"/>
              </a:spcBef>
              <a:spcAft>
                <a:spcPts val="0"/>
              </a:spcAft>
              <a:buClr>
                <a:schemeClr val="dk1"/>
              </a:buClr>
              <a:buSzPts val="1800"/>
              <a:buFont typeface="Times New Roman"/>
              <a:buChar char="»"/>
              <a:defRPr sz="1800"/>
            </a:lvl9pPr>
          </a:lstStyle>
          <a:p/>
        </p:txBody>
      </p:sp>
      <p:sp>
        <p:nvSpPr>
          <p:cNvPr id="80" name="Google Shape;80;p12"/>
          <p:cNvSpPr txBox="1"/>
          <p:nvPr>
            <p:ph idx="2" type="body"/>
          </p:nvPr>
        </p:nvSpPr>
        <p:spPr>
          <a:xfrm>
            <a:off x="4648200" y="1981200"/>
            <a:ext cx="3810000" cy="41148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Times New Roman"/>
              <a:buChar char="•"/>
              <a:defRPr sz="2800"/>
            </a:lvl1pPr>
            <a:lvl2pPr indent="-381000" lvl="1" marL="914400" algn="l">
              <a:spcBef>
                <a:spcPts val="480"/>
              </a:spcBef>
              <a:spcAft>
                <a:spcPts val="0"/>
              </a:spcAft>
              <a:buClr>
                <a:schemeClr val="dk1"/>
              </a:buClr>
              <a:buSzPts val="2400"/>
              <a:buFont typeface="Times New Roman"/>
              <a:buChar char="–"/>
              <a:defRPr sz="2400"/>
            </a:lvl2pPr>
            <a:lvl3pPr indent="-355600" lvl="2" marL="1371600" algn="l">
              <a:spcBef>
                <a:spcPts val="400"/>
              </a:spcBef>
              <a:spcAft>
                <a:spcPts val="0"/>
              </a:spcAft>
              <a:buClr>
                <a:schemeClr val="dk1"/>
              </a:buClr>
              <a:buSzPts val="2000"/>
              <a:buFont typeface="Times New Roman"/>
              <a:buChar char="•"/>
              <a:defRPr sz="2000"/>
            </a:lvl3pPr>
            <a:lvl4pPr indent="-342900" lvl="3" marL="1828800" algn="l">
              <a:spcBef>
                <a:spcPts val="360"/>
              </a:spcBef>
              <a:spcAft>
                <a:spcPts val="0"/>
              </a:spcAft>
              <a:buClr>
                <a:schemeClr val="dk1"/>
              </a:buClr>
              <a:buSzPts val="1800"/>
              <a:buFont typeface="Times New Roman"/>
              <a:buChar char="–"/>
              <a:defRPr sz="1800"/>
            </a:lvl4pPr>
            <a:lvl5pPr indent="-342900" lvl="4" marL="2286000" algn="l">
              <a:spcBef>
                <a:spcPts val="360"/>
              </a:spcBef>
              <a:spcAft>
                <a:spcPts val="0"/>
              </a:spcAft>
              <a:buClr>
                <a:schemeClr val="dk1"/>
              </a:buClr>
              <a:buSzPts val="1800"/>
              <a:buFont typeface="Times New Roman"/>
              <a:buChar char="»"/>
              <a:defRPr sz="1800"/>
            </a:lvl5pPr>
            <a:lvl6pPr indent="-342900" lvl="5" marL="2743200" algn="l">
              <a:spcBef>
                <a:spcPts val="360"/>
              </a:spcBef>
              <a:spcAft>
                <a:spcPts val="0"/>
              </a:spcAft>
              <a:buClr>
                <a:schemeClr val="dk1"/>
              </a:buClr>
              <a:buSzPts val="1800"/>
              <a:buFont typeface="Times New Roman"/>
              <a:buChar char="»"/>
              <a:defRPr sz="1800"/>
            </a:lvl6pPr>
            <a:lvl7pPr indent="-342900" lvl="6" marL="3200400" algn="l">
              <a:spcBef>
                <a:spcPts val="360"/>
              </a:spcBef>
              <a:spcAft>
                <a:spcPts val="0"/>
              </a:spcAft>
              <a:buClr>
                <a:schemeClr val="dk1"/>
              </a:buClr>
              <a:buSzPts val="1800"/>
              <a:buFont typeface="Times New Roman"/>
              <a:buChar char="»"/>
              <a:defRPr sz="1800"/>
            </a:lvl7pPr>
            <a:lvl8pPr indent="-342900" lvl="7" marL="3657600" algn="l">
              <a:spcBef>
                <a:spcPts val="360"/>
              </a:spcBef>
              <a:spcAft>
                <a:spcPts val="0"/>
              </a:spcAft>
              <a:buClr>
                <a:schemeClr val="dk1"/>
              </a:buClr>
              <a:buSzPts val="1800"/>
              <a:buFont typeface="Times New Roman"/>
              <a:buChar char="»"/>
              <a:defRPr sz="1800"/>
            </a:lvl8pPr>
            <a:lvl9pPr indent="-342900" lvl="8" marL="4114800" algn="l">
              <a:spcBef>
                <a:spcPts val="360"/>
              </a:spcBef>
              <a:spcAft>
                <a:spcPts val="0"/>
              </a:spcAft>
              <a:buClr>
                <a:schemeClr val="dk1"/>
              </a:buClr>
              <a:buSzPts val="1800"/>
              <a:buFont typeface="Times New Roman"/>
              <a:buChar char="»"/>
              <a:defRPr sz="1800"/>
            </a:lvl9pPr>
          </a:lstStyle>
          <a:p/>
        </p:txBody>
      </p:sp>
      <p:sp>
        <p:nvSpPr>
          <p:cNvPr id="81" name="Google Shape;81;p12"/>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2" name="Google Shape;82;p12"/>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3" name="Google Shape;83;p12"/>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84" name="Shape 84"/>
        <p:cNvGrpSpPr/>
        <p:nvPr/>
      </p:nvGrpSpPr>
      <p:grpSpPr>
        <a:xfrm>
          <a:off x="0" y="0"/>
          <a:ext cx="0" cy="0"/>
          <a:chOff x="0" y="0"/>
          <a:chExt cx="0" cy="0"/>
        </a:xfrm>
      </p:grpSpPr>
      <p:sp>
        <p:nvSpPr>
          <p:cNvPr id="85" name="Google Shape;85;p1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6" name="Google Shape;86;p1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dk1"/>
              </a:buClr>
              <a:buSzPts val="2000"/>
              <a:buFont typeface="Times New Roman"/>
              <a:buNone/>
              <a:defRPr sz="2000"/>
            </a:lvl1pPr>
            <a:lvl2pPr indent="-228600" lvl="1" marL="914400" algn="l">
              <a:spcBef>
                <a:spcPts val="360"/>
              </a:spcBef>
              <a:spcAft>
                <a:spcPts val="0"/>
              </a:spcAft>
              <a:buClr>
                <a:schemeClr val="dk1"/>
              </a:buClr>
              <a:buSzPts val="1800"/>
              <a:buFont typeface="Times New Roman"/>
              <a:buNone/>
              <a:defRPr sz="1800"/>
            </a:lvl2pPr>
            <a:lvl3pPr indent="-228600" lvl="2" marL="1371600" algn="l">
              <a:spcBef>
                <a:spcPts val="320"/>
              </a:spcBef>
              <a:spcAft>
                <a:spcPts val="0"/>
              </a:spcAft>
              <a:buClr>
                <a:schemeClr val="dk1"/>
              </a:buClr>
              <a:buSzPts val="1600"/>
              <a:buFont typeface="Times New Roman"/>
              <a:buNone/>
              <a:defRPr sz="1600"/>
            </a:lvl3pPr>
            <a:lvl4pPr indent="-228600" lvl="3" marL="1828800" algn="l">
              <a:spcBef>
                <a:spcPts val="280"/>
              </a:spcBef>
              <a:spcAft>
                <a:spcPts val="0"/>
              </a:spcAft>
              <a:buClr>
                <a:schemeClr val="dk1"/>
              </a:buClr>
              <a:buSzPts val="1400"/>
              <a:buFont typeface="Times New Roman"/>
              <a:buNone/>
              <a:defRPr sz="1400"/>
            </a:lvl4pPr>
            <a:lvl5pPr indent="-228600" lvl="4" marL="2286000" algn="l">
              <a:spcBef>
                <a:spcPts val="280"/>
              </a:spcBef>
              <a:spcAft>
                <a:spcPts val="0"/>
              </a:spcAft>
              <a:buClr>
                <a:schemeClr val="dk1"/>
              </a:buClr>
              <a:buSzPts val="1400"/>
              <a:buFont typeface="Times New Roman"/>
              <a:buNone/>
              <a:defRPr sz="1400"/>
            </a:lvl5pPr>
            <a:lvl6pPr indent="-228600" lvl="5" marL="2743200" algn="l">
              <a:spcBef>
                <a:spcPts val="280"/>
              </a:spcBef>
              <a:spcAft>
                <a:spcPts val="0"/>
              </a:spcAft>
              <a:buClr>
                <a:schemeClr val="dk1"/>
              </a:buClr>
              <a:buSzPts val="1400"/>
              <a:buFont typeface="Times New Roman"/>
              <a:buNone/>
              <a:defRPr sz="1400"/>
            </a:lvl6pPr>
            <a:lvl7pPr indent="-228600" lvl="6" marL="3200400" algn="l">
              <a:spcBef>
                <a:spcPts val="280"/>
              </a:spcBef>
              <a:spcAft>
                <a:spcPts val="0"/>
              </a:spcAft>
              <a:buClr>
                <a:schemeClr val="dk1"/>
              </a:buClr>
              <a:buSzPts val="1400"/>
              <a:buFont typeface="Times New Roman"/>
              <a:buNone/>
              <a:defRPr sz="1400"/>
            </a:lvl7pPr>
            <a:lvl8pPr indent="-228600" lvl="7" marL="3657600" algn="l">
              <a:spcBef>
                <a:spcPts val="280"/>
              </a:spcBef>
              <a:spcAft>
                <a:spcPts val="0"/>
              </a:spcAft>
              <a:buClr>
                <a:schemeClr val="dk1"/>
              </a:buClr>
              <a:buSzPts val="1400"/>
              <a:buFont typeface="Times New Roman"/>
              <a:buNone/>
              <a:defRPr sz="1400"/>
            </a:lvl8pPr>
            <a:lvl9pPr indent="-228600" lvl="8" marL="4114800" algn="l">
              <a:spcBef>
                <a:spcPts val="280"/>
              </a:spcBef>
              <a:spcAft>
                <a:spcPts val="0"/>
              </a:spcAft>
              <a:buClr>
                <a:schemeClr val="dk1"/>
              </a:buClr>
              <a:buSzPts val="1400"/>
              <a:buFont typeface="Times New Roman"/>
              <a:buNone/>
              <a:defRPr sz="1400"/>
            </a:lvl9pPr>
          </a:lstStyle>
          <a:p/>
        </p:txBody>
      </p:sp>
      <p:sp>
        <p:nvSpPr>
          <p:cNvPr id="87" name="Google Shape;87;p13"/>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8" name="Google Shape;88;p13"/>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9" name="Google Shape;89;p13"/>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1pPr>
            <a:lvl2pPr lvl="1"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2pPr>
            <a:lvl3pPr lvl="2"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3pPr>
            <a:lvl4pPr lvl="3"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4pPr>
            <a:lvl5pPr lvl="4"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5pPr>
            <a:lvl6pPr lvl="5"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6pPr>
            <a:lvl7pPr lvl="6"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7pPr>
            <a:lvl8pPr lvl="7"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8pPr>
            <a:lvl9pPr lvl="8"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9pPr>
          </a:lstStyle>
          <a:p/>
        </p:txBody>
      </p:sp>
      <p:sp>
        <p:nvSpPr>
          <p:cNvPr id="11" name="Google Shape;11;p1"/>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406400" lvl="1" marL="914400" marR="0" rtl="0" algn="l">
              <a:spcBef>
                <a:spcPts val="560"/>
              </a:spcBef>
              <a:spcAft>
                <a:spcPts val="0"/>
              </a:spcAft>
              <a:buClr>
                <a:schemeClr val="dk1"/>
              </a:buClr>
              <a:buSzPts val="28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381000" lvl="2" marL="1371600" marR="0" rtl="0" algn="l">
              <a:spcBef>
                <a:spcPts val="480"/>
              </a:spcBef>
              <a:spcAft>
                <a:spcPts val="0"/>
              </a:spcAft>
              <a:buClr>
                <a:schemeClr val="dk1"/>
              </a:buClr>
              <a:buSzPts val="24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355600" lvl="3" marL="1828800" marR="0" rtl="0" algn="l">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355600" lvl="4" marL="2286000" marR="0" rtl="0" algn="l">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355600" lvl="5" marL="2743200" marR="0" rtl="0" algn="l">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6pPr>
            <a:lvl7pPr indent="-355600" lvl="6" marL="3200400" marR="0" rtl="0" algn="l">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7pPr>
            <a:lvl8pPr indent="-355600" lvl="7" marL="3657600" marR="0" rtl="0" algn="l">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8pPr>
            <a:lvl9pPr indent="-355600" lvl="8" marL="4114800" marR="0" rtl="0" algn="l">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9pPr>
          </a:lstStyle>
          <a:p/>
        </p:txBody>
      </p:sp>
      <p:sp>
        <p:nvSpPr>
          <p:cNvPr id="12" name="Google Shape;12;p1"/>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1pPr>
            <a:lvl2pPr lvl="1"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2pPr>
            <a:lvl3pPr lvl="2"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3pPr>
            <a:lvl4pPr lvl="3"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4pPr>
            <a:lvl5pPr lvl="4"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5pPr>
            <a:lvl6pPr lvl="5"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6pPr>
            <a:lvl7pPr lvl="6"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7pPr>
            <a:lvl8pPr lvl="7"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8pPr>
            <a:lvl9pPr lvl="8"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9pPr>
          </a:lstStyle>
          <a:p/>
        </p:txBody>
      </p:sp>
      <p:sp>
        <p:nvSpPr>
          <p:cNvPr id="13" name="Google Shape;13;p1"/>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1pPr>
            <a:lvl2pPr lvl="1"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2pPr>
            <a:lvl3pPr lvl="2"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3pPr>
            <a:lvl4pPr lvl="3"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4pPr>
            <a:lvl5pPr lvl="4"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5pPr>
            <a:lvl6pPr lvl="5"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6pPr>
            <a:lvl7pPr lvl="6"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7pPr>
            <a:lvl8pPr lvl="7"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8pPr>
            <a:lvl9pPr lvl="8"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9pPr>
          </a:lstStyle>
          <a:p/>
        </p:txBody>
      </p:sp>
      <p:sp>
        <p:nvSpPr>
          <p:cNvPr id="14" name="Google Shape;14;p1"/>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1" name="Shape 21"/>
        <p:cNvGrpSpPr/>
        <p:nvPr/>
      </p:nvGrpSpPr>
      <p:grpSpPr>
        <a:xfrm>
          <a:off x="0" y="0"/>
          <a:ext cx="0" cy="0"/>
          <a:chOff x="0" y="0"/>
          <a:chExt cx="0" cy="0"/>
        </a:xfrm>
      </p:grpSpPr>
      <p:sp>
        <p:nvSpPr>
          <p:cNvPr id="22" name="Google Shape;22;p3"/>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1pPr>
            <a:lvl2pPr lvl="1"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2pPr>
            <a:lvl3pPr lvl="2"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3pPr>
            <a:lvl4pPr lvl="3"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4pPr>
            <a:lvl5pPr lvl="4"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5pPr>
            <a:lvl6pPr lvl="5"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6pPr>
            <a:lvl7pPr lvl="6"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7pPr>
            <a:lvl8pPr lvl="7"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8pPr>
            <a:lvl9pPr lvl="8" marR="0" rtl="0"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9pPr>
          </a:lstStyle>
          <a:p/>
        </p:txBody>
      </p:sp>
      <p:sp>
        <p:nvSpPr>
          <p:cNvPr id="23" name="Google Shape;23;p3"/>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406400" lvl="1" marL="914400" marR="0" rtl="0" algn="l">
              <a:spcBef>
                <a:spcPts val="560"/>
              </a:spcBef>
              <a:spcAft>
                <a:spcPts val="0"/>
              </a:spcAft>
              <a:buClr>
                <a:schemeClr val="dk1"/>
              </a:buClr>
              <a:buSzPts val="28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381000" lvl="2" marL="1371600" marR="0" rtl="0" algn="l">
              <a:spcBef>
                <a:spcPts val="480"/>
              </a:spcBef>
              <a:spcAft>
                <a:spcPts val="0"/>
              </a:spcAft>
              <a:buClr>
                <a:schemeClr val="dk1"/>
              </a:buClr>
              <a:buSzPts val="24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355600" lvl="3" marL="1828800" marR="0" rtl="0" algn="l">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355600" lvl="4" marL="2286000" marR="0" rtl="0" algn="l">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355600" lvl="5" marL="2743200" marR="0" rtl="0" algn="l">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6pPr>
            <a:lvl7pPr indent="-355600" lvl="6" marL="3200400" marR="0" rtl="0" algn="l">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7pPr>
            <a:lvl8pPr indent="-355600" lvl="7" marL="3657600" marR="0" rtl="0" algn="l">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8pPr>
            <a:lvl9pPr indent="-355600" lvl="8" marL="4114800" marR="0" rtl="0" algn="l">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9pPr>
          </a:lstStyle>
          <a:p/>
        </p:txBody>
      </p:sp>
      <p:sp>
        <p:nvSpPr>
          <p:cNvPr id="24" name="Google Shape;24;p3"/>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1pPr>
            <a:lvl2pPr lvl="1"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2pPr>
            <a:lvl3pPr lvl="2"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3pPr>
            <a:lvl4pPr lvl="3"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4pPr>
            <a:lvl5pPr lvl="4"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5pPr>
            <a:lvl6pPr lvl="5"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6pPr>
            <a:lvl7pPr lvl="6"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7pPr>
            <a:lvl8pPr lvl="7"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8pPr>
            <a:lvl9pPr lvl="8"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9pPr>
          </a:lstStyle>
          <a:p/>
        </p:txBody>
      </p:sp>
      <p:sp>
        <p:nvSpPr>
          <p:cNvPr id="25" name="Google Shape;25;p3"/>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1pPr>
            <a:lvl2pPr lvl="1"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2pPr>
            <a:lvl3pPr lvl="2"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3pPr>
            <a:lvl4pPr lvl="3"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4pPr>
            <a:lvl5pPr lvl="4"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5pPr>
            <a:lvl6pPr lvl="5"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6pPr>
            <a:lvl7pPr lvl="6"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7pPr>
            <a:lvl8pPr lvl="7"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8pPr>
            <a:lvl9pPr lvl="8" marR="0" rtl="0" algn="ctr">
              <a:lnSpc>
                <a:spcPct val="100000"/>
              </a:lnSpc>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9pPr>
          </a:lstStyle>
          <a:p/>
        </p:txBody>
      </p:sp>
      <p:sp>
        <p:nvSpPr>
          <p:cNvPr id="26" name="Google Shape;26;p3"/>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jp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4"/>
          <p:cNvSpPr txBox="1"/>
          <p:nvPr>
            <p:ph type="ctrTitle"/>
          </p:nvPr>
        </p:nvSpPr>
        <p:spPr>
          <a:xfrm>
            <a:off x="395287" y="115887"/>
            <a:ext cx="7772400" cy="331311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rgbClr val="191966"/>
              </a:buClr>
              <a:buSzPts val="2800"/>
              <a:buFont typeface="Times New Roman"/>
              <a:buNone/>
            </a:pPr>
            <a:r>
              <a:rPr b="1" i="0" lang="en-US" sz="2800" u="none">
                <a:solidFill>
                  <a:srgbClr val="191966"/>
                </a:solidFill>
                <a:latin typeface="Times New Roman"/>
                <a:ea typeface="Times New Roman"/>
                <a:cs typeface="Times New Roman"/>
                <a:sym typeface="Times New Roman"/>
              </a:rPr>
              <a:t> Мастер- класс «Рефлексия как этап современного урока в условиях ФГОС»</a:t>
            </a:r>
            <a:br>
              <a:rPr b="1" i="0" lang="en-US" sz="2800" u="none">
                <a:solidFill>
                  <a:srgbClr val="191966"/>
                </a:solidFill>
                <a:latin typeface="Times New Roman"/>
                <a:ea typeface="Times New Roman"/>
                <a:cs typeface="Times New Roman"/>
                <a:sym typeface="Times New Roman"/>
              </a:rPr>
            </a:br>
            <a:r>
              <a:rPr b="1" i="0" lang="en-US" sz="1800" u="none">
                <a:solidFill>
                  <a:srgbClr val="191966"/>
                </a:solidFill>
                <a:latin typeface="Times New Roman"/>
                <a:ea typeface="Times New Roman"/>
                <a:cs typeface="Times New Roman"/>
                <a:sym typeface="Times New Roman"/>
              </a:rPr>
              <a:t>Люто Марина Сергеевна </a:t>
            </a:r>
            <a:br>
              <a:rPr b="1" i="0" lang="en-US" sz="1800" u="none">
                <a:solidFill>
                  <a:srgbClr val="191966"/>
                </a:solidFill>
                <a:latin typeface="Times New Roman"/>
                <a:ea typeface="Times New Roman"/>
                <a:cs typeface="Times New Roman"/>
                <a:sym typeface="Times New Roman"/>
              </a:rPr>
            </a:br>
            <a:r>
              <a:rPr b="1" i="0" lang="en-US" sz="1800" u="none">
                <a:solidFill>
                  <a:srgbClr val="191966"/>
                </a:solidFill>
                <a:latin typeface="Times New Roman"/>
                <a:ea typeface="Times New Roman"/>
                <a:cs typeface="Times New Roman"/>
                <a:sym typeface="Times New Roman"/>
              </a:rPr>
              <a:t>МБОУ Абанская СОШ № 4</a:t>
            </a:r>
            <a:br>
              <a:rPr b="1" i="0" lang="en-US" sz="1800" u="none">
                <a:solidFill>
                  <a:srgbClr val="191966"/>
                </a:solidFill>
                <a:latin typeface="Times New Roman"/>
                <a:ea typeface="Times New Roman"/>
                <a:cs typeface="Times New Roman"/>
                <a:sym typeface="Times New Roman"/>
              </a:rPr>
            </a:br>
            <a:r>
              <a:rPr b="1" i="0" lang="en-US" sz="1800" u="none">
                <a:solidFill>
                  <a:srgbClr val="191966"/>
                </a:solidFill>
                <a:latin typeface="Times New Roman"/>
                <a:ea typeface="Times New Roman"/>
                <a:cs typeface="Times New Roman"/>
                <a:sym typeface="Times New Roman"/>
              </a:rPr>
              <a:t>учитель истории и обществознания , руководитель творческой лаборатории учителей</a:t>
            </a:r>
            <a:r>
              <a:rPr b="1" i="0" lang="en-US" sz="2800" u="none">
                <a:solidFill>
                  <a:srgbClr val="191966"/>
                </a:solidFill>
                <a:latin typeface="Times New Roman"/>
                <a:ea typeface="Times New Roman"/>
                <a:cs typeface="Times New Roman"/>
                <a:sym typeface="Times New Roman"/>
              </a:rPr>
              <a:t>.</a:t>
            </a:r>
            <a:br>
              <a:rPr b="1" i="0" lang="en-US" sz="4400" u="none">
                <a:solidFill>
                  <a:srgbClr val="0070C0"/>
                </a:solidFill>
                <a:latin typeface="Comic Sans MS"/>
                <a:ea typeface="Comic Sans MS"/>
                <a:cs typeface="Comic Sans MS"/>
                <a:sym typeface="Comic Sans MS"/>
              </a:rPr>
            </a:br>
            <a:r>
              <a:rPr b="0" i="0" lang="en-US" sz="4400" u="none">
                <a:solidFill>
                  <a:schemeClr val="dk2"/>
                </a:solidFill>
                <a:latin typeface="Limelight"/>
                <a:ea typeface="Limelight"/>
                <a:cs typeface="Limelight"/>
                <a:sym typeface="Limelight"/>
              </a:rPr>
              <a:t> </a:t>
            </a:r>
            <a:endParaRPr/>
          </a:p>
        </p:txBody>
      </p:sp>
      <p:sp>
        <p:nvSpPr>
          <p:cNvPr id="95" name="Google Shape;95;p14"/>
          <p:cNvSpPr txBox="1"/>
          <p:nvPr>
            <p:ph idx="1" type="subTitle"/>
          </p:nvPr>
        </p:nvSpPr>
        <p:spPr>
          <a:xfrm>
            <a:off x="539750" y="4005262"/>
            <a:ext cx="8208962" cy="1328737"/>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chemeClr val="dk1"/>
              </a:buClr>
              <a:buSzPts val="2000"/>
              <a:buFont typeface="Comic Sans MS"/>
              <a:buNone/>
            </a:pPr>
            <a:r>
              <a:rPr b="1" i="0" lang="en-US" sz="2000" u="none">
                <a:solidFill>
                  <a:schemeClr val="dk1"/>
                </a:solidFill>
                <a:latin typeface="Comic Sans MS"/>
                <a:ea typeface="Comic Sans MS"/>
                <a:cs typeface="Comic Sans MS"/>
                <a:sym typeface="Comic Sans MS"/>
              </a:rPr>
              <a:t>Главная заповедь учителя – заметить даже самое маленькое продвижение ученика вперёд и поддержать его успех. </a:t>
            </a:r>
            <a:endParaRPr b="1" i="0" sz="2000" u="none">
              <a:solidFill>
                <a:srgbClr val="0070C0"/>
              </a:solidFill>
              <a:latin typeface="Comic Sans MS"/>
              <a:ea typeface="Comic Sans MS"/>
              <a:cs typeface="Comic Sans MS"/>
              <a:sym typeface="Comic Sans MS"/>
            </a:endParaRPr>
          </a:p>
          <a:p>
            <a:pPr indent="0" lvl="0" marL="0" rtl="0" algn="r">
              <a:lnSpc>
                <a:spcPct val="100000"/>
              </a:lnSpc>
              <a:spcBef>
                <a:spcPts val="400"/>
              </a:spcBef>
              <a:spcAft>
                <a:spcPts val="0"/>
              </a:spcAft>
              <a:buClr>
                <a:schemeClr val="dk1"/>
              </a:buClr>
              <a:buSzPts val="2000"/>
              <a:buFont typeface="Limelight"/>
              <a:buNone/>
            </a:pPr>
            <a:r>
              <a:rPr b="0" i="0" lang="en-US" sz="2000" u="none">
                <a:solidFill>
                  <a:schemeClr val="dk1"/>
                </a:solidFill>
                <a:latin typeface="Limelight"/>
                <a:ea typeface="Limelight"/>
                <a:cs typeface="Limelight"/>
                <a:sym typeface="Limelight"/>
              </a:rPr>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5"/>
          <p:cNvSpPr/>
          <p:nvPr/>
        </p:nvSpPr>
        <p:spPr>
          <a:xfrm>
            <a:off x="434975" y="363537"/>
            <a:ext cx="8202612" cy="936625"/>
          </a:xfrm>
          <a:prstGeom prst="roundRect">
            <a:avLst>
              <a:gd fmla="val 16667" name="adj"/>
            </a:avLst>
          </a:prstGeom>
          <a:solidFill>
            <a:schemeClr val="lt1"/>
          </a:solidFill>
          <a:ln cap="flat" cmpd="sng" w="381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01" name="Google Shape;101;p15"/>
          <p:cNvSpPr txBox="1"/>
          <p:nvPr/>
        </p:nvSpPr>
        <p:spPr>
          <a:xfrm>
            <a:off x="973137" y="361950"/>
            <a:ext cx="7527925" cy="12001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SzPts val="2400"/>
              <a:buFont typeface="Times New Roman"/>
              <a:buNone/>
            </a:pPr>
            <a:r>
              <a:rPr b="1" i="0" lang="en-US" sz="2400" u="none">
                <a:solidFill>
                  <a:schemeClr val="dk2"/>
                </a:solidFill>
                <a:latin typeface="Times New Roman"/>
                <a:ea typeface="Times New Roman"/>
                <a:cs typeface="Times New Roman"/>
                <a:sym typeface="Times New Roman"/>
              </a:rPr>
              <a:t>Организация рефлексивной деятельности на уроке-   подготовка к  развитию необходимых современной личности   качеств. </a:t>
            </a:r>
            <a:endParaRPr/>
          </a:p>
        </p:txBody>
      </p:sp>
      <p:pic>
        <p:nvPicPr>
          <p:cNvPr id="102" name="Google Shape;102;p15"/>
          <p:cNvPicPr preferRelativeResize="0"/>
          <p:nvPr/>
        </p:nvPicPr>
        <p:blipFill rotWithShape="1">
          <a:blip r:embed="rId3">
            <a:alphaModFix/>
          </a:blip>
          <a:srcRect b="0" l="0" r="0" t="0"/>
          <a:stretch/>
        </p:blipFill>
        <p:spPr>
          <a:xfrm>
            <a:off x="90487" y="304800"/>
            <a:ext cx="920750" cy="955675"/>
          </a:xfrm>
          <a:prstGeom prst="rect">
            <a:avLst/>
          </a:prstGeom>
          <a:noFill/>
          <a:ln>
            <a:noFill/>
          </a:ln>
        </p:spPr>
      </p:pic>
      <p:sp>
        <p:nvSpPr>
          <p:cNvPr id="103" name="Google Shape;103;p15"/>
          <p:cNvSpPr/>
          <p:nvPr/>
        </p:nvSpPr>
        <p:spPr>
          <a:xfrm>
            <a:off x="365125" y="1773237"/>
            <a:ext cx="8202612" cy="4511675"/>
          </a:xfrm>
          <a:prstGeom prst="roundRect">
            <a:avLst>
              <a:gd fmla="val 354" name="adj"/>
            </a:avLst>
          </a:prstGeom>
          <a:solidFill>
            <a:schemeClr val="lt1"/>
          </a:solidFill>
          <a:ln cap="flat" cmpd="sng" w="381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04" name="Google Shape;104;p15"/>
          <p:cNvSpPr txBox="1"/>
          <p:nvPr/>
        </p:nvSpPr>
        <p:spPr>
          <a:xfrm>
            <a:off x="6513512" y="6002337"/>
            <a:ext cx="20574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SzPts val="1200"/>
              <a:buFont typeface="Times New Roman"/>
              <a:buNone/>
            </a:pPr>
            <a:fld id="{00000000-1234-1234-1234-123412341234}" type="slidenum">
              <a:rPr b="0" i="0" lang="en-US" sz="1200" u="none">
                <a:solidFill>
                  <a:srgbClr val="898989"/>
                </a:solidFill>
                <a:latin typeface="Times New Roman"/>
                <a:ea typeface="Times New Roman"/>
                <a:cs typeface="Times New Roman"/>
                <a:sym typeface="Times New Roman"/>
              </a:rPr>
              <a:t>‹#›</a:t>
            </a:fld>
            <a:endParaRPr/>
          </a:p>
        </p:txBody>
      </p:sp>
      <p:pic>
        <p:nvPicPr>
          <p:cNvPr descr="school-children-illustration-vector_18-9112" id="105" name="Google Shape;105;p15"/>
          <p:cNvPicPr preferRelativeResize="0"/>
          <p:nvPr/>
        </p:nvPicPr>
        <p:blipFill rotWithShape="1">
          <a:blip r:embed="rId4">
            <a:alphaModFix/>
          </a:blip>
          <a:srcRect b="6250" l="3830" r="0" t="26443"/>
          <a:stretch/>
        </p:blipFill>
        <p:spPr>
          <a:xfrm>
            <a:off x="2290762" y="2660650"/>
            <a:ext cx="4260850" cy="2376487"/>
          </a:xfrm>
          <a:prstGeom prst="rect">
            <a:avLst/>
          </a:prstGeom>
          <a:noFill/>
          <a:ln>
            <a:noFill/>
          </a:ln>
        </p:spPr>
      </p:pic>
      <p:sp>
        <p:nvSpPr>
          <p:cNvPr id="106" name="Google Shape;106;p15"/>
          <p:cNvSpPr/>
          <p:nvPr/>
        </p:nvSpPr>
        <p:spPr>
          <a:xfrm>
            <a:off x="4122737" y="2293937"/>
            <a:ext cx="434975" cy="898525"/>
          </a:xfrm>
          <a:prstGeom prst="up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07" name="Google Shape;107;p15"/>
          <p:cNvSpPr/>
          <p:nvPr/>
        </p:nvSpPr>
        <p:spPr>
          <a:xfrm rot="7980000">
            <a:off x="6380162" y="4619625"/>
            <a:ext cx="434975" cy="898525"/>
          </a:xfrm>
          <a:prstGeom prst="up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08" name="Google Shape;108;p15"/>
          <p:cNvSpPr/>
          <p:nvPr/>
        </p:nvSpPr>
        <p:spPr>
          <a:xfrm rot="-7680000">
            <a:off x="2247900" y="4610100"/>
            <a:ext cx="434975" cy="898525"/>
          </a:xfrm>
          <a:prstGeom prst="up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09" name="Google Shape;109;p15"/>
          <p:cNvSpPr txBox="1"/>
          <p:nvPr/>
        </p:nvSpPr>
        <p:spPr>
          <a:xfrm>
            <a:off x="2681287" y="1797050"/>
            <a:ext cx="3679825" cy="457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3300"/>
              </a:buClr>
              <a:buSzPts val="2400"/>
              <a:buFont typeface="Times New Roman"/>
              <a:buNone/>
            </a:pPr>
            <a:r>
              <a:rPr b="1" i="1" lang="en-US" sz="2400" u="none">
                <a:solidFill>
                  <a:srgbClr val="FF3300"/>
                </a:solidFill>
                <a:latin typeface="Times New Roman"/>
                <a:ea typeface="Times New Roman"/>
                <a:cs typeface="Times New Roman"/>
                <a:sym typeface="Times New Roman"/>
              </a:rPr>
              <a:t>Самостоятельность</a:t>
            </a:r>
            <a:r>
              <a:rPr b="0" i="0" lang="en-US" sz="2400" u="none">
                <a:solidFill>
                  <a:srgbClr val="FF3300"/>
                </a:solidFill>
                <a:latin typeface="Times New Roman"/>
                <a:ea typeface="Times New Roman"/>
                <a:cs typeface="Times New Roman"/>
                <a:sym typeface="Times New Roman"/>
              </a:rPr>
              <a:t> </a:t>
            </a:r>
            <a:endParaRPr/>
          </a:p>
        </p:txBody>
      </p:sp>
      <p:sp>
        <p:nvSpPr>
          <p:cNvPr id="110" name="Google Shape;110;p15"/>
          <p:cNvSpPr txBox="1"/>
          <p:nvPr/>
        </p:nvSpPr>
        <p:spPr>
          <a:xfrm>
            <a:off x="925512" y="5499100"/>
            <a:ext cx="2952750" cy="46196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664D"/>
              </a:buClr>
              <a:buSzPts val="2400"/>
              <a:buFont typeface="Times New Roman"/>
              <a:buNone/>
            </a:pPr>
            <a:r>
              <a:rPr b="1" i="1" lang="en-US" sz="2400" u="none">
                <a:solidFill>
                  <a:srgbClr val="00664D"/>
                </a:solidFill>
                <a:latin typeface="Times New Roman"/>
                <a:ea typeface="Times New Roman"/>
                <a:cs typeface="Times New Roman"/>
                <a:sym typeface="Times New Roman"/>
              </a:rPr>
              <a:t>Предприимчивость</a:t>
            </a:r>
            <a:r>
              <a:rPr b="0" i="0" lang="en-US" sz="2400" u="none">
                <a:solidFill>
                  <a:srgbClr val="00664D"/>
                </a:solidFill>
                <a:latin typeface="Times New Roman"/>
                <a:ea typeface="Times New Roman"/>
                <a:cs typeface="Times New Roman"/>
                <a:sym typeface="Times New Roman"/>
              </a:rPr>
              <a:t> </a:t>
            </a:r>
            <a:endParaRPr/>
          </a:p>
        </p:txBody>
      </p:sp>
      <p:sp>
        <p:nvSpPr>
          <p:cNvPr id="111" name="Google Shape;111;p15"/>
          <p:cNvSpPr txBox="1"/>
          <p:nvPr/>
        </p:nvSpPr>
        <p:spPr>
          <a:xfrm>
            <a:off x="4773612" y="5511800"/>
            <a:ext cx="3662362" cy="46196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16165D"/>
              </a:buClr>
              <a:buSzPts val="2400"/>
              <a:buFont typeface="Times New Roman"/>
              <a:buNone/>
            </a:pPr>
            <a:r>
              <a:rPr b="1" i="1" lang="en-US" sz="2400" u="none">
                <a:solidFill>
                  <a:srgbClr val="16165D"/>
                </a:solidFill>
                <a:latin typeface="Times New Roman"/>
                <a:ea typeface="Times New Roman"/>
                <a:cs typeface="Times New Roman"/>
                <a:sym typeface="Times New Roman"/>
              </a:rPr>
              <a:t>Конкурентоспособность</a:t>
            </a:r>
            <a:r>
              <a:rPr b="0" i="0" lang="en-US" sz="2400" u="none">
                <a:solidFill>
                  <a:srgbClr val="16165D"/>
                </a:solidFill>
                <a:latin typeface="Times New Roman"/>
                <a:ea typeface="Times New Roman"/>
                <a:cs typeface="Times New Roman"/>
                <a:sym typeface="Times New Roman"/>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txBox="1"/>
          <p:nvPr>
            <p:ph type="title"/>
          </p:nvPr>
        </p:nvSpPr>
        <p:spPr>
          <a:xfrm>
            <a:off x="323850" y="549275"/>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191966"/>
              </a:buClr>
              <a:buSzPts val="2400"/>
              <a:buFont typeface="Comic Sans MS"/>
              <a:buNone/>
            </a:pPr>
            <a:br>
              <a:rPr b="1" i="0" lang="en-US" sz="2400" u="none">
                <a:solidFill>
                  <a:srgbClr val="191966"/>
                </a:solidFill>
                <a:latin typeface="Comic Sans MS"/>
                <a:ea typeface="Comic Sans MS"/>
                <a:cs typeface="Comic Sans MS"/>
                <a:sym typeface="Comic Sans MS"/>
              </a:rPr>
            </a:br>
            <a:r>
              <a:rPr b="1" i="0" lang="en-US" sz="3200" u="none">
                <a:solidFill>
                  <a:srgbClr val="191966"/>
                </a:solidFill>
                <a:latin typeface="Comic Sans MS"/>
                <a:ea typeface="Comic Sans MS"/>
                <a:cs typeface="Comic Sans MS"/>
                <a:sym typeface="Comic Sans MS"/>
              </a:rPr>
              <a:t>А что же такое рефлексия? </a:t>
            </a:r>
            <a:br>
              <a:rPr b="1" i="0" lang="en-US" sz="3200" u="none">
                <a:solidFill>
                  <a:srgbClr val="191966"/>
                </a:solidFill>
                <a:latin typeface="Comic Sans MS"/>
                <a:ea typeface="Comic Sans MS"/>
                <a:cs typeface="Comic Sans MS"/>
                <a:sym typeface="Comic Sans MS"/>
              </a:rPr>
            </a:br>
            <a:r>
              <a:rPr b="1" i="0" lang="en-US" sz="3200" u="none">
                <a:solidFill>
                  <a:srgbClr val="191966"/>
                </a:solidFill>
                <a:latin typeface="Times New Roman"/>
                <a:ea typeface="Times New Roman"/>
                <a:cs typeface="Times New Roman"/>
                <a:sym typeface="Times New Roman"/>
              </a:rPr>
              <a:t> </a:t>
            </a:r>
            <a:br>
              <a:rPr b="1" i="0" lang="en-US" sz="3200" u="none">
                <a:solidFill>
                  <a:srgbClr val="0070C0"/>
                </a:solidFill>
                <a:latin typeface="Times New Roman"/>
                <a:ea typeface="Times New Roman"/>
                <a:cs typeface="Times New Roman"/>
                <a:sym typeface="Times New Roman"/>
              </a:rPr>
            </a:br>
            <a:r>
              <a:rPr b="0" i="0" lang="en-US" sz="4400" u="none">
                <a:solidFill>
                  <a:schemeClr val="dk2"/>
                </a:solidFill>
                <a:latin typeface="Times New Roman"/>
                <a:ea typeface="Times New Roman"/>
                <a:cs typeface="Times New Roman"/>
                <a:sym typeface="Times New Roman"/>
              </a:rPr>
              <a:t> </a:t>
            </a:r>
            <a:endParaRPr/>
          </a:p>
        </p:txBody>
      </p:sp>
      <p:sp>
        <p:nvSpPr>
          <p:cNvPr id="117" name="Google Shape;117;p16"/>
          <p:cNvSpPr txBox="1"/>
          <p:nvPr>
            <p:ph idx="1" type="body"/>
          </p:nvPr>
        </p:nvSpPr>
        <p:spPr>
          <a:xfrm>
            <a:off x="755650" y="1268412"/>
            <a:ext cx="7702550" cy="4827587"/>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Times New Roman"/>
              <a:buNone/>
            </a:pPr>
            <a:r>
              <a:rPr b="1" i="0" lang="en-US" sz="3200" u="none">
                <a:solidFill>
                  <a:schemeClr val="dk1"/>
                </a:solidFill>
                <a:latin typeface="Times New Roman"/>
                <a:ea typeface="Times New Roman"/>
                <a:cs typeface="Times New Roman"/>
                <a:sym typeface="Times New Roman"/>
              </a:rPr>
              <a:t>            </a:t>
            </a:r>
            <a:r>
              <a:rPr b="1" i="0" lang="en-US" sz="2000" u="none">
                <a:solidFill>
                  <a:schemeClr val="dk1"/>
                </a:solidFill>
                <a:latin typeface="Times New Roman"/>
                <a:ea typeface="Times New Roman"/>
                <a:cs typeface="Times New Roman"/>
                <a:sym typeface="Times New Roman"/>
              </a:rPr>
              <a:t>от лат. </a:t>
            </a:r>
            <a:r>
              <a:rPr b="1" i="0" lang="en-US" sz="2000" u="none">
                <a:solidFill>
                  <a:srgbClr val="FF3300"/>
                </a:solidFill>
                <a:latin typeface="Times New Roman"/>
                <a:ea typeface="Times New Roman"/>
                <a:cs typeface="Times New Roman"/>
                <a:sym typeface="Times New Roman"/>
              </a:rPr>
              <a:t>reflexio </a:t>
            </a:r>
            <a:r>
              <a:rPr b="1" i="0" lang="en-US" sz="2000" u="none">
                <a:solidFill>
                  <a:schemeClr val="dk1"/>
                </a:solidFill>
                <a:latin typeface="Times New Roman"/>
                <a:ea typeface="Times New Roman"/>
                <a:cs typeface="Times New Roman"/>
                <a:sym typeface="Times New Roman"/>
              </a:rPr>
              <a:t>– обращение назад</a:t>
            </a:r>
            <a:r>
              <a:rPr b="0" i="0" lang="en-US" sz="2000" u="none">
                <a:solidFill>
                  <a:schemeClr val="dk1"/>
                </a:solidFill>
                <a:latin typeface="Times New Roman"/>
                <a:ea typeface="Times New Roman"/>
                <a:cs typeface="Times New Roman"/>
                <a:sym typeface="Times New Roman"/>
              </a:rPr>
              <a:t> </a:t>
            </a:r>
            <a:endParaRPr/>
          </a:p>
          <a:p>
            <a:pPr indent="-215900" lvl="0" marL="342900" rtl="0" algn="l">
              <a:lnSpc>
                <a:spcPct val="100000"/>
              </a:lnSpc>
              <a:spcBef>
                <a:spcPts val="4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342900" lvl="0" marL="342900" rtl="0" algn="l">
              <a:lnSpc>
                <a:spcPct val="100000"/>
              </a:lnSpc>
              <a:spcBef>
                <a:spcPts val="400"/>
              </a:spcBef>
              <a:spcAft>
                <a:spcPts val="0"/>
              </a:spcAft>
              <a:buClr>
                <a:schemeClr val="dk1"/>
              </a:buClr>
              <a:buSzPts val="2000"/>
              <a:buFont typeface="Times New Roman"/>
              <a:buChar char="•"/>
            </a:pPr>
            <a:r>
              <a:rPr b="1" i="0" lang="en-US" sz="2000" u="none">
                <a:solidFill>
                  <a:schemeClr val="dk1"/>
                </a:solidFill>
                <a:latin typeface="Times New Roman"/>
                <a:ea typeface="Times New Roman"/>
                <a:cs typeface="Times New Roman"/>
                <a:sym typeface="Times New Roman"/>
              </a:rPr>
              <a:t>размышление о своем внутреннем состоянии, самопознание </a:t>
            </a:r>
            <a:r>
              <a:rPr b="1" i="1" lang="en-US" sz="2000" u="none">
                <a:solidFill>
                  <a:schemeClr val="dk1"/>
                </a:solidFill>
                <a:latin typeface="Times New Roman"/>
                <a:ea typeface="Times New Roman"/>
                <a:cs typeface="Times New Roman"/>
                <a:sym typeface="Times New Roman"/>
              </a:rPr>
              <a:t>(Словарь иностранных слов</a:t>
            </a:r>
            <a:r>
              <a:rPr b="0" i="1" lang="en-US" sz="2000" u="none">
                <a:solidFill>
                  <a:schemeClr val="dk1"/>
                </a:solidFill>
                <a:latin typeface="Times New Roman"/>
                <a:ea typeface="Times New Roman"/>
                <a:cs typeface="Times New Roman"/>
                <a:sym typeface="Times New Roman"/>
              </a:rPr>
              <a:t>) </a:t>
            </a:r>
            <a:endParaRPr/>
          </a:p>
          <a:p>
            <a:pPr indent="-215900" lvl="0" marL="342900" rtl="0" algn="l">
              <a:lnSpc>
                <a:spcPct val="100000"/>
              </a:lnSpc>
              <a:spcBef>
                <a:spcPts val="4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342900" lvl="0" marL="342900" rtl="0" algn="l">
              <a:lnSpc>
                <a:spcPct val="100000"/>
              </a:lnSpc>
              <a:spcBef>
                <a:spcPts val="400"/>
              </a:spcBef>
              <a:spcAft>
                <a:spcPts val="0"/>
              </a:spcAft>
              <a:buClr>
                <a:schemeClr val="dk1"/>
              </a:buClr>
              <a:buSzPts val="2000"/>
              <a:buFont typeface="Times New Roman"/>
              <a:buChar char="•"/>
            </a:pPr>
            <a:r>
              <a:rPr b="1" i="0" lang="en-US" sz="2000" u="none">
                <a:solidFill>
                  <a:schemeClr val="dk1"/>
                </a:solidFill>
                <a:latin typeface="Times New Roman"/>
                <a:ea typeface="Times New Roman"/>
                <a:cs typeface="Times New Roman"/>
                <a:sym typeface="Times New Roman"/>
              </a:rPr>
              <a:t>самоанализ</a:t>
            </a:r>
            <a:r>
              <a:rPr b="0" i="0" lang="en-US" sz="2000" u="none">
                <a:solidFill>
                  <a:schemeClr val="dk1"/>
                </a:solidFill>
                <a:latin typeface="Times New Roman"/>
                <a:ea typeface="Times New Roman"/>
                <a:cs typeface="Times New Roman"/>
                <a:sym typeface="Times New Roman"/>
              </a:rPr>
              <a:t>   </a:t>
            </a:r>
            <a:r>
              <a:rPr b="0" i="1" lang="en-US" sz="2000" u="none">
                <a:solidFill>
                  <a:schemeClr val="dk1"/>
                </a:solidFill>
                <a:latin typeface="Times New Roman"/>
                <a:ea typeface="Times New Roman"/>
                <a:cs typeface="Times New Roman"/>
                <a:sym typeface="Times New Roman"/>
              </a:rPr>
              <a:t>(</a:t>
            </a:r>
            <a:r>
              <a:rPr b="1" i="1" lang="en-US" sz="2000" u="none">
                <a:solidFill>
                  <a:schemeClr val="dk1"/>
                </a:solidFill>
                <a:latin typeface="Times New Roman"/>
                <a:ea typeface="Times New Roman"/>
                <a:cs typeface="Times New Roman"/>
                <a:sym typeface="Times New Roman"/>
              </a:rPr>
              <a:t>Толковый словарь русского языка</a:t>
            </a:r>
            <a:r>
              <a:rPr b="0" i="1" lang="en-US" sz="2000" u="none">
                <a:solidFill>
                  <a:schemeClr val="dk1"/>
                </a:solidFill>
                <a:latin typeface="Times New Roman"/>
                <a:ea typeface="Times New Roman"/>
                <a:cs typeface="Times New Roman"/>
                <a:sym typeface="Times New Roman"/>
              </a:rPr>
              <a:t>)</a:t>
            </a:r>
            <a:endParaRPr/>
          </a:p>
          <a:p>
            <a:pPr indent="-215900" lvl="0" marL="342900" rtl="0" algn="l">
              <a:lnSpc>
                <a:spcPct val="100000"/>
              </a:lnSpc>
              <a:spcBef>
                <a:spcPts val="4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342900" lvl="0" marL="342900" rtl="0" algn="l">
              <a:lnSpc>
                <a:spcPct val="100000"/>
              </a:lnSpc>
              <a:spcBef>
                <a:spcPts val="400"/>
              </a:spcBef>
              <a:spcAft>
                <a:spcPts val="0"/>
              </a:spcAft>
              <a:buClr>
                <a:schemeClr val="dk1"/>
              </a:buClr>
              <a:buSzPts val="2000"/>
              <a:buFont typeface="Times New Roman"/>
              <a:buChar char="•"/>
            </a:pPr>
            <a:r>
              <a:rPr b="1" i="1" lang="en-US" sz="2000" u="none">
                <a:solidFill>
                  <a:schemeClr val="dk1"/>
                </a:solidFill>
                <a:latin typeface="Times New Roman"/>
                <a:ea typeface="Times New Roman"/>
                <a:cs typeface="Times New Roman"/>
                <a:sym typeface="Times New Roman"/>
              </a:rPr>
              <a:t>в современной педагогике </a:t>
            </a:r>
            <a:r>
              <a:rPr b="1" i="0" lang="en-US" sz="2000" u="none">
                <a:solidFill>
                  <a:schemeClr val="dk1"/>
                </a:solidFill>
                <a:latin typeface="Times New Roman"/>
                <a:ea typeface="Times New Roman"/>
                <a:cs typeface="Times New Roman"/>
                <a:sym typeface="Times New Roman"/>
              </a:rPr>
              <a:t> ??????  (Задание № 1 </a:t>
            </a:r>
            <a:endParaRPr/>
          </a:p>
          <a:p>
            <a:pPr indent="-342900" lvl="0" marL="342900" rtl="0" algn="l">
              <a:lnSpc>
                <a:spcPct val="100000"/>
              </a:lnSpc>
              <a:spcBef>
                <a:spcPts val="560"/>
              </a:spcBef>
              <a:spcAft>
                <a:spcPts val="0"/>
              </a:spcAft>
              <a:buClr>
                <a:schemeClr val="dk1"/>
              </a:buClr>
              <a:buSzPts val="2000"/>
              <a:buFont typeface="Times New Roman"/>
              <a:buNone/>
            </a:pPr>
            <a:r>
              <a:rPr b="1" i="0" lang="en-US" sz="2000" u="none">
                <a:solidFill>
                  <a:schemeClr val="dk1"/>
                </a:solidFill>
                <a:latin typeface="Times New Roman"/>
                <a:ea typeface="Times New Roman"/>
                <a:cs typeface="Times New Roman"/>
                <a:sym typeface="Times New Roman"/>
              </a:rPr>
              <a:t>                                                                    </a:t>
            </a:r>
            <a:r>
              <a:rPr b="1" i="0" lang="en-US" sz="2800" u="none">
                <a:solidFill>
                  <a:schemeClr val="dk1"/>
                </a:solidFill>
                <a:latin typeface="Times New Roman"/>
                <a:ea typeface="Times New Roman"/>
                <a:cs typeface="Times New Roman"/>
                <a:sym typeface="Times New Roman"/>
              </a:rPr>
              <a:t>Дополните…..)</a:t>
            </a:r>
            <a:endParaRPr b="0" i="0" sz="2800" u="none">
              <a:solidFill>
                <a:schemeClr val="dk1"/>
              </a:solidFill>
              <a:latin typeface="Times New Roman"/>
              <a:ea typeface="Times New Roman"/>
              <a:cs typeface="Times New Roman"/>
              <a:sym typeface="Times New Roman"/>
            </a:endParaRPr>
          </a:p>
          <a:p>
            <a:pPr indent="-165100" lvl="0" marL="342900" rtl="0" algn="l">
              <a:spcBef>
                <a:spcPts val="560"/>
              </a:spcBef>
              <a:spcAft>
                <a:spcPts val="0"/>
              </a:spcAft>
              <a:buClr>
                <a:schemeClr val="dk1"/>
              </a:buClr>
              <a:buSzPts val="2800"/>
              <a:buFont typeface="Times New Roman"/>
              <a:buNone/>
            </a:pPr>
            <a:r>
              <a:t/>
            </a:r>
            <a:endParaRPr b="0" i="0" sz="2800" u="none">
              <a:solidFill>
                <a:schemeClr val="dk1"/>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7"/>
          <p:cNvSpPr/>
          <p:nvPr/>
        </p:nvSpPr>
        <p:spPr>
          <a:xfrm>
            <a:off x="3419475" y="2420937"/>
            <a:ext cx="4649787" cy="1079500"/>
          </a:xfrm>
          <a:prstGeom prst="roundRect">
            <a:avLst>
              <a:gd fmla="val 2485" name="adj"/>
            </a:avLst>
          </a:prstGeom>
          <a:gradFill>
            <a:gsLst>
              <a:gs pos="0">
                <a:schemeClr val="accent2"/>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23" name="Google Shape;123;p17"/>
          <p:cNvSpPr/>
          <p:nvPr/>
        </p:nvSpPr>
        <p:spPr>
          <a:xfrm>
            <a:off x="3398837" y="3822700"/>
            <a:ext cx="4649787" cy="911225"/>
          </a:xfrm>
          <a:prstGeom prst="roundRect">
            <a:avLst>
              <a:gd fmla="val 2485" name="adj"/>
            </a:avLst>
          </a:prstGeom>
          <a:gradFill>
            <a:gsLst>
              <a:gs pos="0">
                <a:schemeClr val="folHlink"/>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24" name="Google Shape;124;p17"/>
          <p:cNvSpPr/>
          <p:nvPr/>
        </p:nvSpPr>
        <p:spPr>
          <a:xfrm>
            <a:off x="3398837" y="5213350"/>
            <a:ext cx="4649787" cy="911225"/>
          </a:xfrm>
          <a:prstGeom prst="roundRect">
            <a:avLst>
              <a:gd fmla="val 2485" name="adj"/>
            </a:avLst>
          </a:prstGeom>
          <a:gradFill>
            <a:gsLst>
              <a:gs pos="0">
                <a:schemeClr val="accent1"/>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25" name="Google Shape;125;p17"/>
          <p:cNvSpPr txBox="1"/>
          <p:nvPr/>
        </p:nvSpPr>
        <p:spPr>
          <a:xfrm>
            <a:off x="4067175" y="2492375"/>
            <a:ext cx="3941762" cy="1384300"/>
          </a:xfrm>
          <a:prstGeom prst="rect">
            <a:avLst/>
          </a:prstGeom>
          <a:noFill/>
          <a:ln>
            <a:noFill/>
          </a:ln>
        </p:spPr>
        <p:txBody>
          <a:bodyPr anchorCtr="0" anchor="t" bIns="45700" lIns="91425" spcFirstLastPara="1" rIns="91425" wrap="square" tIns="45700">
            <a:noAutofit/>
          </a:bodyPr>
          <a:lstStyle/>
          <a:p>
            <a:pPr indent="-101600" lvl="0" marL="0" marR="0" rtl="0" algn="ctr">
              <a:lnSpc>
                <a:spcPct val="100000"/>
              </a:lnSpc>
              <a:spcBef>
                <a:spcPts val="0"/>
              </a:spcBef>
              <a:spcAft>
                <a:spcPts val="0"/>
              </a:spcAft>
              <a:buClr>
                <a:srgbClr val="000000"/>
              </a:buClr>
              <a:buSzPts val="1600"/>
              <a:buFont typeface="Times New Roman"/>
              <a:buChar char="•"/>
            </a:pPr>
            <a:r>
              <a:rPr b="1" i="1" lang="en-US" sz="1600" u="none">
                <a:solidFill>
                  <a:srgbClr val="000000"/>
                </a:solidFill>
                <a:latin typeface="Times New Roman"/>
                <a:ea typeface="Times New Roman"/>
                <a:cs typeface="Times New Roman"/>
                <a:sym typeface="Times New Roman"/>
              </a:rPr>
              <a:t>в</a:t>
            </a:r>
            <a:r>
              <a:rPr b="1" i="0" lang="en-US" sz="1600" u="none">
                <a:solidFill>
                  <a:srgbClr val="000000"/>
                </a:solidFill>
                <a:latin typeface="Times New Roman"/>
                <a:ea typeface="Times New Roman"/>
                <a:cs typeface="Times New Roman"/>
                <a:sym typeface="Times New Roman"/>
              </a:rPr>
              <a:t> </a:t>
            </a:r>
            <a:r>
              <a:rPr b="1" i="1" lang="en-US" sz="1600" u="none">
                <a:solidFill>
                  <a:srgbClr val="000000"/>
                </a:solidFill>
                <a:latin typeface="Times New Roman"/>
                <a:ea typeface="Times New Roman"/>
                <a:cs typeface="Times New Roman"/>
                <a:sym typeface="Times New Roman"/>
              </a:rPr>
              <a:t>начале и конце урока</a:t>
            </a:r>
            <a:endParaRPr/>
          </a:p>
          <a:p>
            <a:pPr indent="-101600" lvl="0" marL="0" marR="0" rtl="0" algn="ctr">
              <a:lnSpc>
                <a:spcPct val="100000"/>
              </a:lnSpc>
              <a:spcBef>
                <a:spcPts val="2200"/>
              </a:spcBef>
              <a:spcAft>
                <a:spcPts val="0"/>
              </a:spcAft>
              <a:buClr>
                <a:srgbClr val="000000"/>
              </a:buClr>
              <a:buSzPts val="1600"/>
              <a:buFont typeface="Times New Roman"/>
              <a:buChar char="•"/>
            </a:pPr>
            <a:r>
              <a:rPr b="1" i="0" lang="en-US" sz="1600" u="none">
                <a:solidFill>
                  <a:srgbClr val="000000"/>
                </a:solidFill>
                <a:latin typeface="Times New Roman"/>
                <a:ea typeface="Times New Roman"/>
                <a:cs typeface="Times New Roman"/>
                <a:sym typeface="Times New Roman"/>
              </a:rPr>
              <a:t> </a:t>
            </a:r>
            <a:r>
              <a:rPr b="1" i="1" lang="en-US" sz="1600" u="none">
                <a:solidFill>
                  <a:schemeClr val="dk2"/>
                </a:solidFill>
                <a:latin typeface="Times New Roman"/>
                <a:ea typeface="Times New Roman"/>
                <a:cs typeface="Times New Roman"/>
                <a:sym typeface="Times New Roman"/>
              </a:rPr>
              <a:t>целью установления эмоционального контакта</a:t>
            </a:r>
            <a:r>
              <a:rPr b="0" i="0" lang="en-US" sz="4400" u="none">
                <a:solidFill>
                  <a:schemeClr val="dk2"/>
                </a:solidFill>
                <a:latin typeface="Times New Roman"/>
                <a:ea typeface="Times New Roman"/>
                <a:cs typeface="Times New Roman"/>
                <a:sym typeface="Times New Roman"/>
              </a:rPr>
              <a:t> </a:t>
            </a:r>
            <a:endParaRPr/>
          </a:p>
        </p:txBody>
      </p:sp>
      <p:sp>
        <p:nvSpPr>
          <p:cNvPr id="126" name="Google Shape;126;p17"/>
          <p:cNvSpPr txBox="1"/>
          <p:nvPr/>
        </p:nvSpPr>
        <p:spPr>
          <a:xfrm>
            <a:off x="4067175" y="3789362"/>
            <a:ext cx="3602037" cy="1016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SzPts val="2000"/>
              <a:buFont typeface="Times New Roman"/>
              <a:buNone/>
            </a:pPr>
            <a:r>
              <a:rPr b="1" i="1" lang="en-US" sz="2000" u="none">
                <a:solidFill>
                  <a:schemeClr val="dk2"/>
                </a:solidFill>
                <a:latin typeface="Times New Roman"/>
                <a:ea typeface="Times New Roman"/>
                <a:cs typeface="Times New Roman"/>
                <a:sym typeface="Times New Roman"/>
              </a:rPr>
              <a:t>возможность осмысления способов и приемов работы с учебным материалом</a:t>
            </a:r>
            <a:endParaRPr/>
          </a:p>
        </p:txBody>
      </p:sp>
      <p:sp>
        <p:nvSpPr>
          <p:cNvPr id="127" name="Google Shape;127;p17"/>
          <p:cNvSpPr txBox="1"/>
          <p:nvPr/>
        </p:nvSpPr>
        <p:spPr>
          <a:xfrm>
            <a:off x="4067175" y="5229225"/>
            <a:ext cx="3800475" cy="1016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SzPts val="2000"/>
              <a:buFont typeface="Times New Roman"/>
              <a:buNone/>
            </a:pPr>
            <a:r>
              <a:rPr b="1" i="1" lang="en-US" sz="2000" u="none">
                <a:solidFill>
                  <a:schemeClr val="dk2"/>
                </a:solidFill>
                <a:latin typeface="Times New Roman"/>
                <a:ea typeface="Times New Roman"/>
                <a:cs typeface="Times New Roman"/>
                <a:sym typeface="Times New Roman"/>
              </a:rPr>
              <a:t>используется для выявления уровня осознания содержания пройденного</a:t>
            </a:r>
            <a:r>
              <a:rPr b="0" i="0" lang="en-US" sz="2000" u="none">
                <a:solidFill>
                  <a:schemeClr val="dk2"/>
                </a:solidFill>
                <a:latin typeface="Times New Roman"/>
                <a:ea typeface="Times New Roman"/>
                <a:cs typeface="Times New Roman"/>
                <a:sym typeface="Times New Roman"/>
              </a:rPr>
              <a:t> </a:t>
            </a:r>
            <a:endParaRPr/>
          </a:p>
        </p:txBody>
      </p:sp>
      <p:sp>
        <p:nvSpPr>
          <p:cNvPr id="128" name="Google Shape;128;p17"/>
          <p:cNvSpPr/>
          <p:nvPr/>
        </p:nvSpPr>
        <p:spPr>
          <a:xfrm>
            <a:off x="3506787" y="2762250"/>
            <a:ext cx="533400" cy="381000"/>
          </a:xfrm>
          <a:prstGeom prst="rightArrow">
            <a:avLst>
              <a:gd fmla="val 12600" name="adj1"/>
              <a:gd fmla="val 50000" name="adj2"/>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29" name="Google Shape;129;p17"/>
          <p:cNvSpPr/>
          <p:nvPr/>
        </p:nvSpPr>
        <p:spPr>
          <a:xfrm>
            <a:off x="3514725" y="4051300"/>
            <a:ext cx="533400" cy="381000"/>
          </a:xfrm>
          <a:prstGeom prst="rightArrow">
            <a:avLst>
              <a:gd fmla="val 12600" name="adj1"/>
              <a:gd fmla="val 50000" name="adj2"/>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30" name="Google Shape;130;p17"/>
          <p:cNvSpPr/>
          <p:nvPr/>
        </p:nvSpPr>
        <p:spPr>
          <a:xfrm>
            <a:off x="3505200" y="5489575"/>
            <a:ext cx="533400" cy="381000"/>
          </a:xfrm>
          <a:prstGeom prst="rightArrow">
            <a:avLst>
              <a:gd fmla="val 12600" name="adj1"/>
              <a:gd fmla="val 50000" name="adj2"/>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31" name="Google Shape;131;p17"/>
          <p:cNvSpPr txBox="1"/>
          <p:nvPr>
            <p:ph type="title"/>
          </p:nvPr>
        </p:nvSpPr>
        <p:spPr>
          <a:xfrm>
            <a:off x="685800" y="115887"/>
            <a:ext cx="7772400" cy="163671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Times New Roman"/>
              <a:buNone/>
            </a:pPr>
            <a:r>
              <a:rPr b="0" i="0" lang="en-US" sz="4400" u="none">
                <a:solidFill>
                  <a:schemeClr val="dk2"/>
                </a:solidFill>
                <a:latin typeface="Times New Roman"/>
                <a:ea typeface="Times New Roman"/>
                <a:cs typeface="Times New Roman"/>
                <a:sym typeface="Times New Roman"/>
              </a:rPr>
              <a:t>Классификация</a:t>
            </a:r>
            <a:br>
              <a:rPr b="0" i="0" lang="en-US" sz="4400" u="none">
                <a:solidFill>
                  <a:schemeClr val="dk2"/>
                </a:solidFill>
                <a:latin typeface="Times New Roman"/>
                <a:ea typeface="Times New Roman"/>
                <a:cs typeface="Times New Roman"/>
                <a:sym typeface="Times New Roman"/>
              </a:rPr>
            </a:br>
            <a:r>
              <a:rPr b="1" i="0" lang="en-US" sz="2400" u="none">
                <a:solidFill>
                  <a:schemeClr val="dk2"/>
                </a:solidFill>
                <a:latin typeface="Times New Roman"/>
                <a:ea typeface="Times New Roman"/>
                <a:cs typeface="Times New Roman"/>
                <a:sym typeface="Times New Roman"/>
              </a:rPr>
              <a:t> Задание№2    </a:t>
            </a:r>
            <a:br>
              <a:rPr b="1" i="0" lang="en-US" sz="2400" u="none">
                <a:solidFill>
                  <a:schemeClr val="dk2"/>
                </a:solidFill>
                <a:latin typeface="Times New Roman"/>
                <a:ea typeface="Times New Roman"/>
                <a:cs typeface="Times New Roman"/>
                <a:sym typeface="Times New Roman"/>
              </a:rPr>
            </a:br>
            <a:r>
              <a:rPr b="1" i="0" lang="en-US" sz="2400" u="none">
                <a:solidFill>
                  <a:schemeClr val="dk2"/>
                </a:solidFill>
                <a:latin typeface="Times New Roman"/>
                <a:ea typeface="Times New Roman"/>
                <a:cs typeface="Times New Roman"/>
                <a:sym typeface="Times New Roman"/>
              </a:rPr>
              <a:t> Распределите….  </a:t>
            </a:r>
            <a:br>
              <a:rPr b="0" i="0" lang="en-US" sz="4400" u="none">
                <a:solidFill>
                  <a:schemeClr val="dk2"/>
                </a:solidFill>
                <a:latin typeface="Times New Roman"/>
                <a:ea typeface="Times New Roman"/>
                <a:cs typeface="Times New Roman"/>
                <a:sym typeface="Times New Roman"/>
              </a:rPr>
            </a:br>
            <a:r>
              <a:rPr b="0" i="0" lang="en-US" sz="2000" u="none">
                <a:solidFill>
                  <a:schemeClr val="dk2"/>
                </a:solidFill>
                <a:latin typeface="Times New Roman"/>
                <a:ea typeface="Times New Roman"/>
                <a:cs typeface="Times New Roman"/>
                <a:sym typeface="Times New Roman"/>
              </a:rPr>
              <a:t>(рефлексия деятельности, рефлексия настроения и эмоционального состояния, рефлексия содержания учебного материала)</a:t>
            </a:r>
            <a:endParaRPr/>
          </a:p>
        </p:txBody>
      </p:sp>
      <p:grpSp>
        <p:nvGrpSpPr>
          <p:cNvPr id="132" name="Google Shape;132;p17"/>
          <p:cNvGrpSpPr/>
          <p:nvPr/>
        </p:nvGrpSpPr>
        <p:grpSpPr>
          <a:xfrm>
            <a:off x="1219200" y="4987925"/>
            <a:ext cx="2295525" cy="1365250"/>
            <a:chOff x="471" y="272"/>
            <a:chExt cx="1161" cy="1539"/>
          </a:xfrm>
        </p:grpSpPr>
        <p:sp>
          <p:nvSpPr>
            <p:cNvPr id="133" name="Google Shape;133;p17"/>
            <p:cNvSpPr/>
            <p:nvPr/>
          </p:nvSpPr>
          <p:spPr>
            <a:xfrm>
              <a:off x="471" y="1438"/>
              <a:ext cx="1159" cy="362"/>
            </a:xfrm>
            <a:prstGeom prst="ellipse">
              <a:avLst/>
            </a:prstGeom>
            <a:gradFill>
              <a:gsLst>
                <a:gs pos="0">
                  <a:srgbClr val="C1CF9D"/>
                </a:gs>
                <a:gs pos="50000">
                  <a:srgbClr val="E5EBD5"/>
                </a:gs>
                <a:gs pos="100000">
                  <a:srgbClr val="C1CF9D"/>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34" name="Google Shape;134;p17"/>
            <p:cNvSpPr/>
            <p:nvPr/>
          </p:nvSpPr>
          <p:spPr>
            <a:xfrm>
              <a:off x="473" y="272"/>
              <a:ext cx="1159" cy="1539"/>
            </a:xfrm>
            <a:prstGeom prst="can">
              <a:avLst>
                <a:gd fmla="val 25000" name="adj"/>
              </a:avLst>
            </a:prstGeom>
            <a:gradFill>
              <a:gsLst>
                <a:gs pos="0">
                  <a:srgbClr val="005E47"/>
                </a:gs>
                <a:gs pos="50000">
                  <a:srgbClr val="00CC99">
                    <a:alpha val="49803"/>
                  </a:srgbClr>
                </a:gs>
                <a:gs pos="100000">
                  <a:srgbClr val="005E47"/>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grpSp>
      <p:grpSp>
        <p:nvGrpSpPr>
          <p:cNvPr id="135" name="Google Shape;135;p17"/>
          <p:cNvGrpSpPr/>
          <p:nvPr/>
        </p:nvGrpSpPr>
        <p:grpSpPr>
          <a:xfrm>
            <a:off x="1219200" y="3600450"/>
            <a:ext cx="2295525" cy="1365250"/>
            <a:chOff x="471" y="272"/>
            <a:chExt cx="1161" cy="1539"/>
          </a:xfrm>
        </p:grpSpPr>
        <p:sp>
          <p:nvSpPr>
            <p:cNvPr id="136" name="Google Shape;136;p17"/>
            <p:cNvSpPr/>
            <p:nvPr/>
          </p:nvSpPr>
          <p:spPr>
            <a:xfrm>
              <a:off x="471" y="1438"/>
              <a:ext cx="1159" cy="362"/>
            </a:xfrm>
            <a:prstGeom prst="ellipse">
              <a:avLst/>
            </a:prstGeom>
            <a:gradFill>
              <a:gsLst>
                <a:gs pos="0">
                  <a:srgbClr val="C1CF9D"/>
                </a:gs>
                <a:gs pos="50000">
                  <a:srgbClr val="E5EBD5"/>
                </a:gs>
                <a:gs pos="100000">
                  <a:srgbClr val="C1CF9D"/>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37" name="Google Shape;137;p17"/>
            <p:cNvSpPr/>
            <p:nvPr/>
          </p:nvSpPr>
          <p:spPr>
            <a:xfrm>
              <a:off x="473" y="272"/>
              <a:ext cx="1159" cy="1539"/>
            </a:xfrm>
            <a:prstGeom prst="can">
              <a:avLst>
                <a:gd fmla="val 25000" name="adj"/>
              </a:avLst>
            </a:prstGeom>
            <a:gradFill>
              <a:gsLst>
                <a:gs pos="0">
                  <a:srgbClr val="525252"/>
                </a:gs>
                <a:gs pos="50000">
                  <a:srgbClr val="B2B2B2">
                    <a:alpha val="49803"/>
                  </a:srgbClr>
                </a:gs>
                <a:gs pos="100000">
                  <a:srgbClr val="525252"/>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grpSp>
      <p:grpSp>
        <p:nvGrpSpPr>
          <p:cNvPr id="138" name="Google Shape;138;p17"/>
          <p:cNvGrpSpPr/>
          <p:nvPr/>
        </p:nvGrpSpPr>
        <p:grpSpPr>
          <a:xfrm>
            <a:off x="1219200" y="2228850"/>
            <a:ext cx="2295525" cy="1365250"/>
            <a:chOff x="471" y="272"/>
            <a:chExt cx="1161" cy="1539"/>
          </a:xfrm>
        </p:grpSpPr>
        <p:sp>
          <p:nvSpPr>
            <p:cNvPr id="139" name="Google Shape;139;p17"/>
            <p:cNvSpPr/>
            <p:nvPr/>
          </p:nvSpPr>
          <p:spPr>
            <a:xfrm>
              <a:off x="471" y="1438"/>
              <a:ext cx="1159" cy="362"/>
            </a:xfrm>
            <a:prstGeom prst="ellipse">
              <a:avLst/>
            </a:prstGeom>
            <a:gradFill>
              <a:gsLst>
                <a:gs pos="0">
                  <a:srgbClr val="C1CF9D"/>
                </a:gs>
                <a:gs pos="50000">
                  <a:srgbClr val="E5EBD5"/>
                </a:gs>
                <a:gs pos="100000">
                  <a:srgbClr val="C1CF9D"/>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40" name="Google Shape;140;p17"/>
            <p:cNvSpPr/>
            <p:nvPr/>
          </p:nvSpPr>
          <p:spPr>
            <a:xfrm>
              <a:off x="473" y="272"/>
              <a:ext cx="1159" cy="1539"/>
            </a:xfrm>
            <a:prstGeom prst="can">
              <a:avLst>
                <a:gd fmla="val 25000" name="adj"/>
              </a:avLst>
            </a:prstGeom>
            <a:gradFill>
              <a:gsLst>
                <a:gs pos="0">
                  <a:srgbClr val="18185E"/>
                </a:gs>
                <a:gs pos="50000">
                  <a:srgbClr val="3333CC">
                    <a:alpha val="49803"/>
                  </a:srgbClr>
                </a:gs>
                <a:gs pos="100000">
                  <a:srgbClr val="18185E"/>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grpSp>
      <p:sp>
        <p:nvSpPr>
          <p:cNvPr id="141" name="Google Shape;141;p17"/>
          <p:cNvSpPr txBox="1"/>
          <p:nvPr/>
        </p:nvSpPr>
        <p:spPr>
          <a:xfrm>
            <a:off x="900112" y="2276475"/>
            <a:ext cx="2735262" cy="98425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100000"/>
              </a:lnSpc>
              <a:spcBef>
                <a:spcPts val="0"/>
              </a:spcBef>
              <a:spcAft>
                <a:spcPts val="0"/>
              </a:spcAft>
              <a:buClr>
                <a:srgbClr val="191966"/>
              </a:buClr>
              <a:buSzPts val="2800"/>
              <a:buFont typeface="Times New Roman"/>
              <a:buNone/>
            </a:pPr>
            <a:r>
              <a:rPr b="1" i="1" lang="en-US" sz="2800" u="none">
                <a:solidFill>
                  <a:srgbClr val="191966"/>
                </a:solidFill>
                <a:latin typeface="Times New Roman"/>
                <a:ea typeface="Times New Roman"/>
                <a:cs typeface="Times New Roman"/>
                <a:sym typeface="Times New Roman"/>
              </a:rPr>
              <a:t>  </a:t>
            </a:r>
            <a:endParaRPr b="1" i="0" sz="2800" u="none">
              <a:solidFill>
                <a:srgbClr val="191966"/>
              </a:solidFill>
              <a:latin typeface="Times New Roman"/>
              <a:ea typeface="Times New Roman"/>
              <a:cs typeface="Times New Roman"/>
              <a:sym typeface="Times New Roman"/>
            </a:endParaRPr>
          </a:p>
          <a:p>
            <a:pPr indent="-342900" lvl="0" marL="342900" marR="0" rtl="0" algn="ctr">
              <a:lnSpc>
                <a:spcPct val="100000"/>
              </a:lnSpc>
              <a:spcBef>
                <a:spcPts val="1000"/>
              </a:spcBef>
              <a:spcAft>
                <a:spcPts val="0"/>
              </a:spcAft>
              <a:buClr>
                <a:schemeClr val="lt2"/>
              </a:buClr>
              <a:buSzPts val="2000"/>
              <a:buFont typeface="Times New Roman"/>
              <a:buNone/>
            </a:pPr>
            <a:r>
              <a:rPr b="1" i="0" lang="en-US" sz="2000" u="none">
                <a:solidFill>
                  <a:schemeClr val="lt2"/>
                </a:solidFill>
                <a:latin typeface="Times New Roman"/>
                <a:ea typeface="Times New Roman"/>
                <a:cs typeface="Times New Roman"/>
                <a:sym typeface="Times New Roman"/>
              </a:rPr>
              <a:t>  </a:t>
            </a:r>
            <a:endParaRPr/>
          </a:p>
        </p:txBody>
      </p:sp>
      <p:sp>
        <p:nvSpPr>
          <p:cNvPr id="142" name="Google Shape;142;p17"/>
          <p:cNvSpPr txBox="1"/>
          <p:nvPr/>
        </p:nvSpPr>
        <p:spPr>
          <a:xfrm>
            <a:off x="971550" y="3933825"/>
            <a:ext cx="2344737" cy="40005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100000"/>
              </a:lnSpc>
              <a:spcBef>
                <a:spcPts val="0"/>
              </a:spcBef>
              <a:spcAft>
                <a:spcPts val="0"/>
              </a:spcAft>
              <a:buClr>
                <a:srgbClr val="FFFFFF"/>
              </a:buClr>
              <a:buSzPts val="2000"/>
              <a:buFont typeface="Times New Roman"/>
              <a:buNone/>
            </a:pPr>
            <a:r>
              <a:rPr b="1" i="0" lang="en-US" sz="2000" u="none">
                <a:solidFill>
                  <a:srgbClr val="FFFFFF"/>
                </a:solidFill>
                <a:latin typeface="Times New Roman"/>
                <a:ea typeface="Times New Roman"/>
                <a:cs typeface="Times New Roman"/>
                <a:sym typeface="Times New Roman"/>
              </a:rPr>
              <a:t> </a:t>
            </a:r>
            <a:endParaRPr/>
          </a:p>
        </p:txBody>
      </p:sp>
      <p:sp>
        <p:nvSpPr>
          <p:cNvPr id="143" name="Google Shape;143;p17"/>
          <p:cNvSpPr txBox="1"/>
          <p:nvPr/>
        </p:nvSpPr>
        <p:spPr>
          <a:xfrm>
            <a:off x="900112" y="5084762"/>
            <a:ext cx="2736850" cy="123190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100000"/>
              </a:lnSpc>
              <a:spcBef>
                <a:spcPts val="0"/>
              </a:spcBef>
              <a:spcAft>
                <a:spcPts val="0"/>
              </a:spcAft>
              <a:buClr>
                <a:schemeClr val="lt2"/>
              </a:buClr>
              <a:buSzPts val="4400"/>
              <a:buFont typeface="Times New Roman"/>
              <a:buNone/>
            </a:pPr>
            <a:r>
              <a:rPr b="1" i="1" lang="en-US" sz="4400" u="none">
                <a:solidFill>
                  <a:schemeClr val="lt2"/>
                </a:solidFill>
                <a:latin typeface="Times New Roman"/>
                <a:ea typeface="Times New Roman"/>
                <a:cs typeface="Times New Roman"/>
                <a:sym typeface="Times New Roman"/>
              </a:rPr>
              <a:t> </a:t>
            </a:r>
            <a:endParaRPr b="1" i="0" sz="4400" u="none">
              <a:solidFill>
                <a:schemeClr val="lt2"/>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t/>
            </a:r>
            <a:endParaRPr b="1" i="0" sz="4400" u="none">
              <a:solidFill>
                <a:schemeClr val="lt2"/>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8"/>
          <p:cNvSpPr txBox="1"/>
          <p:nvPr>
            <p:ph type="title"/>
          </p:nvPr>
        </p:nvSpPr>
        <p:spPr>
          <a:xfrm>
            <a:off x="685800" y="0"/>
            <a:ext cx="7772400" cy="1752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Times New Roman"/>
              <a:buNone/>
            </a:pPr>
            <a:r>
              <a:rPr b="0" i="0" lang="en-US" sz="4400" u="none">
                <a:solidFill>
                  <a:schemeClr val="dk2"/>
                </a:solidFill>
                <a:latin typeface="Times New Roman"/>
                <a:ea typeface="Times New Roman"/>
                <a:cs typeface="Times New Roman"/>
                <a:sym typeface="Times New Roman"/>
              </a:rPr>
              <a:t>Виды учебной рефлексии</a:t>
            </a:r>
            <a:endParaRPr/>
          </a:p>
        </p:txBody>
      </p:sp>
      <p:sp>
        <p:nvSpPr>
          <p:cNvPr id="149" name="Google Shape;149;p18"/>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191966"/>
              </a:buClr>
              <a:buSzPts val="3200"/>
              <a:buFont typeface="Times New Roman"/>
              <a:buChar char="•"/>
            </a:pPr>
            <a:r>
              <a:rPr b="1" i="0" lang="en-US" sz="3200" u="none" cap="none" strike="noStrike">
                <a:solidFill>
                  <a:srgbClr val="191966"/>
                </a:solidFill>
                <a:latin typeface="Times New Roman"/>
                <a:ea typeface="Times New Roman"/>
                <a:cs typeface="Times New Roman"/>
                <a:sym typeface="Times New Roman"/>
              </a:rPr>
              <a:t>физическая</a:t>
            </a:r>
            <a:r>
              <a:rPr b="0" i="0" lang="en-US" sz="3200" u="none" cap="none" strike="noStrike">
                <a:solidFill>
                  <a:srgbClr val="191966"/>
                </a:solidFill>
                <a:latin typeface="Times New Roman"/>
                <a:ea typeface="Times New Roman"/>
                <a:cs typeface="Times New Roman"/>
                <a:sym typeface="Times New Roman"/>
              </a:rPr>
              <a:t> (успел – не успел);</a:t>
            </a:r>
            <a:endParaRPr/>
          </a:p>
          <a:p>
            <a:pPr indent="-342900" lvl="0" marL="342900" marR="0" rtl="0" algn="l">
              <a:lnSpc>
                <a:spcPct val="100000"/>
              </a:lnSpc>
              <a:spcBef>
                <a:spcPts val="640"/>
              </a:spcBef>
              <a:spcAft>
                <a:spcPts val="0"/>
              </a:spcAft>
              <a:buClr>
                <a:srgbClr val="191966"/>
              </a:buClr>
              <a:buSzPts val="3200"/>
              <a:buFont typeface="Times New Roman"/>
              <a:buChar char="•"/>
            </a:pPr>
            <a:r>
              <a:rPr b="1" i="0" lang="en-US" sz="3200" u="none" cap="none" strike="noStrike">
                <a:solidFill>
                  <a:srgbClr val="191966"/>
                </a:solidFill>
                <a:latin typeface="Times New Roman"/>
                <a:ea typeface="Times New Roman"/>
                <a:cs typeface="Times New Roman"/>
                <a:sym typeface="Times New Roman"/>
              </a:rPr>
              <a:t>сенсорная</a:t>
            </a:r>
            <a:r>
              <a:rPr b="0" i="0" lang="en-US" sz="3200" u="none" cap="none" strike="noStrike">
                <a:solidFill>
                  <a:srgbClr val="191966"/>
                </a:solidFill>
                <a:latin typeface="Times New Roman"/>
                <a:ea typeface="Times New Roman"/>
                <a:cs typeface="Times New Roman"/>
                <a:sym typeface="Times New Roman"/>
              </a:rPr>
              <a:t> (самочувствие: комфортно – дискомфортно);</a:t>
            </a:r>
            <a:endParaRPr/>
          </a:p>
          <a:p>
            <a:pPr indent="-342900" lvl="0" marL="342900" marR="0" rtl="0" algn="l">
              <a:lnSpc>
                <a:spcPct val="100000"/>
              </a:lnSpc>
              <a:spcBef>
                <a:spcPts val="640"/>
              </a:spcBef>
              <a:spcAft>
                <a:spcPts val="0"/>
              </a:spcAft>
              <a:buClr>
                <a:srgbClr val="191966"/>
              </a:buClr>
              <a:buSzPts val="3200"/>
              <a:buFont typeface="Times New Roman"/>
              <a:buChar char="•"/>
            </a:pPr>
            <a:r>
              <a:rPr b="1" i="0" lang="en-US" sz="3200" u="none" cap="none" strike="noStrike">
                <a:solidFill>
                  <a:srgbClr val="191966"/>
                </a:solidFill>
                <a:latin typeface="Times New Roman"/>
                <a:ea typeface="Times New Roman"/>
                <a:cs typeface="Times New Roman"/>
                <a:sym typeface="Times New Roman"/>
              </a:rPr>
              <a:t>интеллектуальная </a:t>
            </a:r>
            <a:r>
              <a:rPr b="0" i="0" lang="en-US" sz="3200" u="none" cap="none" strike="noStrike">
                <a:solidFill>
                  <a:srgbClr val="191966"/>
                </a:solidFill>
                <a:latin typeface="Times New Roman"/>
                <a:ea typeface="Times New Roman"/>
                <a:cs typeface="Times New Roman"/>
                <a:sym typeface="Times New Roman"/>
              </a:rPr>
              <a:t>(что понял, что осознал – что не понял, какие затруднения испытывал);</a:t>
            </a:r>
            <a:endParaRPr/>
          </a:p>
          <a:p>
            <a:pPr indent="-342900" lvl="0" marL="342900" marR="0" rtl="0" algn="l">
              <a:lnSpc>
                <a:spcPct val="100000"/>
              </a:lnSpc>
              <a:spcBef>
                <a:spcPts val="640"/>
              </a:spcBef>
              <a:spcAft>
                <a:spcPts val="0"/>
              </a:spcAft>
              <a:buClr>
                <a:srgbClr val="191966"/>
              </a:buClr>
              <a:buSzPts val="3200"/>
              <a:buFont typeface="Times New Roman"/>
              <a:buChar char="•"/>
            </a:pPr>
            <a:r>
              <a:rPr b="1" i="0" lang="en-US" sz="3200" u="none" cap="none" strike="noStrike">
                <a:solidFill>
                  <a:srgbClr val="191966"/>
                </a:solidFill>
                <a:latin typeface="Times New Roman"/>
                <a:ea typeface="Times New Roman"/>
                <a:cs typeface="Times New Roman"/>
                <a:sym typeface="Times New Roman"/>
              </a:rPr>
              <a:t>духовная</a:t>
            </a:r>
            <a:r>
              <a:rPr b="0" i="0" lang="en-US" sz="3200" u="none" cap="none" strike="noStrike">
                <a:solidFill>
                  <a:srgbClr val="191966"/>
                </a:solidFill>
                <a:latin typeface="Times New Roman"/>
                <a:ea typeface="Times New Roman"/>
                <a:cs typeface="Times New Roman"/>
                <a:sym typeface="Times New Roman"/>
              </a:rPr>
              <a:t> (стал лучше – хуже, созидал или разрушал себя, других).</a:t>
            </a:r>
            <a:endParaRPr/>
          </a:p>
          <a:p>
            <a:pPr indent="-139700" lvl="0" marL="342900" marR="0" rtl="0" algn="l">
              <a:spcBef>
                <a:spcPts val="640"/>
              </a:spcBef>
              <a:spcAft>
                <a:spcPts val="0"/>
              </a:spcAft>
              <a:buClr>
                <a:schemeClr val="dk1"/>
              </a:buClr>
              <a:buSzPts val="3200"/>
              <a:buFont typeface="Times New Roman"/>
              <a:buNone/>
            </a:pPr>
            <a:r>
              <a:t/>
            </a:r>
            <a:endParaRPr b="0" i="0" sz="3200" u="none">
              <a:solidFill>
                <a:srgbClr val="191966"/>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9"/>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Times New Roman"/>
              <a:buNone/>
            </a:pPr>
            <a:r>
              <a:rPr b="0" i="0" lang="en-US" sz="4400" u="none">
                <a:solidFill>
                  <a:schemeClr val="dk2"/>
                </a:solidFill>
                <a:latin typeface="Times New Roman"/>
                <a:ea typeface="Times New Roman"/>
                <a:cs typeface="Times New Roman"/>
                <a:sym typeface="Times New Roman"/>
              </a:rPr>
              <a:t>Задание № 3</a:t>
            </a:r>
            <a:br>
              <a:rPr b="0" i="0" lang="en-US" sz="4400" u="none">
                <a:solidFill>
                  <a:schemeClr val="dk2"/>
                </a:solidFill>
                <a:latin typeface="Times New Roman"/>
                <a:ea typeface="Times New Roman"/>
                <a:cs typeface="Times New Roman"/>
                <a:sym typeface="Times New Roman"/>
              </a:rPr>
            </a:br>
            <a:r>
              <a:rPr b="0" i="0" lang="en-US" sz="3200" u="none">
                <a:solidFill>
                  <a:schemeClr val="dk2"/>
                </a:solidFill>
                <a:latin typeface="Times New Roman"/>
                <a:ea typeface="Times New Roman"/>
                <a:cs typeface="Times New Roman"/>
                <a:sym typeface="Times New Roman"/>
              </a:rPr>
              <a:t>Выберете один из предложенных цветов</a:t>
            </a:r>
            <a:endParaRPr/>
          </a:p>
        </p:txBody>
      </p:sp>
      <p:sp>
        <p:nvSpPr>
          <p:cNvPr id="155" name="Google Shape;155;p19"/>
          <p:cNvSpPr txBox="1"/>
          <p:nvPr>
            <p:ph idx="1" type="body"/>
          </p:nvPr>
        </p:nvSpPr>
        <p:spPr>
          <a:xfrm>
            <a:off x="685800" y="1981200"/>
            <a:ext cx="2301875" cy="1519237"/>
          </a:xfrm>
          <a:prstGeom prst="rect">
            <a:avLst/>
          </a:prstGeom>
          <a:solidFill>
            <a:srgbClr val="CC0000"/>
          </a:solidFill>
          <a:ln cap="rnd"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139700" lvl="0" marL="342900" marR="0" rtl="0" algn="l">
              <a:spcBef>
                <a:spcPts val="0"/>
              </a:spcBef>
              <a:spcAft>
                <a:spcPts val="0"/>
              </a:spcAft>
              <a:buClr>
                <a:schemeClr val="dk1"/>
              </a:buClr>
              <a:buSzPts val="3200"/>
              <a:buFont typeface="Times New Roman"/>
              <a:buNone/>
            </a:pPr>
            <a:r>
              <a:t/>
            </a:r>
            <a:endParaRPr sz="3200">
              <a:solidFill>
                <a:schemeClr val="dk1"/>
              </a:solidFill>
              <a:latin typeface="Times New Roman"/>
              <a:ea typeface="Times New Roman"/>
              <a:cs typeface="Times New Roman"/>
              <a:sym typeface="Times New Roman"/>
            </a:endParaRPr>
          </a:p>
        </p:txBody>
      </p:sp>
      <p:sp>
        <p:nvSpPr>
          <p:cNvPr id="156" name="Google Shape;156;p19"/>
          <p:cNvSpPr txBox="1"/>
          <p:nvPr/>
        </p:nvSpPr>
        <p:spPr>
          <a:xfrm>
            <a:off x="3348037" y="1989137"/>
            <a:ext cx="2160587" cy="1511300"/>
          </a:xfrm>
          <a:prstGeom prst="rect">
            <a:avLst/>
          </a:prstGeom>
          <a:solidFill>
            <a:srgbClr val="FF6600"/>
          </a:solidFill>
          <a:ln cap="rnd"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57" name="Google Shape;157;p19"/>
          <p:cNvSpPr txBox="1"/>
          <p:nvPr/>
        </p:nvSpPr>
        <p:spPr>
          <a:xfrm>
            <a:off x="5724525" y="1989137"/>
            <a:ext cx="2376487" cy="1511300"/>
          </a:xfrm>
          <a:prstGeom prst="rect">
            <a:avLst/>
          </a:prstGeom>
          <a:solidFill>
            <a:srgbClr val="FF9999"/>
          </a:solidFill>
          <a:ln cap="rnd"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58" name="Google Shape;158;p19"/>
          <p:cNvSpPr txBox="1"/>
          <p:nvPr/>
        </p:nvSpPr>
        <p:spPr>
          <a:xfrm>
            <a:off x="5724525" y="3644900"/>
            <a:ext cx="2376487" cy="1152525"/>
          </a:xfrm>
          <a:prstGeom prst="rect">
            <a:avLst/>
          </a:prstGeom>
          <a:solidFill>
            <a:srgbClr val="0099FF"/>
          </a:solidFill>
          <a:ln cap="rnd"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59" name="Google Shape;159;p19"/>
          <p:cNvSpPr txBox="1"/>
          <p:nvPr/>
        </p:nvSpPr>
        <p:spPr>
          <a:xfrm>
            <a:off x="3348037" y="3644900"/>
            <a:ext cx="2160587" cy="1152525"/>
          </a:xfrm>
          <a:prstGeom prst="rect">
            <a:avLst/>
          </a:prstGeom>
          <a:solidFill>
            <a:srgbClr val="000066"/>
          </a:solidFill>
          <a:ln cap="rnd"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60" name="Google Shape;160;p19"/>
          <p:cNvSpPr txBox="1"/>
          <p:nvPr/>
        </p:nvSpPr>
        <p:spPr>
          <a:xfrm>
            <a:off x="2771775" y="5373687"/>
            <a:ext cx="3168650" cy="1150937"/>
          </a:xfrm>
          <a:prstGeom prst="rect">
            <a:avLst/>
          </a:prstGeom>
          <a:solidFill>
            <a:srgbClr val="339966"/>
          </a:solidFill>
          <a:ln cap="rnd" cmpd="sng" w="9525">
            <a:solidFill>
              <a:srgbClr val="33996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61" name="Google Shape;161;p19"/>
          <p:cNvSpPr txBox="1"/>
          <p:nvPr/>
        </p:nvSpPr>
        <p:spPr>
          <a:xfrm>
            <a:off x="755650" y="3716337"/>
            <a:ext cx="2303462" cy="1081087"/>
          </a:xfrm>
          <a:prstGeom prst="rect">
            <a:avLst/>
          </a:prstGeom>
          <a:solidFill>
            <a:srgbClr val="663300"/>
          </a:solidFill>
          <a:ln cap="rnd"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20"/>
          <p:cNvPicPr preferRelativeResize="0"/>
          <p:nvPr/>
        </p:nvPicPr>
        <p:blipFill rotWithShape="1">
          <a:blip r:embed="rId3">
            <a:alphaModFix/>
          </a:blip>
          <a:srcRect b="0" l="0" r="0" t="0"/>
          <a:stretch/>
        </p:blipFill>
        <p:spPr>
          <a:xfrm>
            <a:off x="6516687" y="3644900"/>
            <a:ext cx="2192337" cy="2952750"/>
          </a:xfrm>
          <a:prstGeom prst="rect">
            <a:avLst/>
          </a:prstGeom>
          <a:noFill/>
          <a:ln>
            <a:noFill/>
          </a:ln>
        </p:spPr>
      </p:pic>
      <p:sp>
        <p:nvSpPr>
          <p:cNvPr id="167" name="Google Shape;167;p20"/>
          <p:cNvSpPr txBox="1"/>
          <p:nvPr/>
        </p:nvSpPr>
        <p:spPr>
          <a:xfrm>
            <a:off x="323850" y="476250"/>
            <a:ext cx="1295400" cy="431800"/>
          </a:xfrm>
          <a:prstGeom prst="rect">
            <a:avLst/>
          </a:prstGeom>
          <a:solidFill>
            <a:srgbClr val="CC0000"/>
          </a:solidFill>
          <a:ln cap="rnd"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68" name="Google Shape;168;p20"/>
          <p:cNvSpPr txBox="1"/>
          <p:nvPr/>
        </p:nvSpPr>
        <p:spPr>
          <a:xfrm>
            <a:off x="323850" y="1341437"/>
            <a:ext cx="1295400" cy="431800"/>
          </a:xfrm>
          <a:prstGeom prst="rect">
            <a:avLst/>
          </a:prstGeom>
          <a:solidFill>
            <a:srgbClr val="FF6600"/>
          </a:solidFill>
          <a:ln cap="rnd"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69" name="Google Shape;169;p20"/>
          <p:cNvSpPr txBox="1"/>
          <p:nvPr/>
        </p:nvSpPr>
        <p:spPr>
          <a:xfrm>
            <a:off x="323850" y="2133600"/>
            <a:ext cx="1295400" cy="431800"/>
          </a:xfrm>
          <a:prstGeom prst="rect">
            <a:avLst/>
          </a:prstGeom>
          <a:solidFill>
            <a:srgbClr val="FF9999"/>
          </a:solidFill>
          <a:ln cap="rnd"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70" name="Google Shape;170;p20"/>
          <p:cNvSpPr txBox="1"/>
          <p:nvPr/>
        </p:nvSpPr>
        <p:spPr>
          <a:xfrm>
            <a:off x="323850" y="3068637"/>
            <a:ext cx="1295400" cy="431800"/>
          </a:xfrm>
          <a:prstGeom prst="rect">
            <a:avLst/>
          </a:prstGeom>
          <a:solidFill>
            <a:srgbClr val="0099FF"/>
          </a:solidFill>
          <a:ln cap="rnd"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71" name="Google Shape;171;p20"/>
          <p:cNvSpPr txBox="1"/>
          <p:nvPr/>
        </p:nvSpPr>
        <p:spPr>
          <a:xfrm>
            <a:off x="323850" y="4005262"/>
            <a:ext cx="1295400" cy="431800"/>
          </a:xfrm>
          <a:prstGeom prst="rect">
            <a:avLst/>
          </a:prstGeom>
          <a:solidFill>
            <a:srgbClr val="000066"/>
          </a:solidFill>
          <a:ln cap="rnd"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72" name="Google Shape;172;p20"/>
          <p:cNvSpPr txBox="1"/>
          <p:nvPr/>
        </p:nvSpPr>
        <p:spPr>
          <a:xfrm>
            <a:off x="323850" y="4797425"/>
            <a:ext cx="1295400" cy="431800"/>
          </a:xfrm>
          <a:prstGeom prst="rect">
            <a:avLst/>
          </a:prstGeom>
          <a:solidFill>
            <a:srgbClr val="339966"/>
          </a:solidFill>
          <a:ln cap="rnd" cmpd="sng" w="9525">
            <a:solidFill>
              <a:srgbClr val="33996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73" name="Google Shape;173;p20"/>
          <p:cNvSpPr txBox="1"/>
          <p:nvPr/>
        </p:nvSpPr>
        <p:spPr>
          <a:xfrm>
            <a:off x="323850" y="5661025"/>
            <a:ext cx="1295400" cy="431800"/>
          </a:xfrm>
          <a:prstGeom prst="rect">
            <a:avLst/>
          </a:prstGeom>
          <a:solidFill>
            <a:srgbClr val="663300"/>
          </a:solidFill>
          <a:ln cap="rnd"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a:solidFill>
                <a:schemeClr val="dk2"/>
              </a:solidFill>
              <a:latin typeface="Times New Roman"/>
              <a:ea typeface="Times New Roman"/>
              <a:cs typeface="Times New Roman"/>
              <a:sym typeface="Times New Roman"/>
            </a:endParaRPr>
          </a:p>
        </p:txBody>
      </p:sp>
      <p:sp>
        <p:nvSpPr>
          <p:cNvPr id="174" name="Google Shape;174;p20"/>
          <p:cNvSpPr txBox="1"/>
          <p:nvPr/>
        </p:nvSpPr>
        <p:spPr>
          <a:xfrm>
            <a:off x="1908175" y="188912"/>
            <a:ext cx="6767512" cy="91598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Красный – вы стремитесь к лидерству, вам не хватает новых завоеваний и побед. Возможно, в данный момент вам недостает ярких эмоциональных впечатлений</a:t>
            </a:r>
            <a:r>
              <a:rPr b="0" i="0" lang="en-US" sz="1000" u="none">
                <a:solidFill>
                  <a:srgbClr val="000000"/>
                </a:solidFill>
                <a:latin typeface="Arial"/>
                <a:ea typeface="Arial"/>
                <a:cs typeface="Arial"/>
                <a:sym typeface="Arial"/>
              </a:rPr>
              <a:t>. </a:t>
            </a:r>
            <a:endParaRPr/>
          </a:p>
        </p:txBody>
      </p:sp>
      <p:sp>
        <p:nvSpPr>
          <p:cNvPr id="175" name="Google Shape;175;p20"/>
          <p:cNvSpPr txBox="1"/>
          <p:nvPr/>
        </p:nvSpPr>
        <p:spPr>
          <a:xfrm>
            <a:off x="1835150" y="1085850"/>
            <a:ext cx="6985000" cy="100647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a:solidFill>
                  <a:srgbClr val="000000"/>
                </a:solidFill>
                <a:latin typeface="Arial"/>
                <a:ea typeface="Arial"/>
                <a:cs typeface="Arial"/>
                <a:sym typeface="Arial"/>
              </a:rPr>
              <a:t>Оранжевый – знак возбуждения нервной системы. Это значит, что вы созрели для каких-то серьезных перемен в жизни. </a:t>
            </a:r>
            <a:endParaRPr/>
          </a:p>
        </p:txBody>
      </p:sp>
      <p:sp>
        <p:nvSpPr>
          <p:cNvPr id="176" name="Google Shape;176;p20"/>
          <p:cNvSpPr txBox="1"/>
          <p:nvPr/>
        </p:nvSpPr>
        <p:spPr>
          <a:xfrm>
            <a:off x="1835150" y="2016125"/>
            <a:ext cx="6840537" cy="91598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Розовый</a:t>
            </a:r>
            <a:r>
              <a:rPr b="0" i="0" lang="en-US" sz="1800" u="none">
                <a:solidFill>
                  <a:srgbClr val="66FFFF"/>
                </a:solidFill>
                <a:latin typeface="Arial"/>
                <a:ea typeface="Arial"/>
                <a:cs typeface="Arial"/>
                <a:sym typeface="Arial"/>
              </a:rPr>
              <a:t> </a:t>
            </a:r>
            <a:r>
              <a:rPr b="0" i="0" lang="en-US" sz="1800" u="none">
                <a:solidFill>
                  <a:srgbClr val="000000"/>
                </a:solidFill>
                <a:latin typeface="Arial"/>
                <a:ea typeface="Arial"/>
                <a:cs typeface="Arial"/>
                <a:sym typeface="Arial"/>
              </a:rPr>
              <a:t>– вам не хватает нежности и легкости. Вероятно, вы немного устали от серьезной работы, четких планов, вас тянет к чему-нибудь беззаботному. </a:t>
            </a:r>
            <a:endParaRPr/>
          </a:p>
        </p:txBody>
      </p:sp>
      <p:sp>
        <p:nvSpPr>
          <p:cNvPr id="177" name="Google Shape;177;p20"/>
          <p:cNvSpPr txBox="1"/>
          <p:nvPr/>
        </p:nvSpPr>
        <p:spPr>
          <a:xfrm>
            <a:off x="1835150" y="2889250"/>
            <a:ext cx="6697662" cy="91598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Голубой – мечтаете о чем-то романтическом, возвышенном, далеком. Вы хотите быть максимально открытым, правдивым и при этом понятым. </a:t>
            </a:r>
            <a:endParaRPr/>
          </a:p>
        </p:txBody>
      </p:sp>
      <p:sp>
        <p:nvSpPr>
          <p:cNvPr id="178" name="Google Shape;178;p20"/>
          <p:cNvSpPr txBox="1"/>
          <p:nvPr/>
        </p:nvSpPr>
        <p:spPr>
          <a:xfrm>
            <a:off x="1763712" y="3890962"/>
            <a:ext cx="4608512" cy="64135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Темно-синий – вам нужна сильная разрядка и полноценный отдых. </a:t>
            </a:r>
            <a:endParaRPr/>
          </a:p>
        </p:txBody>
      </p:sp>
      <p:sp>
        <p:nvSpPr>
          <p:cNvPr id="179" name="Google Shape;179;p20"/>
          <p:cNvSpPr txBox="1"/>
          <p:nvPr/>
        </p:nvSpPr>
        <p:spPr>
          <a:xfrm>
            <a:off x="1835150" y="4730750"/>
            <a:ext cx="4608512" cy="91598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Зеленый – символизирует потребность в самоутверждении, тягу к знаниям или желание карьерного роста. </a:t>
            </a:r>
            <a:endParaRPr/>
          </a:p>
        </p:txBody>
      </p:sp>
      <p:sp>
        <p:nvSpPr>
          <p:cNvPr id="180" name="Google Shape;180;p20"/>
          <p:cNvSpPr txBox="1"/>
          <p:nvPr/>
        </p:nvSpPr>
        <p:spPr>
          <a:xfrm>
            <a:off x="1763712" y="5738812"/>
            <a:ext cx="4679950" cy="91598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Коричневый – не хватает физического отдыха, вы ищете покоя. Вам нужен домашний уют, теплота и комфорт. </a:t>
            </a:r>
            <a:endParaRPr/>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1"/>
          <p:cNvSpPr txBox="1"/>
          <p:nvPr>
            <p:ph type="title"/>
          </p:nvPr>
        </p:nvSpPr>
        <p:spPr>
          <a:xfrm>
            <a:off x="250825" y="188912"/>
            <a:ext cx="7772400" cy="79216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Times New Roman"/>
              <a:buNone/>
            </a:pPr>
            <a:r>
              <a:rPr b="0" i="0" lang="en-US" sz="4400" u="none">
                <a:solidFill>
                  <a:schemeClr val="dk2"/>
                </a:solidFill>
                <a:latin typeface="Times New Roman"/>
                <a:ea typeface="Times New Roman"/>
                <a:cs typeface="Times New Roman"/>
                <a:sym typeface="Times New Roman"/>
              </a:rPr>
              <a:t>  </a:t>
            </a:r>
            <a:r>
              <a:rPr b="1" i="0" lang="en-US" sz="2800" u="none">
                <a:solidFill>
                  <a:schemeClr val="dk2"/>
                </a:solidFill>
                <a:latin typeface="Times New Roman"/>
                <a:ea typeface="Times New Roman"/>
                <a:cs typeface="Times New Roman"/>
                <a:sym typeface="Times New Roman"/>
              </a:rPr>
              <a:t>Место рефлексии в системе уроков ????</a:t>
            </a:r>
            <a:br>
              <a:rPr b="0" i="0" lang="en-US" sz="2800" u="none">
                <a:solidFill>
                  <a:schemeClr val="dk2"/>
                </a:solidFill>
                <a:latin typeface="Times New Roman"/>
                <a:ea typeface="Times New Roman"/>
                <a:cs typeface="Times New Roman"/>
                <a:sym typeface="Times New Roman"/>
              </a:rPr>
            </a:br>
            <a:r>
              <a:rPr b="0" i="0" lang="en-US" sz="2800" u="none">
                <a:solidFill>
                  <a:schemeClr val="dk2"/>
                </a:solidFill>
                <a:latin typeface="Times New Roman"/>
                <a:ea typeface="Times New Roman"/>
                <a:cs typeface="Times New Roman"/>
                <a:sym typeface="Times New Roman"/>
              </a:rPr>
              <a:t> </a:t>
            </a:r>
            <a:br>
              <a:rPr b="0" i="0" lang="en-US" sz="4400" u="none">
                <a:solidFill>
                  <a:schemeClr val="dk2"/>
                </a:solidFill>
                <a:latin typeface="Times New Roman"/>
                <a:ea typeface="Times New Roman"/>
                <a:cs typeface="Times New Roman"/>
                <a:sym typeface="Times New Roman"/>
              </a:rPr>
            </a:br>
            <a:endParaRPr/>
          </a:p>
        </p:txBody>
      </p:sp>
      <p:sp>
        <p:nvSpPr>
          <p:cNvPr id="186" name="Google Shape;186;p21"/>
          <p:cNvSpPr txBox="1"/>
          <p:nvPr>
            <p:ph idx="1" type="body"/>
          </p:nvPr>
        </p:nvSpPr>
        <p:spPr>
          <a:xfrm>
            <a:off x="2916237" y="477837"/>
            <a:ext cx="3095625" cy="70643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100"/>
              <a:buFont typeface="Arial"/>
              <a:buNone/>
            </a:pPr>
            <a:r>
              <a:rPr b="0" i="0" lang="en-US" sz="1100" u="none">
                <a:solidFill>
                  <a:schemeClr val="dk2"/>
                </a:solidFill>
                <a:latin typeface="Arial"/>
                <a:ea typeface="Arial"/>
                <a:cs typeface="Arial"/>
                <a:sym typeface="Arial"/>
              </a:rPr>
              <a:t> </a:t>
            </a:r>
            <a:r>
              <a:rPr b="0" i="0" lang="en-US" sz="2000" u="none">
                <a:solidFill>
                  <a:schemeClr val="dk2"/>
                </a:solidFill>
                <a:latin typeface="Arial"/>
                <a:ea typeface="Arial"/>
                <a:cs typeface="Arial"/>
                <a:sym typeface="Arial"/>
              </a:rPr>
              <a:t>Виды рефлексии</a:t>
            </a:r>
            <a:endParaRPr/>
          </a:p>
          <a:p>
            <a:pPr indent="-215900" lvl="0" marL="342900" marR="0" rtl="0" algn="l">
              <a:spcBef>
                <a:spcPts val="400"/>
              </a:spcBef>
              <a:spcAft>
                <a:spcPts val="0"/>
              </a:spcAft>
              <a:buClr>
                <a:schemeClr val="dk1"/>
              </a:buClr>
              <a:buSzPts val="2000"/>
              <a:buFont typeface="Times New Roman"/>
              <a:buNone/>
            </a:pPr>
            <a:r>
              <a:t/>
            </a:r>
            <a:endParaRPr b="0" i="0" sz="2000" u="none">
              <a:solidFill>
                <a:schemeClr val="dk2"/>
              </a:solidFill>
              <a:latin typeface="Arial"/>
              <a:ea typeface="Arial"/>
              <a:cs typeface="Arial"/>
              <a:sym typeface="Arial"/>
            </a:endParaRPr>
          </a:p>
        </p:txBody>
      </p:sp>
      <p:graphicFrame>
        <p:nvGraphicFramePr>
          <p:cNvPr id="187" name="Google Shape;187;p21"/>
          <p:cNvGraphicFramePr/>
          <p:nvPr/>
        </p:nvGraphicFramePr>
        <p:xfrm>
          <a:off x="179387" y="1125537"/>
          <a:ext cx="3000000" cy="3000000"/>
        </p:xfrm>
        <a:graphic>
          <a:graphicData uri="http://schemas.openxmlformats.org/drawingml/2006/table">
            <a:tbl>
              <a:tblPr>
                <a:noFill/>
                <a:tableStyleId>{F2D4717E-94B5-445A-87E6-71548A98EE82}</a:tableStyleId>
              </a:tblPr>
              <a:tblGrid>
                <a:gridCol w="3014650"/>
                <a:gridCol w="2962275"/>
                <a:gridCol w="2987675"/>
              </a:tblGrid>
              <a:tr h="792150">
                <a:tc>
                  <a:txBody>
                    <a:bodyPr/>
                    <a:lstStyle/>
                    <a:p>
                      <a:pPr indent="0" lvl="0" marL="0" marR="0" rtl="0" algn="l">
                        <a:lnSpc>
                          <a:spcPct val="100000"/>
                        </a:lnSpc>
                        <a:spcBef>
                          <a:spcPts val="0"/>
                        </a:spcBef>
                        <a:spcAft>
                          <a:spcPts val="0"/>
                        </a:spcAft>
                        <a:buClr>
                          <a:srgbClr val="FFFFFF"/>
                        </a:buClr>
                        <a:buSzPts val="1800"/>
                        <a:buFont typeface="Times New Roman"/>
                        <a:buNone/>
                      </a:pPr>
                      <a:r>
                        <a:rPr b="1" i="0" lang="en-US" sz="1800" u="none" cap="none" strike="noStrike">
                          <a:solidFill>
                            <a:srgbClr val="FFFFFF"/>
                          </a:solidFill>
                          <a:latin typeface="Times New Roman"/>
                          <a:ea typeface="Times New Roman"/>
                          <a:cs typeface="Times New Roman"/>
                          <a:sym typeface="Times New Roman"/>
                        </a:rPr>
                        <a:t>А. Настроения и эмоциональное состояние</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rgbClr val="FFFFFF"/>
                        </a:buClr>
                        <a:buSzPts val="1800"/>
                        <a:buFont typeface="Times New Roman"/>
                        <a:buNone/>
                      </a:pPr>
                      <a:r>
                        <a:rPr b="1" i="0" lang="en-US" sz="1800" u="none" cap="none" strike="noStrike">
                          <a:solidFill>
                            <a:srgbClr val="FFFFFF"/>
                          </a:solidFill>
                          <a:latin typeface="Times New Roman"/>
                          <a:ea typeface="Times New Roman"/>
                          <a:cs typeface="Times New Roman"/>
                          <a:sym typeface="Times New Roman"/>
                        </a:rPr>
                        <a:t>B. Содержание учебного материала</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rgbClr val="FFFFFF"/>
                        </a:buClr>
                        <a:buSzPts val="1800"/>
                        <a:buFont typeface="Times New Roman"/>
                        <a:buNone/>
                      </a:pPr>
                      <a:r>
                        <a:rPr b="1" i="0" lang="en-US" sz="1800" u="none" cap="none" strike="noStrike">
                          <a:solidFill>
                            <a:srgbClr val="FFFFFF"/>
                          </a:solidFill>
                          <a:latin typeface="Times New Roman"/>
                          <a:ea typeface="Times New Roman"/>
                          <a:cs typeface="Times New Roman"/>
                          <a:sym typeface="Times New Roman"/>
                        </a:rPr>
                        <a:t>С. Деятельности</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r>
              <a:tr h="365125">
                <a:tc gridSpan="3">
                  <a:txBody>
                    <a:bodyPr/>
                    <a:lstStyle/>
                    <a:p>
                      <a:pPr indent="0" lvl="0" marL="0" marR="0" rtl="0" algn="ctr">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П         Р         И          Е          М           Ы </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CBECDE"/>
                    </a:solidFill>
                  </a:tcPr>
                </a:tc>
                <a:tc hMerge="1"/>
                <a:tc hMerge="1"/>
              </a:tr>
              <a:tr h="4206875">
                <a:tc>
                  <a:txBody>
                    <a:bodyPr/>
                    <a:lstStyle/>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1. Карточки с изображением 3х лиц: весёлого, нейтрального, грустного.</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2. Прием с различными цветовыми изображениями:</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а) «Букет настроения»</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б) «Дерево чувств»</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3. Эмоционально-художественная рефлексия:</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а) изображение пейзажа</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б) музыкальная концовка</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в) выставка рисунков</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4. Оценка эмоционального состояния.</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а) опорный конспект </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7F6EF"/>
                    </a:solidFill>
                  </a:tcPr>
                </a:tc>
                <a:tc>
                  <a:txBody>
                    <a:bodyPr/>
                    <a:lstStyle/>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1. Прием незаконченного предложения</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2. «Выбор афоризма»</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3. Рефлексия достижения цели</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4. Рефлексия отношения к проблеме (теме)</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5. Синквейн (пятистишие)</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6. Даймонд</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7F6EF"/>
                    </a:solidFill>
                  </a:tcPr>
                </a:tc>
                <a:tc>
                  <a:txBody>
                    <a:bodyPr/>
                    <a:lstStyle/>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1. Самооценка активности</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2. Использование алгоритма</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3. Правила ведения дискуссии</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4. Технологическая распаковка урока</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7F6EF"/>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2"/>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Times New Roman"/>
              <a:buNone/>
            </a:pPr>
            <a:r>
              <a:rPr b="0" i="0" lang="en-US" sz="4400" u="none">
                <a:solidFill>
                  <a:schemeClr val="dk2"/>
                </a:solidFill>
                <a:latin typeface="Times New Roman"/>
                <a:ea typeface="Times New Roman"/>
                <a:cs typeface="Times New Roman"/>
                <a:sym typeface="Times New Roman"/>
              </a:rPr>
              <a:t> Формы рефлексии</a:t>
            </a:r>
            <a:br>
              <a:rPr b="0" i="0" lang="en-US" sz="4400" u="none">
                <a:solidFill>
                  <a:schemeClr val="dk2"/>
                </a:solidFill>
                <a:latin typeface="Times New Roman"/>
                <a:ea typeface="Times New Roman"/>
                <a:cs typeface="Times New Roman"/>
                <a:sym typeface="Times New Roman"/>
              </a:rPr>
            </a:br>
            <a:endParaRPr/>
          </a:p>
        </p:txBody>
      </p:sp>
      <p:graphicFrame>
        <p:nvGraphicFramePr>
          <p:cNvPr id="193" name="Google Shape;193;p22"/>
          <p:cNvGraphicFramePr/>
          <p:nvPr/>
        </p:nvGraphicFramePr>
        <p:xfrm>
          <a:off x="685800" y="1981200"/>
          <a:ext cx="3000000" cy="3000000"/>
        </p:xfrm>
        <a:graphic>
          <a:graphicData uri="http://schemas.openxmlformats.org/drawingml/2006/table">
            <a:tbl>
              <a:tblPr>
                <a:noFill/>
                <a:tableStyleId>{F2D4717E-94B5-445A-87E6-71548A98EE82}</a:tableStyleId>
              </a:tblPr>
              <a:tblGrid>
                <a:gridCol w="3886200"/>
                <a:gridCol w="3886200"/>
              </a:tblGrid>
              <a:tr h="639750">
                <a:tc>
                  <a:txBody>
                    <a:bodyPr/>
                    <a:lstStyle/>
                    <a:p>
                      <a:pPr indent="0" lvl="0" marL="0" marR="0" rtl="0" algn="ctr">
                        <a:lnSpc>
                          <a:spcPct val="100000"/>
                        </a:lnSpc>
                        <a:spcBef>
                          <a:spcPts val="0"/>
                        </a:spcBef>
                        <a:spcAft>
                          <a:spcPts val="0"/>
                        </a:spcAft>
                        <a:buClr>
                          <a:srgbClr val="191966"/>
                        </a:buClr>
                        <a:buSzPts val="1800"/>
                        <a:buFont typeface="Times New Roman"/>
                        <a:buNone/>
                      </a:pPr>
                      <a:r>
                        <a:rPr b="1" i="0" lang="en-US" sz="1800" u="none" cap="none" strike="noStrike">
                          <a:solidFill>
                            <a:srgbClr val="191966"/>
                          </a:solidFill>
                          <a:latin typeface="Times New Roman"/>
                          <a:ea typeface="Times New Roman"/>
                          <a:cs typeface="Times New Roman"/>
                          <a:sym typeface="Times New Roman"/>
                        </a:rPr>
                        <a:t>А.Индивидуальная письменная (личностная)</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rgbClr val="191966"/>
                        </a:buClr>
                        <a:buSzPts val="1800"/>
                        <a:buFont typeface="Times New Roman"/>
                        <a:buNone/>
                      </a:pPr>
                      <a:r>
                        <a:rPr b="1" i="0" lang="en-US" sz="1800" u="none" cap="none" strike="noStrike">
                          <a:solidFill>
                            <a:srgbClr val="191966"/>
                          </a:solidFill>
                          <a:latin typeface="Times New Roman"/>
                          <a:ea typeface="Times New Roman"/>
                          <a:cs typeface="Times New Roman"/>
                          <a:sym typeface="Times New Roman"/>
                        </a:rPr>
                        <a:t>В. Коллективная (групповая)</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r>
              <a:tr h="2835275">
                <a:tc>
                  <a:txBody>
                    <a:bodyPr/>
                    <a:lstStyle/>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-тесты</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мини-сочинения</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эссе</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письмо другу</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опорный конспект</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схема</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таблица</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графический организатор</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CBECDE"/>
                    </a:solidFill>
                  </a:tcPr>
                </a:tc>
                <a:tc>
                  <a:txBody>
                    <a:bodyPr/>
                    <a:lstStyle/>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использование опорных слов и фраз для высказывания</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использование организационных структур  «Учение до уровня совершенства»</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a:t>
                      </a:r>
                      <a:endParaRPr/>
                    </a:p>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алгоритм наблюдения за общением членов группы в ходе совместной деятельности </a:t>
                      </a:r>
                      <a:endParaRPr/>
                    </a:p>
                  </a:txBody>
                  <a:tcPr marT="45725" marB="45725" marR="91450" marL="914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CBECDE"/>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3"/>
          <p:cNvSpPr txBox="1"/>
          <p:nvPr>
            <p:ph type="title"/>
          </p:nvPr>
        </p:nvSpPr>
        <p:spPr>
          <a:xfrm>
            <a:off x="685800" y="0"/>
            <a:ext cx="7772400" cy="76517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Times New Roman"/>
              <a:buNone/>
            </a:pPr>
            <a:r>
              <a:rPr b="1" i="0" lang="en-US" sz="4400" u="none">
                <a:solidFill>
                  <a:schemeClr val="dk1"/>
                </a:solidFill>
                <a:latin typeface="Times New Roman"/>
                <a:ea typeface="Times New Roman"/>
                <a:cs typeface="Times New Roman"/>
                <a:sym typeface="Times New Roman"/>
              </a:rPr>
              <a:t>Даймонд</a:t>
            </a:r>
            <a:r>
              <a:rPr b="0" i="0" lang="en-US" sz="4400" u="none">
                <a:solidFill>
                  <a:schemeClr val="dk1"/>
                </a:solidFill>
                <a:latin typeface="Times New Roman"/>
                <a:ea typeface="Times New Roman"/>
                <a:cs typeface="Times New Roman"/>
                <a:sym typeface="Times New Roman"/>
              </a:rPr>
              <a:t> – состоит из 7 строк.</a:t>
            </a:r>
            <a:endParaRPr/>
          </a:p>
        </p:txBody>
      </p:sp>
      <p:sp>
        <p:nvSpPr>
          <p:cNvPr id="199" name="Google Shape;199;p23"/>
          <p:cNvSpPr txBox="1"/>
          <p:nvPr>
            <p:ph idx="1" type="body"/>
          </p:nvPr>
        </p:nvSpPr>
        <p:spPr>
          <a:xfrm>
            <a:off x="685800" y="836612"/>
            <a:ext cx="7772400" cy="52593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Times New Roman"/>
              <a:buNone/>
            </a:pPr>
            <a:r>
              <a:rPr b="1" i="0" lang="en-US" sz="3200" u="none">
                <a:solidFill>
                  <a:schemeClr val="dk1"/>
                </a:solidFill>
                <a:latin typeface="Times New Roman"/>
                <a:ea typeface="Times New Roman"/>
                <a:cs typeface="Times New Roman"/>
                <a:sym typeface="Times New Roman"/>
              </a:rPr>
              <a:t>     </a:t>
            </a:r>
            <a:r>
              <a:rPr b="1" i="0" lang="en-US" sz="1400" u="none">
                <a:solidFill>
                  <a:schemeClr val="dk1"/>
                </a:solidFill>
                <a:latin typeface="Times New Roman"/>
                <a:ea typeface="Times New Roman"/>
                <a:cs typeface="Times New Roman"/>
                <a:sym typeface="Times New Roman"/>
              </a:rPr>
              <a:t>Алгоритм написания даймонда:</a:t>
            </a:r>
            <a:r>
              <a:rPr b="0" i="0" lang="en-US" sz="1400" u="none">
                <a:solidFill>
                  <a:schemeClr val="dk1"/>
                </a:solidFill>
                <a:latin typeface="Times New Roman"/>
                <a:ea typeface="Times New Roman"/>
                <a:cs typeface="Times New Roman"/>
                <a:sym typeface="Times New Roman"/>
              </a:rPr>
              <a:t> </a:t>
            </a:r>
            <a:endParaRPr/>
          </a:p>
          <a:p>
            <a:pPr indent="-342900" lvl="0" marL="342900" marR="0" rtl="0" algn="l">
              <a:lnSpc>
                <a:spcPct val="100000"/>
              </a:lnSpc>
              <a:spcBef>
                <a:spcPts val="280"/>
              </a:spcBef>
              <a:spcAft>
                <a:spcPts val="0"/>
              </a:spcAft>
              <a:buClr>
                <a:schemeClr val="dk1"/>
              </a:buClr>
              <a:buSzPts val="1400"/>
              <a:buFont typeface="Times New Roman"/>
              <a:buNone/>
            </a:pPr>
            <a:r>
              <a:rPr b="0" i="0" lang="en-US" sz="1400" u="none">
                <a:solidFill>
                  <a:schemeClr val="dk1"/>
                </a:solidFill>
                <a:latin typeface="Times New Roman"/>
                <a:ea typeface="Times New Roman"/>
                <a:cs typeface="Times New Roman"/>
                <a:sym typeface="Times New Roman"/>
              </a:rPr>
              <a:t>      Два существительных (первая и последняя строки) выражают два противоположных понятия.</a:t>
            </a:r>
            <a:endParaRPr/>
          </a:p>
          <a:p>
            <a:pPr indent="-342900" lvl="0" marL="342900" marR="0" rtl="0" algn="l">
              <a:lnSpc>
                <a:spcPct val="100000"/>
              </a:lnSpc>
              <a:spcBef>
                <a:spcPts val="280"/>
              </a:spcBef>
              <a:spcAft>
                <a:spcPts val="0"/>
              </a:spcAft>
              <a:buClr>
                <a:schemeClr val="dk1"/>
              </a:buClr>
              <a:buSzPts val="1400"/>
              <a:buFont typeface="Times New Roman"/>
              <a:buNone/>
            </a:pPr>
            <a:r>
              <a:rPr b="0" i="0" lang="en-US" sz="1400" u="none">
                <a:solidFill>
                  <a:schemeClr val="dk1"/>
                </a:solidFill>
                <a:latin typeface="Times New Roman"/>
                <a:ea typeface="Times New Roman"/>
                <a:cs typeface="Times New Roman"/>
                <a:sym typeface="Times New Roman"/>
              </a:rPr>
              <a:t>      Вторая строка – два прилагательных или причастия, раскрывающих признаки первого существительного.</a:t>
            </a:r>
            <a:endParaRPr/>
          </a:p>
          <a:p>
            <a:pPr indent="-342900" lvl="0" marL="342900" marR="0" rtl="0" algn="l">
              <a:lnSpc>
                <a:spcPct val="100000"/>
              </a:lnSpc>
              <a:spcBef>
                <a:spcPts val="280"/>
              </a:spcBef>
              <a:spcAft>
                <a:spcPts val="0"/>
              </a:spcAft>
              <a:buClr>
                <a:schemeClr val="dk1"/>
              </a:buClr>
              <a:buSzPts val="1400"/>
              <a:buFont typeface="Times New Roman"/>
              <a:buNone/>
            </a:pPr>
            <a:r>
              <a:rPr b="0" i="0" lang="en-US" sz="1400" u="none">
                <a:solidFill>
                  <a:schemeClr val="dk1"/>
                </a:solidFill>
                <a:latin typeface="Times New Roman"/>
                <a:ea typeface="Times New Roman"/>
                <a:cs typeface="Times New Roman"/>
                <a:sym typeface="Times New Roman"/>
              </a:rPr>
              <a:t>      Следующая строка – три глагола или деепричастия, которые выражают действие.</a:t>
            </a:r>
            <a:endParaRPr/>
          </a:p>
          <a:p>
            <a:pPr indent="-342900" lvl="0" marL="342900" marR="0" rtl="0" algn="l">
              <a:lnSpc>
                <a:spcPct val="100000"/>
              </a:lnSpc>
              <a:spcBef>
                <a:spcPts val="280"/>
              </a:spcBef>
              <a:spcAft>
                <a:spcPts val="0"/>
              </a:spcAft>
              <a:buClr>
                <a:schemeClr val="dk1"/>
              </a:buClr>
              <a:buSzPts val="1400"/>
              <a:buFont typeface="Times New Roman"/>
              <a:buNone/>
            </a:pPr>
            <a:r>
              <a:rPr b="0" i="0" lang="en-US" sz="1400" u="none">
                <a:solidFill>
                  <a:schemeClr val="dk1"/>
                </a:solidFill>
                <a:latin typeface="Times New Roman"/>
                <a:ea typeface="Times New Roman"/>
                <a:cs typeface="Times New Roman"/>
                <a:sym typeface="Times New Roman"/>
              </a:rPr>
              <a:t>      Центральная четвертая строка состоит из четырех слов, причем два из них характеризуют первое существительное, а два – контрастное ему понятие, завершающее даймонд.</a:t>
            </a:r>
            <a:endParaRPr/>
          </a:p>
          <a:p>
            <a:pPr indent="-342900" lvl="0" marL="342900" marR="0" rtl="0" algn="l">
              <a:lnSpc>
                <a:spcPct val="100000"/>
              </a:lnSpc>
              <a:spcBef>
                <a:spcPts val="280"/>
              </a:spcBef>
              <a:spcAft>
                <a:spcPts val="0"/>
              </a:spcAft>
              <a:buClr>
                <a:schemeClr val="dk1"/>
              </a:buClr>
              <a:buSzPts val="1400"/>
              <a:buFont typeface="Times New Roman"/>
              <a:buNone/>
            </a:pPr>
            <a:r>
              <a:rPr b="0" i="0" lang="en-US" sz="1400" u="none">
                <a:solidFill>
                  <a:schemeClr val="dk1"/>
                </a:solidFill>
                <a:latin typeface="Times New Roman"/>
                <a:ea typeface="Times New Roman"/>
                <a:cs typeface="Times New Roman"/>
                <a:sym typeface="Times New Roman"/>
              </a:rPr>
              <a:t>       Остальные строки являются зеркальным отражением третьей и второй строк, только эти характеристики уже раскрывают существительное в последней строке.</a:t>
            </a:r>
            <a:endParaRPr/>
          </a:p>
          <a:p>
            <a:pPr indent="-342900" lvl="0" marL="342900" marR="0" rtl="0" algn="l">
              <a:lnSpc>
                <a:spcPct val="100000"/>
              </a:lnSpc>
              <a:spcBef>
                <a:spcPts val="36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      </a:t>
            </a:r>
            <a:r>
              <a:rPr b="1" i="0" lang="en-US" sz="1800" u="sng">
                <a:solidFill>
                  <a:schemeClr val="dk1"/>
                </a:solidFill>
                <a:latin typeface="Times New Roman"/>
                <a:ea typeface="Times New Roman"/>
                <a:cs typeface="Times New Roman"/>
                <a:sym typeface="Times New Roman"/>
              </a:rPr>
              <a:t>ПРИМЕР:</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Гипербола</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Огромная, наибольшая.</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Преувеличивает, преумножает, расширяет.</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Гулливера превращает в Мальчика с пальчика.</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Преуменьшает, умаляет, суживает.</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Крохотная, наименьшая</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Литота.</a:t>
            </a:r>
            <a:endParaRPr/>
          </a:p>
          <a:p>
            <a:pPr indent="-241300" lvl="0" marL="342900" marR="0" rtl="0" algn="l">
              <a:spcBef>
                <a:spcPts val="320"/>
              </a:spcBef>
              <a:spcAft>
                <a:spcPts val="0"/>
              </a:spcAft>
              <a:buClr>
                <a:schemeClr val="dk1"/>
              </a:buClr>
              <a:buSzPts val="1600"/>
              <a:buFont typeface="Times New Roman"/>
              <a:buNone/>
            </a:pPr>
            <a:r>
              <a:t/>
            </a:r>
            <a:endParaRPr b="0" i="0" sz="1600" u="none">
              <a:solidFill>
                <a:schemeClr val="dk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4"/>
          <p:cNvSpPr txBox="1"/>
          <p:nvPr>
            <p:ph type="title"/>
          </p:nvPr>
        </p:nvSpPr>
        <p:spPr>
          <a:xfrm>
            <a:off x="685800" y="115887"/>
            <a:ext cx="7772400" cy="79216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Times New Roman"/>
              <a:buNone/>
            </a:pPr>
            <a:r>
              <a:rPr b="1" i="0" lang="en-US" sz="4400" u="none">
                <a:solidFill>
                  <a:schemeClr val="dk2"/>
                </a:solidFill>
                <a:latin typeface="Times New Roman"/>
                <a:ea typeface="Times New Roman"/>
                <a:cs typeface="Times New Roman"/>
                <a:sym typeface="Times New Roman"/>
              </a:rPr>
              <a:t>Что такое диаманта?</a:t>
            </a:r>
            <a:br>
              <a:rPr b="1" i="0" lang="en-US" sz="4400" u="none">
                <a:solidFill>
                  <a:schemeClr val="dk2"/>
                </a:solidFill>
                <a:latin typeface="Times New Roman"/>
                <a:ea typeface="Times New Roman"/>
                <a:cs typeface="Times New Roman"/>
                <a:sym typeface="Times New Roman"/>
              </a:rPr>
            </a:br>
            <a:endParaRPr/>
          </a:p>
        </p:txBody>
      </p:sp>
      <p:sp>
        <p:nvSpPr>
          <p:cNvPr id="205" name="Google Shape;205;p24"/>
          <p:cNvSpPr txBox="1"/>
          <p:nvPr>
            <p:ph idx="1" type="body"/>
          </p:nvPr>
        </p:nvSpPr>
        <p:spPr>
          <a:xfrm>
            <a:off x="685800" y="549275"/>
            <a:ext cx="7989887" cy="5546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600"/>
              <a:buFont typeface="Times New Roman"/>
              <a:buChar char="•"/>
            </a:pPr>
            <a:r>
              <a:rPr b="1" i="0" lang="en-US" sz="1600" u="none">
                <a:solidFill>
                  <a:schemeClr val="dk1"/>
                </a:solidFill>
                <a:latin typeface="Times New Roman"/>
                <a:ea typeface="Times New Roman"/>
                <a:cs typeface="Times New Roman"/>
                <a:sym typeface="Times New Roman"/>
              </a:rPr>
              <a:t>Диаманта</a:t>
            </a:r>
            <a:r>
              <a:rPr b="0" i="0" lang="en-US" sz="1600" u="none">
                <a:solidFill>
                  <a:schemeClr val="dk1"/>
                </a:solidFill>
                <a:latin typeface="Times New Roman"/>
                <a:ea typeface="Times New Roman"/>
                <a:cs typeface="Times New Roman"/>
                <a:sym typeface="Times New Roman"/>
              </a:rPr>
              <a:t> - это стихотворная форма из семи строк, первая и последняя из которых — понятия с противоположным значением. Этот вид стиха составляется по следующей схеме:</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строчка 1: тема (существительное)</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строчка 2: определение (2 прилагательных)</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строчка 3: действие (3 причастия)</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строчка 4: ассоциации (4 существительных)</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строчка 5: действие (3 причастия)</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строчка 6: определение( 2 прилагательных)</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строчка 7: тема (существительное)</a:t>
            </a:r>
            <a:endParaRPr/>
          </a:p>
          <a:p>
            <a:pPr indent="-342900" lvl="0" marL="342900" marR="0" rtl="0" algn="l">
              <a:lnSpc>
                <a:spcPct val="100000"/>
              </a:lnSpc>
              <a:spcBef>
                <a:spcPts val="320"/>
              </a:spcBef>
              <a:spcAft>
                <a:spcPts val="0"/>
              </a:spcAft>
              <a:buClr>
                <a:schemeClr val="dk1"/>
              </a:buClr>
              <a:buSzPts val="1600"/>
              <a:buFont typeface="Times New Roman"/>
              <a:buNone/>
            </a:pPr>
            <a:r>
              <a:rPr b="1" i="0" lang="en-US" sz="1600" u="none">
                <a:solidFill>
                  <a:schemeClr val="dk1"/>
                </a:solidFill>
                <a:latin typeface="Times New Roman"/>
                <a:ea typeface="Times New Roman"/>
                <a:cs typeface="Times New Roman"/>
                <a:sym typeface="Times New Roman"/>
              </a:rPr>
              <a:t>       Пример диаманты</a:t>
            </a:r>
            <a:endParaRPr b="0" i="0" sz="1600" u="none">
              <a:solidFill>
                <a:schemeClr val="dk1"/>
              </a:solidFill>
              <a:latin typeface="Times New Roman"/>
              <a:ea typeface="Times New Roman"/>
              <a:cs typeface="Times New Roman"/>
              <a:sym typeface="Times New Roman"/>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Обломов</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Ленивый, добрый,</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Лежащий, мечтающий, умирающий.</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Пассивность, бездействие, угасание, обломовщина.</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Работающий, решающий, живущий,</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Настойчивый, расчетливый</a:t>
            </a:r>
            <a:endParaRPr/>
          </a:p>
          <a:p>
            <a:pPr indent="-342900" lvl="0" marL="342900" marR="0" rtl="0" algn="l">
              <a:lnSpc>
                <a:spcPct val="100000"/>
              </a:lnSpc>
              <a:spcBef>
                <a:spcPts val="320"/>
              </a:spcBef>
              <a:spcAft>
                <a:spcPts val="0"/>
              </a:spcAft>
              <a:buClr>
                <a:schemeClr val="dk1"/>
              </a:buClr>
              <a:buSzPts val="1600"/>
              <a:buFont typeface="Times New Roman"/>
              <a:buChar char="•"/>
            </a:pPr>
            <a:r>
              <a:rPr b="0" i="0" lang="en-US" sz="1600" u="none">
                <a:solidFill>
                  <a:schemeClr val="dk1"/>
                </a:solidFill>
                <a:latin typeface="Times New Roman"/>
                <a:ea typeface="Times New Roman"/>
                <a:cs typeface="Times New Roman"/>
                <a:sym typeface="Times New Roman"/>
              </a:rPr>
              <a:t>Штольц.</a:t>
            </a:r>
            <a:endParaRPr/>
          </a:p>
          <a:p>
            <a:pPr indent="-342900" lvl="0" marL="342900" marR="0" rtl="0" algn="l">
              <a:lnSpc>
                <a:spcPct val="100000"/>
              </a:lnSpc>
              <a:spcBef>
                <a:spcPts val="320"/>
              </a:spcBef>
              <a:spcAft>
                <a:spcPts val="0"/>
              </a:spcAft>
              <a:buClr>
                <a:schemeClr val="dk1"/>
              </a:buClr>
              <a:buSzPts val="1600"/>
              <a:buFont typeface="Times New Roman"/>
              <a:buNone/>
            </a:pPr>
            <a:r>
              <a:rPr b="0" i="0" lang="en-US" sz="1600" u="none">
                <a:solidFill>
                  <a:schemeClr val="dk1"/>
                </a:solidFill>
                <a:latin typeface="Times New Roman"/>
                <a:ea typeface="Times New Roman"/>
                <a:cs typeface="Times New Roman"/>
                <a:sym typeface="Times New Roman"/>
              </a:rPr>
              <a:t>    </a:t>
            </a:r>
            <a:r>
              <a:rPr b="1" i="1" lang="en-US" sz="1600" u="none">
                <a:solidFill>
                  <a:schemeClr val="dk1"/>
                </a:solidFill>
                <a:latin typeface="Times New Roman"/>
                <a:ea typeface="Times New Roman"/>
                <a:cs typeface="Times New Roman"/>
                <a:sym typeface="Times New Roman"/>
              </a:rPr>
              <a:t>Написание диаманты полезно для понимания школьниками сути различий и взаимосвязи понятий, противоположных по значению.</a:t>
            </a:r>
            <a:endParaRPr/>
          </a:p>
          <a:p>
            <a:pPr indent="-241300" lvl="0" marL="342900" marR="0" rtl="0" algn="l">
              <a:spcBef>
                <a:spcPts val="320"/>
              </a:spcBef>
              <a:spcAft>
                <a:spcPts val="0"/>
              </a:spcAft>
              <a:buClr>
                <a:schemeClr val="dk1"/>
              </a:buClr>
              <a:buSzPts val="1600"/>
              <a:buFont typeface="Times New Roman"/>
              <a:buNone/>
            </a:pPr>
            <a:r>
              <a:t/>
            </a:r>
            <a:endParaRPr b="1" i="1" sz="1600" u="none">
              <a:solidFill>
                <a:schemeClr val="dk1"/>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5"/>
          <p:cNvSpPr txBox="1"/>
          <p:nvPr>
            <p:ph type="title"/>
          </p:nvPr>
        </p:nvSpPr>
        <p:spPr>
          <a:xfrm>
            <a:off x="685800" y="115887"/>
            <a:ext cx="7772400" cy="86518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Times New Roman"/>
              <a:buNone/>
            </a:pPr>
            <a:r>
              <a:rPr b="1" i="0" lang="en-US" sz="4400" u="none">
                <a:solidFill>
                  <a:schemeClr val="dk2"/>
                </a:solidFill>
                <a:latin typeface="Times New Roman"/>
                <a:ea typeface="Times New Roman"/>
                <a:cs typeface="Times New Roman"/>
                <a:sym typeface="Times New Roman"/>
              </a:rPr>
              <a:t>Что такое хайку?</a:t>
            </a:r>
            <a:br>
              <a:rPr b="1" i="0" lang="en-US" sz="4400" u="none">
                <a:solidFill>
                  <a:schemeClr val="dk2"/>
                </a:solidFill>
                <a:latin typeface="Times New Roman"/>
                <a:ea typeface="Times New Roman"/>
                <a:cs typeface="Times New Roman"/>
                <a:sym typeface="Times New Roman"/>
              </a:rPr>
            </a:br>
            <a:endParaRPr/>
          </a:p>
        </p:txBody>
      </p:sp>
      <p:sp>
        <p:nvSpPr>
          <p:cNvPr id="211" name="Google Shape;211;p25"/>
          <p:cNvSpPr txBox="1"/>
          <p:nvPr>
            <p:ph idx="1" type="body"/>
          </p:nvPr>
        </p:nvSpPr>
        <p:spPr>
          <a:xfrm>
            <a:off x="685800" y="765175"/>
            <a:ext cx="7772400" cy="53308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800"/>
              <a:buFont typeface="Times New Roman"/>
              <a:buNone/>
            </a:pPr>
            <a:r>
              <a:rPr b="1" i="0" lang="en-US" sz="1800" u="none">
                <a:solidFill>
                  <a:schemeClr val="dk1"/>
                </a:solidFill>
                <a:latin typeface="Times New Roman"/>
                <a:ea typeface="Times New Roman"/>
                <a:cs typeface="Times New Roman"/>
                <a:sym typeface="Times New Roman"/>
              </a:rPr>
              <a:t>      Алгоритм написания хайку:</a:t>
            </a:r>
            <a:endParaRPr b="0" i="0" sz="1800" u="none">
              <a:solidFill>
                <a:schemeClr val="dk1"/>
              </a:solidFill>
              <a:latin typeface="Times New Roman"/>
              <a:ea typeface="Times New Roman"/>
              <a:cs typeface="Times New Roman"/>
              <a:sym typeface="Times New Roman"/>
            </a:endParaRPr>
          </a:p>
          <a:p>
            <a:pPr indent="-342900" lvl="0" marL="342900" marR="0" rtl="0" algn="l">
              <a:lnSpc>
                <a:spcPct val="100000"/>
              </a:lnSpc>
              <a:spcBef>
                <a:spcPts val="360"/>
              </a:spcBef>
              <a:spcAft>
                <a:spcPts val="0"/>
              </a:spcAft>
              <a:buClr>
                <a:schemeClr val="dk1"/>
              </a:buClr>
              <a:buSzPts val="1800"/>
              <a:buFont typeface="Times New Roman"/>
              <a:buChar char="•"/>
            </a:pPr>
            <a:r>
              <a:rPr b="0" i="0" lang="en-US" sz="1800" u="none">
                <a:solidFill>
                  <a:schemeClr val="dk1"/>
                </a:solidFill>
                <a:latin typeface="Times New Roman"/>
                <a:ea typeface="Times New Roman"/>
                <a:cs typeface="Times New Roman"/>
                <a:sym typeface="Times New Roman"/>
              </a:rPr>
              <a:t>Строчка 1: «Я видел» кого-то или что-то</a:t>
            </a:r>
            <a:endParaRPr/>
          </a:p>
          <a:p>
            <a:pPr indent="-342900" lvl="0" marL="342900" marR="0" rtl="0" algn="l">
              <a:lnSpc>
                <a:spcPct val="100000"/>
              </a:lnSpc>
              <a:spcBef>
                <a:spcPts val="360"/>
              </a:spcBef>
              <a:spcAft>
                <a:spcPts val="0"/>
              </a:spcAft>
              <a:buClr>
                <a:schemeClr val="dk1"/>
              </a:buClr>
              <a:buSzPts val="1800"/>
              <a:buFont typeface="Times New Roman"/>
              <a:buChar char="•"/>
            </a:pPr>
            <a:r>
              <a:rPr b="0" i="0" lang="en-US" sz="1800" u="none">
                <a:solidFill>
                  <a:schemeClr val="dk1"/>
                </a:solidFill>
                <a:latin typeface="Times New Roman"/>
                <a:ea typeface="Times New Roman"/>
                <a:cs typeface="Times New Roman"/>
                <a:sym typeface="Times New Roman"/>
              </a:rPr>
              <a:t>Строчка 2: Какого?</a:t>
            </a:r>
            <a:endParaRPr/>
          </a:p>
          <a:p>
            <a:pPr indent="-342900" lvl="0" marL="342900" marR="0" rtl="0" algn="l">
              <a:lnSpc>
                <a:spcPct val="100000"/>
              </a:lnSpc>
              <a:spcBef>
                <a:spcPts val="360"/>
              </a:spcBef>
              <a:spcAft>
                <a:spcPts val="0"/>
              </a:spcAft>
              <a:buClr>
                <a:schemeClr val="dk1"/>
              </a:buClr>
              <a:buSzPts val="1800"/>
              <a:buFont typeface="Times New Roman"/>
              <a:buChar char="•"/>
            </a:pPr>
            <a:r>
              <a:rPr b="0" i="0" lang="en-US" sz="1800" u="none">
                <a:solidFill>
                  <a:schemeClr val="dk1"/>
                </a:solidFill>
                <a:latin typeface="Times New Roman"/>
                <a:ea typeface="Times New Roman"/>
                <a:cs typeface="Times New Roman"/>
                <a:sym typeface="Times New Roman"/>
              </a:rPr>
              <a:t>Строчка 3: Как?</a:t>
            </a:r>
            <a:endParaRPr/>
          </a:p>
          <a:p>
            <a:pPr indent="-342900" lvl="0" marL="342900" marR="0" rtl="0" algn="l">
              <a:lnSpc>
                <a:spcPct val="100000"/>
              </a:lnSpc>
              <a:spcBef>
                <a:spcPts val="360"/>
              </a:spcBef>
              <a:spcAft>
                <a:spcPts val="0"/>
              </a:spcAft>
              <a:buClr>
                <a:schemeClr val="dk1"/>
              </a:buClr>
              <a:buSzPts val="1800"/>
              <a:buFont typeface="Times New Roman"/>
              <a:buNone/>
            </a:pPr>
            <a:r>
              <a:rPr b="1" i="0" lang="en-US" sz="1800" u="none">
                <a:solidFill>
                  <a:schemeClr val="dk1"/>
                </a:solidFill>
                <a:latin typeface="Times New Roman"/>
                <a:ea typeface="Times New Roman"/>
                <a:cs typeface="Times New Roman"/>
                <a:sym typeface="Times New Roman"/>
              </a:rPr>
              <a:t>        Примеры хайку</a:t>
            </a:r>
            <a:endParaRPr b="0" i="0" sz="1800" u="none">
              <a:solidFill>
                <a:schemeClr val="dk1"/>
              </a:solidFill>
              <a:latin typeface="Times New Roman"/>
              <a:ea typeface="Times New Roman"/>
              <a:cs typeface="Times New Roman"/>
              <a:sym typeface="Times New Roman"/>
            </a:endParaRPr>
          </a:p>
          <a:p>
            <a:pPr indent="-342900" lvl="0" marL="342900" marR="0" rtl="0" algn="l">
              <a:lnSpc>
                <a:spcPct val="100000"/>
              </a:lnSpc>
              <a:spcBef>
                <a:spcPts val="360"/>
              </a:spcBef>
              <a:spcAft>
                <a:spcPts val="0"/>
              </a:spcAft>
              <a:buClr>
                <a:schemeClr val="dk1"/>
              </a:buClr>
              <a:buSzPts val="1800"/>
              <a:buFont typeface="Times New Roman"/>
              <a:buChar char="•"/>
            </a:pPr>
            <a:r>
              <a:rPr b="1" i="0" lang="en-US" sz="1800" u="none">
                <a:solidFill>
                  <a:schemeClr val="dk1"/>
                </a:solidFill>
                <a:latin typeface="Times New Roman"/>
                <a:ea typeface="Times New Roman"/>
                <a:cs typeface="Times New Roman"/>
                <a:sym typeface="Times New Roman"/>
              </a:rPr>
              <a:t>Снегирь</a:t>
            </a:r>
            <a:endParaRPr/>
          </a:p>
          <a:p>
            <a:pPr indent="-342900" lvl="0" marL="342900" marR="0" rtl="0" algn="l">
              <a:lnSpc>
                <a:spcPct val="100000"/>
              </a:lnSpc>
              <a:spcBef>
                <a:spcPts val="360"/>
              </a:spcBef>
              <a:spcAft>
                <a:spcPts val="0"/>
              </a:spcAft>
              <a:buClr>
                <a:schemeClr val="dk1"/>
              </a:buClr>
              <a:buSzPts val="1800"/>
              <a:buFont typeface="Times New Roman"/>
              <a:buChar char="•"/>
            </a:pPr>
            <a:r>
              <a:rPr b="0" i="0" lang="en-US" sz="1800" u="none">
                <a:solidFill>
                  <a:schemeClr val="dk1"/>
                </a:solidFill>
                <a:latin typeface="Times New Roman"/>
                <a:ea typeface="Times New Roman"/>
                <a:cs typeface="Times New Roman"/>
                <a:sym typeface="Times New Roman"/>
              </a:rPr>
              <a:t>Я видел птицу,</a:t>
            </a:r>
            <a:endParaRPr/>
          </a:p>
          <a:p>
            <a:pPr indent="-342900" lvl="0" marL="342900" marR="0" rtl="0" algn="l">
              <a:lnSpc>
                <a:spcPct val="100000"/>
              </a:lnSpc>
              <a:spcBef>
                <a:spcPts val="360"/>
              </a:spcBef>
              <a:spcAft>
                <a:spcPts val="0"/>
              </a:spcAft>
              <a:buClr>
                <a:schemeClr val="dk1"/>
              </a:buClr>
              <a:buSzPts val="1800"/>
              <a:buFont typeface="Times New Roman"/>
              <a:buChar char="•"/>
            </a:pPr>
            <a:r>
              <a:rPr b="0" i="0" lang="en-US" sz="1800" u="none">
                <a:solidFill>
                  <a:schemeClr val="dk1"/>
                </a:solidFill>
                <a:latin typeface="Times New Roman"/>
                <a:ea typeface="Times New Roman"/>
                <a:cs typeface="Times New Roman"/>
                <a:sym typeface="Times New Roman"/>
              </a:rPr>
              <a:t>Прилетевшую зимой,</a:t>
            </a:r>
            <a:endParaRPr/>
          </a:p>
          <a:p>
            <a:pPr indent="-342900" lvl="0" marL="342900" marR="0" rtl="0" algn="l">
              <a:lnSpc>
                <a:spcPct val="100000"/>
              </a:lnSpc>
              <a:spcBef>
                <a:spcPts val="360"/>
              </a:spcBef>
              <a:spcAft>
                <a:spcPts val="0"/>
              </a:spcAft>
              <a:buClr>
                <a:schemeClr val="dk1"/>
              </a:buClr>
              <a:buSzPts val="1800"/>
              <a:buFont typeface="Times New Roman"/>
              <a:buChar char="•"/>
            </a:pPr>
            <a:r>
              <a:rPr b="0" i="0" lang="en-US" sz="1800" u="none">
                <a:solidFill>
                  <a:schemeClr val="dk1"/>
                </a:solidFill>
                <a:latin typeface="Times New Roman"/>
                <a:ea typeface="Times New Roman"/>
                <a:cs typeface="Times New Roman"/>
                <a:sym typeface="Times New Roman"/>
              </a:rPr>
              <a:t>Красиво…</a:t>
            </a:r>
            <a:endParaRPr/>
          </a:p>
          <a:p>
            <a:pPr indent="-342900" lvl="0" marL="342900" marR="0" rtl="0" algn="l">
              <a:lnSpc>
                <a:spcPct val="100000"/>
              </a:lnSpc>
              <a:spcBef>
                <a:spcPts val="360"/>
              </a:spcBef>
              <a:spcAft>
                <a:spcPts val="0"/>
              </a:spcAft>
              <a:buClr>
                <a:schemeClr val="dk1"/>
              </a:buClr>
              <a:buSzPts val="1800"/>
              <a:buFont typeface="Times New Roman"/>
              <a:buChar char="•"/>
            </a:pPr>
            <a:r>
              <a:rPr b="1" i="0" lang="en-US" sz="1800" u="none">
                <a:solidFill>
                  <a:schemeClr val="dk1"/>
                </a:solidFill>
                <a:latin typeface="Times New Roman"/>
                <a:ea typeface="Times New Roman"/>
                <a:cs typeface="Times New Roman"/>
                <a:sym typeface="Times New Roman"/>
              </a:rPr>
              <a:t>Тоска</a:t>
            </a:r>
            <a:endParaRPr/>
          </a:p>
          <a:p>
            <a:pPr indent="-342900" lvl="0" marL="342900" marR="0" rtl="0" algn="l">
              <a:lnSpc>
                <a:spcPct val="100000"/>
              </a:lnSpc>
              <a:spcBef>
                <a:spcPts val="360"/>
              </a:spcBef>
              <a:spcAft>
                <a:spcPts val="0"/>
              </a:spcAft>
              <a:buClr>
                <a:schemeClr val="dk1"/>
              </a:buClr>
              <a:buSzPts val="1800"/>
              <a:buFont typeface="Times New Roman"/>
              <a:buChar char="•"/>
            </a:pPr>
            <a:r>
              <a:rPr b="0" i="0" lang="en-US" sz="1800" u="none">
                <a:solidFill>
                  <a:schemeClr val="dk1"/>
                </a:solidFill>
                <a:latin typeface="Times New Roman"/>
                <a:ea typeface="Times New Roman"/>
                <a:cs typeface="Times New Roman"/>
                <a:sym typeface="Times New Roman"/>
              </a:rPr>
              <a:t>Я видела деревню</a:t>
            </a:r>
            <a:endParaRPr/>
          </a:p>
          <a:p>
            <a:pPr indent="-342900" lvl="0" marL="342900" marR="0" rtl="0" algn="l">
              <a:lnSpc>
                <a:spcPct val="100000"/>
              </a:lnSpc>
              <a:spcBef>
                <a:spcPts val="360"/>
              </a:spcBef>
              <a:spcAft>
                <a:spcPts val="0"/>
              </a:spcAft>
              <a:buClr>
                <a:schemeClr val="dk1"/>
              </a:buClr>
              <a:buSzPts val="1800"/>
              <a:buFont typeface="Times New Roman"/>
              <a:buChar char="•"/>
            </a:pPr>
            <a:r>
              <a:rPr b="0" i="0" lang="en-US" sz="1800" u="none">
                <a:solidFill>
                  <a:schemeClr val="dk1"/>
                </a:solidFill>
                <a:latin typeface="Times New Roman"/>
                <a:ea typeface="Times New Roman"/>
                <a:cs typeface="Times New Roman"/>
                <a:sym typeface="Times New Roman"/>
              </a:rPr>
              <a:t>С одним домом</a:t>
            </a:r>
            <a:endParaRPr/>
          </a:p>
          <a:p>
            <a:pPr indent="-342900" lvl="0" marL="342900" marR="0" rtl="0" algn="l">
              <a:lnSpc>
                <a:spcPct val="100000"/>
              </a:lnSpc>
              <a:spcBef>
                <a:spcPts val="360"/>
              </a:spcBef>
              <a:spcAft>
                <a:spcPts val="0"/>
              </a:spcAft>
              <a:buClr>
                <a:schemeClr val="dk1"/>
              </a:buClr>
              <a:buSzPts val="1800"/>
              <a:buFont typeface="Times New Roman"/>
              <a:buChar char="•"/>
            </a:pPr>
            <a:r>
              <a:rPr b="0" i="0" lang="en-US" sz="1800" u="none">
                <a:solidFill>
                  <a:schemeClr val="dk1"/>
                </a:solidFill>
                <a:latin typeface="Times New Roman"/>
                <a:ea typeface="Times New Roman"/>
                <a:cs typeface="Times New Roman"/>
                <a:sym typeface="Times New Roman"/>
              </a:rPr>
              <a:t>Тоскливо…</a:t>
            </a:r>
            <a:endParaRPr/>
          </a:p>
          <a:p>
            <a:pPr indent="-342900" lvl="0" marL="342900" marR="0" rtl="0" algn="l">
              <a:lnSpc>
                <a:spcPct val="100000"/>
              </a:lnSpc>
              <a:spcBef>
                <a:spcPts val="360"/>
              </a:spcBef>
              <a:spcAft>
                <a:spcPts val="0"/>
              </a:spcAft>
              <a:buClr>
                <a:schemeClr val="dk1"/>
              </a:buClr>
              <a:buSzPts val="1800"/>
              <a:buFont typeface="Times New Roman"/>
              <a:buNone/>
            </a:pPr>
            <a:r>
              <a:rPr b="1" i="1" lang="en-US" sz="1800" u="sng">
                <a:solidFill>
                  <a:schemeClr val="dk1"/>
                </a:solidFill>
                <a:latin typeface="Times New Roman"/>
                <a:ea typeface="Times New Roman"/>
                <a:cs typeface="Times New Roman"/>
                <a:sym typeface="Times New Roman"/>
              </a:rPr>
              <a:t>          Стих в виде хайку написать несколько труднее, потому что в нем выражается личное переживание человека. Вместе с тем эта стихотворная форма также имеет определённые плюсы. В хайку самым гармоничным образом сочетается работа с понятием и эмоциональное отношение к нему.</a:t>
            </a:r>
            <a:endParaRPr/>
          </a:p>
          <a:p>
            <a:pPr indent="-228600" lvl="0" marL="342900" marR="0" rtl="0" algn="l">
              <a:spcBef>
                <a:spcPts val="360"/>
              </a:spcBef>
              <a:spcAft>
                <a:spcPts val="0"/>
              </a:spcAft>
              <a:buClr>
                <a:schemeClr val="dk1"/>
              </a:buClr>
              <a:buSzPts val="1800"/>
              <a:buFont typeface="Times New Roman"/>
              <a:buNone/>
            </a:pPr>
            <a:r>
              <a:t/>
            </a:r>
            <a:endParaRPr b="1" i="1" sz="1800" u="sng">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6"/>
          <p:cNvSpPr txBox="1"/>
          <p:nvPr>
            <p:ph type="title"/>
          </p:nvPr>
        </p:nvSpPr>
        <p:spPr>
          <a:xfrm>
            <a:off x="685800" y="115887"/>
            <a:ext cx="7772400" cy="9366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Times New Roman"/>
              <a:buNone/>
            </a:pPr>
            <a:r>
              <a:rPr b="1" i="0" lang="en-US" sz="4400" u="none">
                <a:solidFill>
                  <a:schemeClr val="dk2"/>
                </a:solidFill>
                <a:latin typeface="Times New Roman"/>
                <a:ea typeface="Times New Roman"/>
                <a:cs typeface="Times New Roman"/>
                <a:sym typeface="Times New Roman"/>
              </a:rPr>
              <a:t>Что такое синквейн?</a:t>
            </a:r>
            <a:br>
              <a:rPr b="1" i="0" lang="en-US" sz="4400" u="none">
                <a:solidFill>
                  <a:schemeClr val="dk2"/>
                </a:solidFill>
                <a:latin typeface="Times New Roman"/>
                <a:ea typeface="Times New Roman"/>
                <a:cs typeface="Times New Roman"/>
                <a:sym typeface="Times New Roman"/>
              </a:rPr>
            </a:br>
            <a:endParaRPr/>
          </a:p>
        </p:txBody>
      </p:sp>
      <p:sp>
        <p:nvSpPr>
          <p:cNvPr id="217" name="Google Shape;217;p26"/>
          <p:cNvSpPr txBox="1"/>
          <p:nvPr>
            <p:ph idx="1" type="body"/>
          </p:nvPr>
        </p:nvSpPr>
        <p:spPr>
          <a:xfrm>
            <a:off x="250825" y="765175"/>
            <a:ext cx="8569325" cy="53308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400"/>
              <a:buFont typeface="Times New Roman"/>
              <a:buNone/>
            </a:pPr>
            <a:r>
              <a:rPr b="1" i="1" lang="en-US" sz="1400" u="none">
                <a:solidFill>
                  <a:schemeClr val="dk1"/>
                </a:solidFill>
                <a:latin typeface="Times New Roman"/>
                <a:ea typeface="Times New Roman"/>
                <a:cs typeface="Times New Roman"/>
                <a:sym typeface="Times New Roman"/>
              </a:rPr>
              <a:t>       В переводе с французского слово «синквейн» означает стихотворение, состоящее из пяти строк, которое пишется по определенным правилам. Составление синквейна требует от учащегося умения находить в учебном материале наиболее существенные учебные элементы, делать заключение и выражать всё это в кратких выражениях</a:t>
            </a:r>
            <a:r>
              <a:rPr b="0" i="0" lang="en-US" sz="1400" u="none">
                <a:solidFill>
                  <a:schemeClr val="dk1"/>
                </a:solidFill>
                <a:latin typeface="Times New Roman"/>
                <a:ea typeface="Times New Roman"/>
                <a:cs typeface="Times New Roman"/>
                <a:sym typeface="Times New Roman"/>
              </a:rPr>
              <a:t>.</a:t>
            </a:r>
            <a:endParaRPr/>
          </a:p>
          <a:p>
            <a:pPr indent="-342900" lvl="0" marL="342900" marR="0" rtl="0" algn="l">
              <a:lnSpc>
                <a:spcPct val="100000"/>
              </a:lnSpc>
              <a:spcBef>
                <a:spcPts val="280"/>
              </a:spcBef>
              <a:spcAft>
                <a:spcPts val="0"/>
              </a:spcAft>
              <a:buClr>
                <a:schemeClr val="dk1"/>
              </a:buClr>
              <a:buSzPts val="1400"/>
              <a:buFont typeface="Times New Roman"/>
              <a:buNone/>
            </a:pPr>
            <a:r>
              <a:rPr b="1" i="1" lang="en-US" sz="1400" u="sng">
                <a:solidFill>
                  <a:schemeClr val="dk1"/>
                </a:solidFill>
                <a:latin typeface="Times New Roman"/>
                <a:ea typeface="Times New Roman"/>
                <a:cs typeface="Times New Roman"/>
                <a:sym typeface="Times New Roman"/>
              </a:rPr>
              <a:t>         Синквейн – концентрация знаний, ассоциаций, чувств; сужение оценки явлений и событий, выражение своей позиции, взгляда на событие, предмет.  Написание синквейна является формой свободного творчества, которое осуществляется по опредёленным правилам</a:t>
            </a:r>
            <a:r>
              <a:rPr b="0" i="0" lang="en-US" sz="1400" u="none">
                <a:solidFill>
                  <a:schemeClr val="dk1"/>
                </a:solidFill>
                <a:latin typeface="Times New Roman"/>
                <a:ea typeface="Times New Roman"/>
                <a:cs typeface="Times New Roman"/>
                <a:sym typeface="Times New Roman"/>
              </a:rPr>
              <a:t>.</a:t>
            </a:r>
            <a:endParaRPr/>
          </a:p>
          <a:p>
            <a:pPr indent="-342900" lvl="0" marL="342900" marR="0" rtl="0" algn="l">
              <a:lnSpc>
                <a:spcPct val="100000"/>
              </a:lnSpc>
              <a:spcBef>
                <a:spcPts val="280"/>
              </a:spcBef>
              <a:spcAft>
                <a:spcPts val="0"/>
              </a:spcAft>
              <a:buClr>
                <a:schemeClr val="dk1"/>
              </a:buClr>
              <a:buSzPts val="1400"/>
              <a:buFont typeface="Times New Roman"/>
              <a:buChar char="•"/>
            </a:pPr>
            <a:r>
              <a:rPr b="1" i="0" lang="en-US" sz="1400" u="none">
                <a:solidFill>
                  <a:schemeClr val="dk1"/>
                </a:solidFill>
                <a:latin typeface="Times New Roman"/>
                <a:ea typeface="Times New Roman"/>
                <a:cs typeface="Times New Roman"/>
                <a:sym typeface="Times New Roman"/>
              </a:rPr>
              <a:t>Правила написания синквейна</a:t>
            </a:r>
            <a:endParaRPr/>
          </a:p>
          <a:p>
            <a:pPr indent="-342900" lvl="0" marL="342900" marR="0" rtl="0" algn="l">
              <a:lnSpc>
                <a:spcPct val="100000"/>
              </a:lnSpc>
              <a:spcBef>
                <a:spcPts val="280"/>
              </a:spcBef>
              <a:spcAft>
                <a:spcPts val="0"/>
              </a:spcAft>
              <a:buClr>
                <a:schemeClr val="dk1"/>
              </a:buClr>
              <a:buSzPts val="1400"/>
              <a:buFont typeface="Times New Roman"/>
              <a:buChar char="•"/>
            </a:pPr>
            <a:r>
              <a:rPr b="0" i="0" lang="en-US" sz="1400" u="none">
                <a:solidFill>
                  <a:schemeClr val="dk1"/>
                </a:solidFill>
                <a:latin typeface="Times New Roman"/>
                <a:ea typeface="Times New Roman"/>
                <a:cs typeface="Times New Roman"/>
                <a:sym typeface="Times New Roman"/>
              </a:rPr>
              <a:t>первая строка - </a:t>
            </a:r>
            <a:r>
              <a:rPr b="1" i="0" lang="en-US" sz="1400" u="none">
                <a:solidFill>
                  <a:schemeClr val="dk1"/>
                </a:solidFill>
                <a:latin typeface="Times New Roman"/>
                <a:ea typeface="Times New Roman"/>
                <a:cs typeface="Times New Roman"/>
                <a:sym typeface="Times New Roman"/>
              </a:rPr>
              <a:t>одно слово</a:t>
            </a:r>
            <a:r>
              <a:rPr b="0" i="0" lang="en-US" sz="1400" u="none">
                <a:solidFill>
                  <a:schemeClr val="dk1"/>
                </a:solidFill>
                <a:latin typeface="Times New Roman"/>
                <a:ea typeface="Times New Roman"/>
                <a:cs typeface="Times New Roman"/>
                <a:sym typeface="Times New Roman"/>
              </a:rPr>
              <a:t>, обычно существительное, отражающее тему синквейна;</a:t>
            </a:r>
            <a:endParaRPr/>
          </a:p>
          <a:p>
            <a:pPr indent="-342900" lvl="0" marL="342900" marR="0" rtl="0" algn="l">
              <a:lnSpc>
                <a:spcPct val="100000"/>
              </a:lnSpc>
              <a:spcBef>
                <a:spcPts val="280"/>
              </a:spcBef>
              <a:spcAft>
                <a:spcPts val="0"/>
              </a:spcAft>
              <a:buClr>
                <a:schemeClr val="dk1"/>
              </a:buClr>
              <a:buSzPts val="1400"/>
              <a:buFont typeface="Times New Roman"/>
              <a:buChar char="•"/>
            </a:pPr>
            <a:r>
              <a:rPr b="0" i="0" lang="en-US" sz="1400" u="none">
                <a:solidFill>
                  <a:schemeClr val="dk1"/>
                </a:solidFill>
                <a:latin typeface="Times New Roman"/>
                <a:ea typeface="Times New Roman"/>
                <a:cs typeface="Times New Roman"/>
                <a:sym typeface="Times New Roman"/>
              </a:rPr>
              <a:t>вторая строка - </a:t>
            </a:r>
            <a:r>
              <a:rPr b="1" i="0" lang="en-US" sz="1400" u="none">
                <a:solidFill>
                  <a:schemeClr val="dk1"/>
                </a:solidFill>
                <a:latin typeface="Times New Roman"/>
                <a:ea typeface="Times New Roman"/>
                <a:cs typeface="Times New Roman"/>
                <a:sym typeface="Times New Roman"/>
              </a:rPr>
              <a:t>два слова</a:t>
            </a:r>
            <a:r>
              <a:rPr b="0" i="0" lang="en-US" sz="1400" u="none">
                <a:solidFill>
                  <a:schemeClr val="dk1"/>
                </a:solidFill>
                <a:latin typeface="Times New Roman"/>
                <a:ea typeface="Times New Roman"/>
                <a:cs typeface="Times New Roman"/>
                <a:sym typeface="Times New Roman"/>
              </a:rPr>
              <a:t>, прилагательные, описывающие основную мысль;</a:t>
            </a:r>
            <a:endParaRPr/>
          </a:p>
          <a:p>
            <a:pPr indent="-342900" lvl="0" marL="342900" marR="0" rtl="0" algn="l">
              <a:lnSpc>
                <a:spcPct val="100000"/>
              </a:lnSpc>
              <a:spcBef>
                <a:spcPts val="280"/>
              </a:spcBef>
              <a:spcAft>
                <a:spcPts val="0"/>
              </a:spcAft>
              <a:buClr>
                <a:schemeClr val="dk1"/>
              </a:buClr>
              <a:buSzPts val="1400"/>
              <a:buFont typeface="Times New Roman"/>
              <a:buChar char="•"/>
            </a:pPr>
            <a:r>
              <a:rPr b="0" i="0" lang="en-US" sz="1400" u="none">
                <a:solidFill>
                  <a:schemeClr val="dk1"/>
                </a:solidFill>
                <a:latin typeface="Times New Roman"/>
                <a:ea typeface="Times New Roman"/>
                <a:cs typeface="Times New Roman"/>
                <a:sym typeface="Times New Roman"/>
              </a:rPr>
              <a:t>третья строка - </a:t>
            </a:r>
            <a:r>
              <a:rPr b="1" i="0" lang="en-US" sz="1400" u="none">
                <a:solidFill>
                  <a:schemeClr val="dk1"/>
                </a:solidFill>
                <a:latin typeface="Times New Roman"/>
                <a:ea typeface="Times New Roman"/>
                <a:cs typeface="Times New Roman"/>
                <a:sym typeface="Times New Roman"/>
              </a:rPr>
              <a:t>три слова</a:t>
            </a:r>
            <a:r>
              <a:rPr b="0" i="0" lang="en-US" sz="1400" u="none">
                <a:solidFill>
                  <a:schemeClr val="dk1"/>
                </a:solidFill>
                <a:latin typeface="Times New Roman"/>
                <a:ea typeface="Times New Roman"/>
                <a:cs typeface="Times New Roman"/>
                <a:sym typeface="Times New Roman"/>
              </a:rPr>
              <a:t>, глаголы, описывающие действия в рамках темы;</a:t>
            </a:r>
            <a:endParaRPr/>
          </a:p>
          <a:p>
            <a:pPr indent="-342900" lvl="0" marL="342900" marR="0" rtl="0" algn="l">
              <a:lnSpc>
                <a:spcPct val="100000"/>
              </a:lnSpc>
              <a:spcBef>
                <a:spcPts val="280"/>
              </a:spcBef>
              <a:spcAft>
                <a:spcPts val="0"/>
              </a:spcAft>
              <a:buClr>
                <a:schemeClr val="dk1"/>
              </a:buClr>
              <a:buSzPts val="1400"/>
              <a:buFont typeface="Times New Roman"/>
              <a:buChar char="•"/>
            </a:pPr>
            <a:r>
              <a:rPr b="0" i="0" lang="en-US" sz="1400" u="none">
                <a:solidFill>
                  <a:schemeClr val="dk1"/>
                </a:solidFill>
                <a:latin typeface="Times New Roman"/>
                <a:ea typeface="Times New Roman"/>
                <a:cs typeface="Times New Roman"/>
                <a:sym typeface="Times New Roman"/>
              </a:rPr>
              <a:t>четвёртая строка - </a:t>
            </a:r>
            <a:r>
              <a:rPr b="1" i="0" lang="en-US" sz="1400" u="none">
                <a:solidFill>
                  <a:schemeClr val="dk1"/>
                </a:solidFill>
                <a:latin typeface="Times New Roman"/>
                <a:ea typeface="Times New Roman"/>
                <a:cs typeface="Times New Roman"/>
                <a:sym typeface="Times New Roman"/>
              </a:rPr>
              <a:t>фраза из нескольких (обычно четырёх) слов</a:t>
            </a:r>
            <a:r>
              <a:rPr b="0" i="0" lang="en-US" sz="1400" u="none">
                <a:solidFill>
                  <a:schemeClr val="dk1"/>
                </a:solidFill>
                <a:latin typeface="Times New Roman"/>
                <a:ea typeface="Times New Roman"/>
                <a:cs typeface="Times New Roman"/>
                <a:sym typeface="Times New Roman"/>
              </a:rPr>
              <a:t>, показывающая отношение к теме; таким предложением может быть крылатое выражение, цитата, пословица или составленная самим учащимся фраза в контексте с темой.</a:t>
            </a:r>
            <a:endParaRPr/>
          </a:p>
          <a:p>
            <a:pPr indent="-342900" lvl="0" marL="342900" marR="0" rtl="0" algn="l">
              <a:lnSpc>
                <a:spcPct val="100000"/>
              </a:lnSpc>
              <a:spcBef>
                <a:spcPts val="280"/>
              </a:spcBef>
              <a:spcAft>
                <a:spcPts val="0"/>
              </a:spcAft>
              <a:buClr>
                <a:schemeClr val="dk1"/>
              </a:buClr>
              <a:buSzPts val="1400"/>
              <a:buFont typeface="Times New Roman"/>
              <a:buChar char="•"/>
            </a:pPr>
            <a:r>
              <a:rPr b="0" i="0" lang="en-US" sz="1400" u="none">
                <a:solidFill>
                  <a:schemeClr val="dk1"/>
                </a:solidFill>
                <a:latin typeface="Times New Roman"/>
                <a:ea typeface="Times New Roman"/>
                <a:cs typeface="Times New Roman"/>
                <a:sym typeface="Times New Roman"/>
              </a:rPr>
              <a:t>пятая строка - </a:t>
            </a:r>
            <a:r>
              <a:rPr b="1" i="0" lang="en-US" sz="1400" u="none">
                <a:solidFill>
                  <a:schemeClr val="dk1"/>
                </a:solidFill>
                <a:latin typeface="Times New Roman"/>
                <a:ea typeface="Times New Roman"/>
                <a:cs typeface="Times New Roman"/>
                <a:sym typeface="Times New Roman"/>
              </a:rPr>
              <a:t>слово-резюме или словосочетание</a:t>
            </a:r>
            <a:r>
              <a:rPr b="0" i="0" lang="en-US" sz="1400" u="none">
                <a:solidFill>
                  <a:schemeClr val="dk1"/>
                </a:solidFill>
                <a:latin typeface="Times New Roman"/>
                <a:ea typeface="Times New Roman"/>
                <a:cs typeface="Times New Roman"/>
                <a:sym typeface="Times New Roman"/>
              </a:rPr>
              <a:t>, связанное с первым, отражающее сущность темы, которое дает новую интерпретацию темы, выражает личное отношение пищущего к теме.</a:t>
            </a:r>
            <a:endParaRPr/>
          </a:p>
          <a:p>
            <a:pPr indent="-342900" lvl="0" marL="342900" marR="0" rtl="0" algn="l">
              <a:lnSpc>
                <a:spcPct val="100000"/>
              </a:lnSpc>
              <a:spcBef>
                <a:spcPts val="280"/>
              </a:spcBef>
              <a:spcAft>
                <a:spcPts val="0"/>
              </a:spcAft>
              <a:buClr>
                <a:schemeClr val="dk1"/>
              </a:buClr>
              <a:buSzPts val="1400"/>
              <a:buFont typeface="Times New Roman"/>
              <a:buNone/>
            </a:pPr>
            <a:r>
              <a:rPr b="0" i="0" lang="en-US" sz="1400" u="none">
                <a:solidFill>
                  <a:schemeClr val="dk1"/>
                </a:solidFill>
                <a:latin typeface="Times New Roman"/>
                <a:ea typeface="Times New Roman"/>
                <a:cs typeface="Times New Roman"/>
                <a:sym typeface="Times New Roman"/>
              </a:rPr>
              <a:t>        Составляя синквейн, автор может обращаться к тексту содержания изучаемой темы. При этом построчные задания являются для него своеобразными схемами ориентировочной основы деятельности, используя которые он выполняет конкретный фрагмент задания по составлению синквейна.Составляя синквейн, автор реализует свои личностные способности: интеллектуальные, творческие, образные и т.п.Правильно составленный синквейн имеет ярко выраженную эмоциональную окраску.Таким образом, процедура составления синквейна позволяет гармонично сочетать элементы всех трех основных образовательных систем: информационной, деятельностной и личностно-ориентированной.</a:t>
            </a:r>
            <a:endParaRPr/>
          </a:p>
          <a:p>
            <a:pPr indent="-254000" lvl="0" marL="342900" marR="0" rtl="0" algn="l">
              <a:spcBef>
                <a:spcPts val="280"/>
              </a:spcBef>
              <a:spcAft>
                <a:spcPts val="0"/>
              </a:spcAft>
              <a:buClr>
                <a:schemeClr val="dk1"/>
              </a:buClr>
              <a:buSzPts val="1400"/>
              <a:buFont typeface="Times New Roman"/>
              <a:buNone/>
            </a:pPr>
            <a:r>
              <a:t/>
            </a:r>
            <a:endParaRPr b="0" i="0" sz="1400" u="none">
              <a:solidFill>
                <a:schemeClr val="dk1"/>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7"/>
          <p:cNvSpPr txBox="1"/>
          <p:nvPr>
            <p:ph type="title"/>
          </p:nvPr>
        </p:nvSpPr>
        <p:spPr>
          <a:xfrm>
            <a:off x="468312" y="115887"/>
            <a:ext cx="7772400" cy="157638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2800"/>
              <a:buFont typeface="Times New Roman"/>
              <a:buNone/>
            </a:pPr>
            <a:r>
              <a:rPr b="0" i="0" lang="en-US" sz="2800" u="none">
                <a:solidFill>
                  <a:schemeClr val="dk2"/>
                </a:solidFill>
                <a:latin typeface="Times New Roman"/>
                <a:ea typeface="Times New Roman"/>
                <a:cs typeface="Times New Roman"/>
                <a:sym typeface="Times New Roman"/>
              </a:rPr>
              <a:t>Задание № 6</a:t>
            </a:r>
            <a:br>
              <a:rPr b="0" i="0" lang="en-US" sz="2800" u="none">
                <a:solidFill>
                  <a:schemeClr val="dk2"/>
                </a:solidFill>
                <a:latin typeface="Times New Roman"/>
                <a:ea typeface="Times New Roman"/>
                <a:cs typeface="Times New Roman"/>
                <a:sym typeface="Times New Roman"/>
              </a:rPr>
            </a:br>
            <a:r>
              <a:rPr b="0" i="0" lang="en-US" sz="2800" u="none">
                <a:solidFill>
                  <a:schemeClr val="dk2"/>
                </a:solidFill>
                <a:latin typeface="Times New Roman"/>
                <a:ea typeface="Times New Roman"/>
                <a:cs typeface="Times New Roman"/>
                <a:sym typeface="Times New Roman"/>
              </a:rPr>
              <a:t>Составьте синквейн на заданную тему</a:t>
            </a:r>
            <a:br>
              <a:rPr b="0" i="0" lang="en-US" sz="2800" u="none">
                <a:solidFill>
                  <a:schemeClr val="dk2"/>
                </a:solidFill>
                <a:latin typeface="Times New Roman"/>
                <a:ea typeface="Times New Roman"/>
                <a:cs typeface="Times New Roman"/>
                <a:sym typeface="Times New Roman"/>
              </a:rPr>
            </a:br>
            <a:endParaRPr/>
          </a:p>
        </p:txBody>
      </p:sp>
      <p:sp>
        <p:nvSpPr>
          <p:cNvPr id="223" name="Google Shape;223;p27"/>
          <p:cNvSpPr txBox="1"/>
          <p:nvPr>
            <p:ph idx="1" type="body"/>
          </p:nvPr>
        </p:nvSpPr>
        <p:spPr>
          <a:xfrm>
            <a:off x="685800" y="1341437"/>
            <a:ext cx="7772400" cy="47545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Times New Roman"/>
              <a:buChar char="•"/>
            </a:pPr>
            <a:r>
              <a:rPr b="1" i="0" lang="en-US" sz="3200" u="none">
                <a:solidFill>
                  <a:schemeClr val="dk1"/>
                </a:solidFill>
                <a:latin typeface="Times New Roman"/>
                <a:ea typeface="Times New Roman"/>
                <a:cs typeface="Times New Roman"/>
                <a:sym typeface="Times New Roman"/>
              </a:rPr>
              <a:t>Алгоритм написания синквейна.</a:t>
            </a:r>
            <a:endParaRPr b="0" i="0" sz="3200" u="none">
              <a:solidFill>
                <a:schemeClr val="dk1"/>
              </a:solidFill>
              <a:latin typeface="Times New Roman"/>
              <a:ea typeface="Times New Roman"/>
              <a:cs typeface="Times New Roman"/>
              <a:sym typeface="Times New Roman"/>
            </a:endParaRPr>
          </a:p>
          <a:p>
            <a:pPr indent="-342900" lvl="0" marL="342900" marR="0" rtl="0" algn="l">
              <a:lnSpc>
                <a:spcPct val="100000"/>
              </a:lnSpc>
              <a:spcBef>
                <a:spcPts val="640"/>
              </a:spcBef>
              <a:spcAft>
                <a:spcPts val="0"/>
              </a:spcAft>
              <a:buClr>
                <a:schemeClr val="dk1"/>
              </a:buClr>
              <a:buSzPts val="3200"/>
              <a:buFont typeface="Times New Roman"/>
              <a:buNone/>
            </a:pPr>
            <a:r>
              <a:rPr b="0" i="0" lang="en-US" sz="3200" u="none">
                <a:solidFill>
                  <a:schemeClr val="dk1"/>
                </a:solidFill>
                <a:latin typeface="Times New Roman"/>
                <a:ea typeface="Times New Roman"/>
                <a:cs typeface="Times New Roman"/>
                <a:sym typeface="Times New Roman"/>
              </a:rPr>
              <a:t>   1-я строка. Кто? Что? 1 существительное.</a:t>
            </a:r>
            <a:endParaRPr/>
          </a:p>
          <a:p>
            <a:pPr indent="-342900" lvl="0" marL="342900" marR="0" rtl="0" algn="l">
              <a:lnSpc>
                <a:spcPct val="100000"/>
              </a:lnSpc>
              <a:spcBef>
                <a:spcPts val="640"/>
              </a:spcBef>
              <a:spcAft>
                <a:spcPts val="0"/>
              </a:spcAft>
              <a:buClr>
                <a:schemeClr val="dk1"/>
              </a:buClr>
              <a:buSzPts val="3200"/>
              <a:buFont typeface="Times New Roman"/>
              <a:buNone/>
            </a:pPr>
            <a:r>
              <a:rPr b="0" i="0" lang="en-US" sz="3200" u="none">
                <a:solidFill>
                  <a:schemeClr val="dk1"/>
                </a:solidFill>
                <a:latin typeface="Times New Roman"/>
                <a:ea typeface="Times New Roman"/>
                <a:cs typeface="Times New Roman"/>
                <a:sym typeface="Times New Roman"/>
              </a:rPr>
              <a:t>   2-я строка. Какой? 2 прилагательных.</a:t>
            </a:r>
            <a:endParaRPr/>
          </a:p>
          <a:p>
            <a:pPr indent="-342900" lvl="0" marL="342900" marR="0" rtl="0" algn="l">
              <a:lnSpc>
                <a:spcPct val="100000"/>
              </a:lnSpc>
              <a:spcBef>
                <a:spcPts val="640"/>
              </a:spcBef>
              <a:spcAft>
                <a:spcPts val="0"/>
              </a:spcAft>
              <a:buClr>
                <a:schemeClr val="dk1"/>
              </a:buClr>
              <a:buSzPts val="3200"/>
              <a:buFont typeface="Times New Roman"/>
              <a:buNone/>
            </a:pPr>
            <a:r>
              <a:rPr b="0" i="0" lang="en-US" sz="3200" u="none">
                <a:solidFill>
                  <a:schemeClr val="dk1"/>
                </a:solidFill>
                <a:latin typeface="Times New Roman"/>
                <a:ea typeface="Times New Roman"/>
                <a:cs typeface="Times New Roman"/>
                <a:sym typeface="Times New Roman"/>
              </a:rPr>
              <a:t>   3-я строка. Что делает? 3 глагола.</a:t>
            </a:r>
            <a:endParaRPr/>
          </a:p>
          <a:p>
            <a:pPr indent="-342900" lvl="0" marL="342900" marR="0" rtl="0" algn="l">
              <a:lnSpc>
                <a:spcPct val="100000"/>
              </a:lnSpc>
              <a:spcBef>
                <a:spcPts val="640"/>
              </a:spcBef>
              <a:spcAft>
                <a:spcPts val="0"/>
              </a:spcAft>
              <a:buClr>
                <a:schemeClr val="dk1"/>
              </a:buClr>
              <a:buSzPts val="3200"/>
              <a:buFont typeface="Times New Roman"/>
              <a:buNone/>
            </a:pPr>
            <a:r>
              <a:rPr b="0" i="0" lang="en-US" sz="3200" u="none">
                <a:solidFill>
                  <a:schemeClr val="dk1"/>
                </a:solidFill>
                <a:latin typeface="Times New Roman"/>
                <a:ea typeface="Times New Roman"/>
                <a:cs typeface="Times New Roman"/>
                <a:sym typeface="Times New Roman"/>
              </a:rPr>
              <a:t>  4-я строка. Что автор думает о теме? Фраза из 4 слов.</a:t>
            </a:r>
            <a:endParaRPr/>
          </a:p>
          <a:p>
            <a:pPr indent="-342900" lvl="0" marL="342900" marR="0" rtl="0" algn="l">
              <a:lnSpc>
                <a:spcPct val="100000"/>
              </a:lnSpc>
              <a:spcBef>
                <a:spcPts val="640"/>
              </a:spcBef>
              <a:spcAft>
                <a:spcPts val="0"/>
              </a:spcAft>
              <a:buClr>
                <a:schemeClr val="dk1"/>
              </a:buClr>
              <a:buSzPts val="3200"/>
              <a:buFont typeface="Times New Roman"/>
              <a:buNone/>
            </a:pPr>
            <a:r>
              <a:rPr b="0" i="0" lang="en-US" sz="3200" u="none">
                <a:solidFill>
                  <a:schemeClr val="dk1"/>
                </a:solidFill>
                <a:latin typeface="Times New Roman"/>
                <a:ea typeface="Times New Roman"/>
                <a:cs typeface="Times New Roman"/>
                <a:sym typeface="Times New Roman"/>
              </a:rPr>
              <a:t>   5-я строка. Кто? Что? (Новое звучание темы). 1 существительное.</a:t>
            </a:r>
            <a:endParaRPr/>
          </a:p>
          <a:p>
            <a:pPr indent="-139700" lvl="0" marL="342900" marR="0" rtl="0" algn="l">
              <a:spcBef>
                <a:spcPts val="640"/>
              </a:spcBef>
              <a:spcAft>
                <a:spcPts val="0"/>
              </a:spcAft>
              <a:buClr>
                <a:schemeClr val="dk1"/>
              </a:buClr>
              <a:buSzPts val="3200"/>
              <a:buFont typeface="Times New Roman"/>
              <a:buNone/>
            </a:pPr>
            <a:r>
              <a:t/>
            </a:r>
            <a:endParaRPr b="0" i="0" sz="3200" u="none">
              <a:solidFill>
                <a:schemeClr val="dk1"/>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sp>
        <p:nvSpPr>
          <p:cNvPr id="228" name="Google Shape;228;p28"/>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Times New Roman"/>
              <a:buNone/>
            </a:pPr>
            <a:r>
              <a:rPr b="0" i="0" lang="en-US" sz="4400" u="none">
                <a:solidFill>
                  <a:schemeClr val="dk2"/>
                </a:solidFill>
                <a:latin typeface="Times New Roman"/>
                <a:ea typeface="Times New Roman"/>
                <a:cs typeface="Times New Roman"/>
                <a:sym typeface="Times New Roman"/>
              </a:rPr>
              <a:t>Оцените свою работу используя следующие знаки</a:t>
            </a:r>
            <a:endParaRPr/>
          </a:p>
        </p:txBody>
      </p:sp>
      <p:sp>
        <p:nvSpPr>
          <p:cNvPr id="229" name="Google Shape;229;p28"/>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191966"/>
              </a:buClr>
              <a:buSzPts val="2400"/>
              <a:buFont typeface="Times New Roman"/>
              <a:buChar char="•"/>
            </a:pPr>
            <a:r>
              <a:rPr b="1" i="1" lang="en-US" sz="2400" u="none">
                <a:solidFill>
                  <a:srgbClr val="191966"/>
                </a:solidFill>
                <a:latin typeface="Times New Roman"/>
                <a:ea typeface="Times New Roman"/>
                <a:cs typeface="Times New Roman"/>
                <a:sym typeface="Times New Roman"/>
              </a:rPr>
              <a:t>Для оценивания учащимися своей активности и качества своей работы на уроке предлагаю ребятам на листочке условно отмечать свои ответы: </a:t>
            </a:r>
            <a:br>
              <a:rPr b="1" i="1" lang="en-US" sz="2400" u="none">
                <a:solidFill>
                  <a:srgbClr val="191966"/>
                </a:solidFill>
                <a:latin typeface="Times New Roman"/>
                <a:ea typeface="Times New Roman"/>
                <a:cs typeface="Times New Roman"/>
                <a:sym typeface="Times New Roman"/>
              </a:rPr>
            </a:br>
            <a:r>
              <a:rPr b="1" i="1" lang="en-US" sz="2400" u="none">
                <a:solidFill>
                  <a:srgbClr val="191966"/>
                </a:solidFill>
                <a:latin typeface="Times New Roman"/>
                <a:ea typeface="Times New Roman"/>
                <a:cs typeface="Times New Roman"/>
                <a:sym typeface="Times New Roman"/>
              </a:rPr>
              <a:t>«V» - ответил по просьбе учителя, но ответ не правильный</a:t>
            </a:r>
            <a:br>
              <a:rPr b="1" i="1" lang="en-US" sz="2400" u="none">
                <a:solidFill>
                  <a:srgbClr val="191966"/>
                </a:solidFill>
                <a:latin typeface="Times New Roman"/>
                <a:ea typeface="Times New Roman"/>
                <a:cs typeface="Times New Roman"/>
                <a:sym typeface="Times New Roman"/>
              </a:rPr>
            </a:br>
            <a:r>
              <a:rPr b="1" i="1" lang="en-US" sz="2400" u="none">
                <a:solidFill>
                  <a:srgbClr val="191966"/>
                </a:solidFill>
                <a:latin typeface="Times New Roman"/>
                <a:ea typeface="Times New Roman"/>
                <a:cs typeface="Times New Roman"/>
                <a:sym typeface="Times New Roman"/>
              </a:rPr>
              <a:t>«W» - ответил по просьбе учителя, ответ правильный</a:t>
            </a:r>
            <a:br>
              <a:rPr b="1" i="1" lang="en-US" sz="2400" u="none">
                <a:solidFill>
                  <a:srgbClr val="191966"/>
                </a:solidFill>
                <a:latin typeface="Times New Roman"/>
                <a:ea typeface="Times New Roman"/>
                <a:cs typeface="Times New Roman"/>
                <a:sym typeface="Times New Roman"/>
              </a:rPr>
            </a:br>
            <a:r>
              <a:rPr b="1" i="1" lang="en-US" sz="2400" u="none">
                <a:solidFill>
                  <a:srgbClr val="191966"/>
                </a:solidFill>
                <a:latin typeface="Times New Roman"/>
                <a:ea typeface="Times New Roman"/>
                <a:cs typeface="Times New Roman"/>
                <a:sym typeface="Times New Roman"/>
              </a:rPr>
              <a:t>«| »  - ответил по своей инициативе, но ответ не правильный</a:t>
            </a:r>
            <a:br>
              <a:rPr b="1" i="1" lang="en-US" sz="2400" u="none">
                <a:solidFill>
                  <a:srgbClr val="191966"/>
                </a:solidFill>
                <a:latin typeface="Times New Roman"/>
                <a:ea typeface="Times New Roman"/>
                <a:cs typeface="Times New Roman"/>
                <a:sym typeface="Times New Roman"/>
              </a:rPr>
            </a:br>
            <a:r>
              <a:rPr b="1" i="1" lang="en-US" sz="2400" u="none">
                <a:solidFill>
                  <a:srgbClr val="191966"/>
                </a:solidFill>
                <a:latin typeface="Times New Roman"/>
                <a:ea typeface="Times New Roman"/>
                <a:cs typeface="Times New Roman"/>
                <a:sym typeface="Times New Roman"/>
              </a:rPr>
              <a:t>«+» - ответил по своей инициативе, ответ правильный</a:t>
            </a:r>
            <a:br>
              <a:rPr b="1" i="1" lang="en-US" sz="2400" u="none">
                <a:solidFill>
                  <a:srgbClr val="191966"/>
                </a:solidFill>
                <a:latin typeface="Times New Roman"/>
                <a:ea typeface="Times New Roman"/>
                <a:cs typeface="Times New Roman"/>
                <a:sym typeface="Times New Roman"/>
              </a:rPr>
            </a:br>
            <a:r>
              <a:rPr b="1" i="1" lang="en-US" sz="2400" u="none">
                <a:solidFill>
                  <a:srgbClr val="191966"/>
                </a:solidFill>
                <a:latin typeface="Times New Roman"/>
                <a:ea typeface="Times New Roman"/>
                <a:cs typeface="Times New Roman"/>
                <a:sym typeface="Times New Roman"/>
              </a:rPr>
              <a:t>«0» - не ответил.</a:t>
            </a:r>
            <a:endParaRPr b="1" i="0" sz="2400" u="none">
              <a:solidFill>
                <a:srgbClr val="191966"/>
              </a:solidFill>
              <a:latin typeface="Times New Roman"/>
              <a:ea typeface="Times New Roman"/>
              <a:cs typeface="Times New Roman"/>
              <a:sym typeface="Times New Roman"/>
            </a:endParaRPr>
          </a:p>
          <a:p>
            <a:pPr indent="-190500" lvl="0" marL="342900" marR="0" rtl="0" algn="l">
              <a:spcBef>
                <a:spcPts val="480"/>
              </a:spcBef>
              <a:spcAft>
                <a:spcPts val="0"/>
              </a:spcAft>
              <a:buClr>
                <a:schemeClr val="dk1"/>
              </a:buClr>
              <a:buSzPts val="2400"/>
              <a:buFont typeface="Times New Roman"/>
              <a:buNone/>
            </a:pPr>
            <a:r>
              <a:t/>
            </a:r>
            <a:endParaRPr b="1" i="0" sz="2400" u="none">
              <a:solidFill>
                <a:srgbClr val="191966"/>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pic>
        <p:nvPicPr>
          <p:cNvPr descr="C:\Users\User\Desktop\52755.gif" id="234" name="Google Shape;234;p29"/>
          <p:cNvPicPr preferRelativeResize="0"/>
          <p:nvPr/>
        </p:nvPicPr>
        <p:blipFill rotWithShape="1">
          <a:blip r:embed="rId4">
            <a:alphaModFix/>
          </a:blip>
          <a:srcRect b="0" l="0" r="0" t="0"/>
          <a:stretch/>
        </p:blipFill>
        <p:spPr>
          <a:xfrm>
            <a:off x="1763712" y="404812"/>
            <a:ext cx="5976937" cy="57610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louds">
  <a:themeElements>
    <a:clrScheme name="Тема Offic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clouds">
  <a:themeElements>
    <a:clrScheme name="Тема Offic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