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7556500" cy="10693400"/>
  <p:notesSz cx="755650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2352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9"/>
            <a:ext cx="7560056" cy="106898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9"/>
            <a:ext cx="7560056" cy="1068983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9"/>
            <a:ext cx="7560056" cy="106898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9"/>
            <a:ext cx="7560056" cy="1068983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9"/>
            <a:ext cx="7560056" cy="1068983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9"/>
            <a:ext cx="7560056" cy="1068983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9"/>
            <a:ext cx="7560056" cy="1068983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9"/>
            <a:ext cx="7560056" cy="1068983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9"/>
            <a:ext cx="7560056" cy="1068983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9"/>
            <a:ext cx="7560056" cy="1068983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9"/>
            <a:ext cx="7560056" cy="1068983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9"/>
            <a:ext cx="7560056" cy="1068983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9"/>
            <a:ext cx="7560056" cy="1068983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9"/>
            <a:ext cx="7560056" cy="1068983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9"/>
            <a:ext cx="7560056" cy="106898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Произвольный</PresentationFormat>
  <Paragraphs>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lovepdf.ru</dc:creator>
  <cp:lastModifiedBy>User</cp:lastModifiedBy>
  <cp:revision>1</cp:revision>
  <dcterms:created xsi:type="dcterms:W3CDTF">2023-11-10T09:07:05Z</dcterms:created>
  <dcterms:modified xsi:type="dcterms:W3CDTF">2023-11-19T12:32:00Z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2023-06-01T00:00:00Z</vt:filetime>
  </property>
  <property fmtid="{D5CDD505-2E9C-101B-9397-08002B2CF9AE}" pid="3" name="Creator">
    <vt:lpwstr>lovepdf.ru</vt:lpwstr>
  </property>
  <property fmtid="{D5CDD505-2E9C-101B-9397-08002B2CF9AE}" pid="4" name="LastSaved">
    <vt:filetime>2023-11-10T00:00:00Z</vt:filetime>
  </property>
</Properties>
</file>