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9" r:id="rId8"/>
    <p:sldId id="264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4" autoAdjust="0"/>
    <p:restoredTop sz="94660"/>
  </p:normalViewPr>
  <p:slideViewPr>
    <p:cSldViewPr snapToGrid="0">
      <p:cViewPr varScale="1">
        <p:scale>
          <a:sx n="86" d="100"/>
          <a:sy n="86" d="100"/>
        </p:scale>
        <p:origin x="3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oronzovakristya0504@gmail.com" userId="0dbb59a14acf5c86" providerId="LiveId" clId="{4C9D38B8-76CD-4055-B902-438DDDC74EDA}"/>
    <pc:docChg chg="undo custSel delSld modSld sldOrd">
      <pc:chgData name="voronzovakristya0504@gmail.com" userId="0dbb59a14acf5c86" providerId="LiveId" clId="{4C9D38B8-76CD-4055-B902-438DDDC74EDA}" dt="2023-04-18T12:07:49.280" v="404" actId="47"/>
      <pc:docMkLst>
        <pc:docMk/>
      </pc:docMkLst>
      <pc:sldChg chg="delSp modSp mod">
        <pc:chgData name="voronzovakristya0504@gmail.com" userId="0dbb59a14acf5c86" providerId="LiveId" clId="{4C9D38B8-76CD-4055-B902-438DDDC74EDA}" dt="2023-04-18T11:42:16.273" v="192" actId="2711"/>
        <pc:sldMkLst>
          <pc:docMk/>
          <pc:sldMk cId="4150386660" sldId="256"/>
        </pc:sldMkLst>
        <pc:spChg chg="mod">
          <ac:chgData name="voronzovakristya0504@gmail.com" userId="0dbb59a14acf5c86" providerId="LiveId" clId="{4C9D38B8-76CD-4055-B902-438DDDC74EDA}" dt="2023-04-18T11:42:16.273" v="192" actId="2711"/>
          <ac:spMkLst>
            <pc:docMk/>
            <pc:sldMk cId="4150386660" sldId="256"/>
            <ac:spMk id="5" creationId="{5F6270DB-9E17-4DD8-9FD8-360B67FA8643}"/>
          </ac:spMkLst>
        </pc:spChg>
        <pc:spChg chg="mod">
          <ac:chgData name="voronzovakristya0504@gmail.com" userId="0dbb59a14acf5c86" providerId="LiveId" clId="{4C9D38B8-76CD-4055-B902-438DDDC74EDA}" dt="2023-04-18T11:36:29.484" v="67" actId="1076"/>
          <ac:spMkLst>
            <pc:docMk/>
            <pc:sldMk cId="4150386660" sldId="256"/>
            <ac:spMk id="6" creationId="{9682FE9F-2647-49DB-BDFE-7F47F96239A2}"/>
          </ac:spMkLst>
        </pc:spChg>
        <pc:picChg chg="del">
          <ac:chgData name="voronzovakristya0504@gmail.com" userId="0dbb59a14acf5c86" providerId="LiveId" clId="{4C9D38B8-76CD-4055-B902-438DDDC74EDA}" dt="2023-04-18T11:36:20.321" v="64" actId="478"/>
          <ac:picMkLst>
            <pc:docMk/>
            <pc:sldMk cId="4150386660" sldId="256"/>
            <ac:picMk id="7" creationId="{1A7CB9DE-E70D-4C72-BD3D-0332AEF56909}"/>
          </ac:picMkLst>
        </pc:picChg>
      </pc:sldChg>
      <pc:sldChg chg="modSp mod">
        <pc:chgData name="voronzovakristya0504@gmail.com" userId="0dbb59a14acf5c86" providerId="LiveId" clId="{4C9D38B8-76CD-4055-B902-438DDDC74EDA}" dt="2023-04-18T11:42:58" v="201" actId="12"/>
        <pc:sldMkLst>
          <pc:docMk/>
          <pc:sldMk cId="2421237177" sldId="257"/>
        </pc:sldMkLst>
        <pc:spChg chg="mod">
          <ac:chgData name="voronzovakristya0504@gmail.com" userId="0dbb59a14acf5c86" providerId="LiveId" clId="{4C9D38B8-76CD-4055-B902-438DDDC74EDA}" dt="2023-04-18T11:42:58" v="201" actId="12"/>
          <ac:spMkLst>
            <pc:docMk/>
            <pc:sldMk cId="2421237177" sldId="257"/>
            <ac:spMk id="3" creationId="{C7470F13-18F5-4E4C-860C-50146EA0552C}"/>
          </ac:spMkLst>
        </pc:spChg>
      </pc:sldChg>
      <pc:sldChg chg="modSp mod">
        <pc:chgData name="voronzovakristya0504@gmail.com" userId="0dbb59a14acf5c86" providerId="LiveId" clId="{4C9D38B8-76CD-4055-B902-438DDDC74EDA}" dt="2023-04-18T11:43:41.862" v="214" actId="20577"/>
        <pc:sldMkLst>
          <pc:docMk/>
          <pc:sldMk cId="1129860271" sldId="258"/>
        </pc:sldMkLst>
        <pc:spChg chg="mod">
          <ac:chgData name="voronzovakristya0504@gmail.com" userId="0dbb59a14acf5c86" providerId="LiveId" clId="{4C9D38B8-76CD-4055-B902-438DDDC74EDA}" dt="2023-04-18T11:43:41.862" v="214" actId="20577"/>
          <ac:spMkLst>
            <pc:docMk/>
            <pc:sldMk cId="1129860271" sldId="258"/>
            <ac:spMk id="3" creationId="{C7470F13-18F5-4E4C-860C-50146EA0552C}"/>
          </ac:spMkLst>
        </pc:spChg>
      </pc:sldChg>
      <pc:sldChg chg="modSp mod">
        <pc:chgData name="voronzovakristya0504@gmail.com" userId="0dbb59a14acf5c86" providerId="LiveId" clId="{4C9D38B8-76CD-4055-B902-438DDDC74EDA}" dt="2023-04-18T11:48:29.691" v="239" actId="12"/>
        <pc:sldMkLst>
          <pc:docMk/>
          <pc:sldMk cId="3395164295" sldId="259"/>
        </pc:sldMkLst>
        <pc:spChg chg="mod">
          <ac:chgData name="voronzovakristya0504@gmail.com" userId="0dbb59a14acf5c86" providerId="LiveId" clId="{4C9D38B8-76CD-4055-B902-438DDDC74EDA}" dt="2023-04-18T11:48:29.691" v="239" actId="12"/>
          <ac:spMkLst>
            <pc:docMk/>
            <pc:sldMk cId="3395164295" sldId="259"/>
            <ac:spMk id="3" creationId="{C7470F13-18F5-4E4C-860C-50146EA0552C}"/>
          </ac:spMkLst>
        </pc:spChg>
      </pc:sldChg>
      <pc:sldChg chg="modSp mod">
        <pc:chgData name="voronzovakristya0504@gmail.com" userId="0dbb59a14acf5c86" providerId="LiveId" clId="{4C9D38B8-76CD-4055-B902-438DDDC74EDA}" dt="2023-04-18T11:44:00.091" v="220"/>
        <pc:sldMkLst>
          <pc:docMk/>
          <pc:sldMk cId="3304002284" sldId="260"/>
        </pc:sldMkLst>
        <pc:graphicFrameChg chg="mod modGraphic">
          <ac:chgData name="voronzovakristya0504@gmail.com" userId="0dbb59a14acf5c86" providerId="LiveId" clId="{4C9D38B8-76CD-4055-B902-438DDDC74EDA}" dt="2023-04-18T11:44:00.091" v="220"/>
          <ac:graphicFrameMkLst>
            <pc:docMk/>
            <pc:sldMk cId="3304002284" sldId="260"/>
            <ac:graphicFrameMk id="6" creationId="{40951413-9B74-4FC1-89E7-5C251DED8F28}"/>
          </ac:graphicFrameMkLst>
        </pc:graphicFrameChg>
      </pc:sldChg>
      <pc:sldChg chg="addSp delSp modSp mod">
        <pc:chgData name="voronzovakristya0504@gmail.com" userId="0dbb59a14acf5c86" providerId="LiveId" clId="{4C9D38B8-76CD-4055-B902-438DDDC74EDA}" dt="2023-04-18T12:03:50.918" v="254" actId="12"/>
        <pc:sldMkLst>
          <pc:docMk/>
          <pc:sldMk cId="3945195842" sldId="261"/>
        </pc:sldMkLst>
        <pc:spChg chg="mod">
          <ac:chgData name="voronzovakristya0504@gmail.com" userId="0dbb59a14acf5c86" providerId="LiveId" clId="{4C9D38B8-76CD-4055-B902-438DDDC74EDA}" dt="2023-04-18T11:38:38.180" v="126" actId="20577"/>
          <ac:spMkLst>
            <pc:docMk/>
            <pc:sldMk cId="3945195842" sldId="261"/>
            <ac:spMk id="3" creationId="{C7470F13-18F5-4E4C-860C-50146EA0552C}"/>
          </ac:spMkLst>
        </pc:spChg>
        <pc:spChg chg="add mod">
          <ac:chgData name="voronzovakristya0504@gmail.com" userId="0dbb59a14acf5c86" providerId="LiveId" clId="{4C9D38B8-76CD-4055-B902-438DDDC74EDA}" dt="2023-04-18T12:03:50.918" v="254" actId="12"/>
          <ac:spMkLst>
            <pc:docMk/>
            <pc:sldMk cId="3945195842" sldId="261"/>
            <ac:spMk id="4" creationId="{46B3CCB9-F811-4A87-9677-F2F24AA53FD9}"/>
          </ac:spMkLst>
        </pc:spChg>
        <pc:picChg chg="del">
          <ac:chgData name="voronzovakristya0504@gmail.com" userId="0dbb59a14acf5c86" providerId="LiveId" clId="{4C9D38B8-76CD-4055-B902-438DDDC74EDA}" dt="2023-04-18T11:38:39.415" v="127" actId="478"/>
          <ac:picMkLst>
            <pc:docMk/>
            <pc:sldMk cId="3945195842" sldId="261"/>
            <ac:picMk id="7170" creationId="{C3AA7659-4130-459B-81EF-D24137A47A9A}"/>
          </ac:picMkLst>
        </pc:picChg>
      </pc:sldChg>
      <pc:sldChg chg="del">
        <pc:chgData name="voronzovakristya0504@gmail.com" userId="0dbb59a14acf5c86" providerId="LiveId" clId="{4C9D38B8-76CD-4055-B902-438DDDC74EDA}" dt="2023-04-18T11:41:09.590" v="185" actId="47"/>
        <pc:sldMkLst>
          <pc:docMk/>
          <pc:sldMk cId="2707105098" sldId="262"/>
        </pc:sldMkLst>
      </pc:sldChg>
      <pc:sldChg chg="delSp modSp mod">
        <pc:chgData name="voronzovakristya0504@gmail.com" userId="0dbb59a14acf5c86" providerId="LiveId" clId="{4C9D38B8-76CD-4055-B902-438DDDC74EDA}" dt="2023-04-18T12:07:47.917" v="403" actId="1076"/>
        <pc:sldMkLst>
          <pc:docMk/>
          <pc:sldMk cId="3283599929" sldId="263"/>
        </pc:sldMkLst>
        <pc:spChg chg="mod">
          <ac:chgData name="voronzovakristya0504@gmail.com" userId="0dbb59a14acf5c86" providerId="LiveId" clId="{4C9D38B8-76CD-4055-B902-438DDDC74EDA}" dt="2023-04-18T12:07:47.917" v="403" actId="1076"/>
          <ac:spMkLst>
            <pc:docMk/>
            <pc:sldMk cId="3283599929" sldId="263"/>
            <ac:spMk id="3" creationId="{C7470F13-18F5-4E4C-860C-50146EA0552C}"/>
          </ac:spMkLst>
        </pc:spChg>
        <pc:picChg chg="del">
          <ac:chgData name="voronzovakristya0504@gmail.com" userId="0dbb59a14acf5c86" providerId="LiveId" clId="{4C9D38B8-76CD-4055-B902-438DDDC74EDA}" dt="2023-04-18T12:07:40.871" v="401" actId="478"/>
          <ac:picMkLst>
            <pc:docMk/>
            <pc:sldMk cId="3283599929" sldId="263"/>
            <ac:picMk id="4" creationId="{22A64E0D-83BF-4809-81FE-DF4B26C92082}"/>
          </ac:picMkLst>
        </pc:picChg>
      </pc:sldChg>
      <pc:sldChg chg="addSp modSp mod">
        <pc:chgData name="voronzovakristya0504@gmail.com" userId="0dbb59a14acf5c86" providerId="LiveId" clId="{4C9D38B8-76CD-4055-B902-438DDDC74EDA}" dt="2023-04-18T12:06:45.667" v="299" actId="1076"/>
        <pc:sldMkLst>
          <pc:docMk/>
          <pc:sldMk cId="1134897630" sldId="264"/>
        </pc:sldMkLst>
        <pc:spChg chg="mod">
          <ac:chgData name="voronzovakristya0504@gmail.com" userId="0dbb59a14acf5c86" providerId="LiveId" clId="{4C9D38B8-76CD-4055-B902-438DDDC74EDA}" dt="2023-04-18T12:05:38.758" v="292" actId="122"/>
          <ac:spMkLst>
            <pc:docMk/>
            <pc:sldMk cId="1134897630" sldId="264"/>
            <ac:spMk id="3" creationId="{C7470F13-18F5-4E4C-860C-50146EA0552C}"/>
          </ac:spMkLst>
        </pc:spChg>
        <pc:picChg chg="add mod">
          <ac:chgData name="voronzovakristya0504@gmail.com" userId="0dbb59a14acf5c86" providerId="LiveId" clId="{4C9D38B8-76CD-4055-B902-438DDDC74EDA}" dt="2023-04-18T12:06:45.667" v="299" actId="1076"/>
          <ac:picMkLst>
            <pc:docMk/>
            <pc:sldMk cId="1134897630" sldId="264"/>
            <ac:picMk id="4" creationId="{087849D5-6A8B-4690-A95C-0C65421E46D4}"/>
          </ac:picMkLst>
        </pc:picChg>
      </pc:sldChg>
      <pc:sldChg chg="modSp mod ord">
        <pc:chgData name="voronzovakristya0504@gmail.com" userId="0dbb59a14acf5c86" providerId="LiveId" clId="{4C9D38B8-76CD-4055-B902-438DDDC74EDA}" dt="2023-04-18T12:05:24.623" v="289" actId="20577"/>
        <pc:sldMkLst>
          <pc:docMk/>
          <pc:sldMk cId="2795935248" sldId="269"/>
        </pc:sldMkLst>
        <pc:spChg chg="mod">
          <ac:chgData name="voronzovakristya0504@gmail.com" userId="0dbb59a14acf5c86" providerId="LiveId" clId="{4C9D38B8-76CD-4055-B902-438DDDC74EDA}" dt="2023-04-18T12:05:24.623" v="289" actId="20577"/>
          <ac:spMkLst>
            <pc:docMk/>
            <pc:sldMk cId="2795935248" sldId="269"/>
            <ac:spMk id="2" creationId="{8DEC7E7E-9A1F-43BD-B169-40847C5491A3}"/>
          </ac:spMkLst>
        </pc:spChg>
        <pc:picChg chg="mod">
          <ac:chgData name="voronzovakristya0504@gmail.com" userId="0dbb59a14acf5c86" providerId="LiveId" clId="{4C9D38B8-76CD-4055-B902-438DDDC74EDA}" dt="2023-04-18T12:04:27.067" v="258" actId="1076"/>
          <ac:picMkLst>
            <pc:docMk/>
            <pc:sldMk cId="2795935248" sldId="269"/>
            <ac:picMk id="4098" creationId="{A90753AA-CFF7-45B1-9D9E-C1AD19C44A7F}"/>
          </ac:picMkLst>
        </pc:picChg>
      </pc:sldChg>
      <pc:sldChg chg="del">
        <pc:chgData name="voronzovakristya0504@gmail.com" userId="0dbb59a14acf5c86" providerId="LiveId" clId="{4C9D38B8-76CD-4055-B902-438DDDC74EDA}" dt="2023-04-18T12:07:49.280" v="404" actId="47"/>
        <pc:sldMkLst>
          <pc:docMk/>
          <pc:sldMk cId="2543889825" sldId="270"/>
        </pc:sldMkLst>
      </pc:sldChg>
      <pc:sldChg chg="del">
        <pc:chgData name="voronzovakristya0504@gmail.com" userId="0dbb59a14acf5c86" providerId="LiveId" clId="{4C9D38B8-76CD-4055-B902-438DDDC74EDA}" dt="2023-04-18T11:41:08.341" v="184" actId="47"/>
        <pc:sldMkLst>
          <pc:docMk/>
          <pc:sldMk cId="1656069707" sldId="271"/>
        </pc:sldMkLst>
      </pc:sldChg>
      <pc:sldChg chg="del">
        <pc:chgData name="voronzovakristya0504@gmail.com" userId="0dbb59a14acf5c86" providerId="LiveId" clId="{4C9D38B8-76CD-4055-B902-438DDDC74EDA}" dt="2023-04-18T12:06:49.094" v="300" actId="47"/>
        <pc:sldMkLst>
          <pc:docMk/>
          <pc:sldMk cId="3790832544" sldId="272"/>
        </pc:sldMkLst>
      </pc:sldChg>
    </pc:docChg>
  </pc:docChgLst>
  <pc:docChgLst>
    <pc:chgData name="voronzovakristya0504@gmail.com" userId="0dbb59a14acf5c86" providerId="LiveId" clId="{B16EBDEA-53EF-484A-85D6-E2ADDA27C63B}"/>
    <pc:docChg chg="custSel modSld">
      <pc:chgData name="voronzovakristya0504@gmail.com" userId="0dbb59a14acf5c86" providerId="LiveId" clId="{B16EBDEA-53EF-484A-85D6-E2ADDA27C63B}" dt="2023-03-29T17:48:15.709" v="66" actId="6559"/>
      <pc:docMkLst>
        <pc:docMk/>
      </pc:docMkLst>
      <pc:sldChg chg="modSp mod">
        <pc:chgData name="voronzovakristya0504@gmail.com" userId="0dbb59a14acf5c86" providerId="LiveId" clId="{B16EBDEA-53EF-484A-85D6-E2ADDA27C63B}" dt="2023-03-29T17:23:24.710" v="3" actId="20577"/>
        <pc:sldMkLst>
          <pc:docMk/>
          <pc:sldMk cId="2421237177" sldId="257"/>
        </pc:sldMkLst>
        <pc:spChg chg="mod">
          <ac:chgData name="voronzovakristya0504@gmail.com" userId="0dbb59a14acf5c86" providerId="LiveId" clId="{B16EBDEA-53EF-484A-85D6-E2ADDA27C63B}" dt="2023-03-29T17:23:24.710" v="3" actId="20577"/>
          <ac:spMkLst>
            <pc:docMk/>
            <pc:sldMk cId="2421237177" sldId="257"/>
            <ac:spMk id="3" creationId="{C7470F13-18F5-4E4C-860C-50146EA0552C}"/>
          </ac:spMkLst>
        </pc:spChg>
      </pc:sldChg>
      <pc:sldChg chg="modSp mod">
        <pc:chgData name="voronzovakristya0504@gmail.com" userId="0dbb59a14acf5c86" providerId="LiveId" clId="{B16EBDEA-53EF-484A-85D6-E2ADDA27C63B}" dt="2023-03-29T17:24:55.381" v="9" actId="14100"/>
        <pc:sldMkLst>
          <pc:docMk/>
          <pc:sldMk cId="3395164295" sldId="259"/>
        </pc:sldMkLst>
        <pc:spChg chg="mod">
          <ac:chgData name="voronzovakristya0504@gmail.com" userId="0dbb59a14acf5c86" providerId="LiveId" clId="{B16EBDEA-53EF-484A-85D6-E2ADDA27C63B}" dt="2023-03-29T17:24:55.381" v="9" actId="14100"/>
          <ac:spMkLst>
            <pc:docMk/>
            <pc:sldMk cId="3395164295" sldId="259"/>
            <ac:spMk id="3" creationId="{C7470F13-18F5-4E4C-860C-50146EA0552C}"/>
          </ac:spMkLst>
        </pc:spChg>
      </pc:sldChg>
      <pc:sldChg chg="modSp mod">
        <pc:chgData name="voronzovakristya0504@gmail.com" userId="0dbb59a14acf5c86" providerId="LiveId" clId="{B16EBDEA-53EF-484A-85D6-E2ADDA27C63B}" dt="2023-03-29T17:48:15.709" v="66" actId="6559"/>
        <pc:sldMkLst>
          <pc:docMk/>
          <pc:sldMk cId="3283599929" sldId="263"/>
        </pc:sldMkLst>
        <pc:spChg chg="mod">
          <ac:chgData name="voronzovakristya0504@gmail.com" userId="0dbb59a14acf5c86" providerId="LiveId" clId="{B16EBDEA-53EF-484A-85D6-E2ADDA27C63B}" dt="2023-03-29T17:48:15.709" v="66" actId="6559"/>
          <ac:spMkLst>
            <pc:docMk/>
            <pc:sldMk cId="3283599929" sldId="263"/>
            <ac:spMk id="3" creationId="{C7470F13-18F5-4E4C-860C-50146EA0552C}"/>
          </ac:spMkLst>
        </pc:spChg>
        <pc:picChg chg="mod">
          <ac:chgData name="voronzovakristya0504@gmail.com" userId="0dbb59a14acf5c86" providerId="LiveId" clId="{B16EBDEA-53EF-484A-85D6-E2ADDA27C63B}" dt="2023-03-29T17:32:51.580" v="60" actId="14100"/>
          <ac:picMkLst>
            <pc:docMk/>
            <pc:sldMk cId="3283599929" sldId="263"/>
            <ac:picMk id="4" creationId="{22A64E0D-83BF-4809-81FE-DF4B26C92082}"/>
          </ac:picMkLst>
        </pc:picChg>
      </pc:sldChg>
      <pc:sldChg chg="modSp mod">
        <pc:chgData name="voronzovakristya0504@gmail.com" userId="0dbb59a14acf5c86" providerId="LiveId" clId="{B16EBDEA-53EF-484A-85D6-E2ADDA27C63B}" dt="2023-03-29T17:30:58.763" v="35" actId="20577"/>
        <pc:sldMkLst>
          <pc:docMk/>
          <pc:sldMk cId="1134897630" sldId="264"/>
        </pc:sldMkLst>
        <pc:spChg chg="mod">
          <ac:chgData name="voronzovakristya0504@gmail.com" userId="0dbb59a14acf5c86" providerId="LiveId" clId="{B16EBDEA-53EF-484A-85D6-E2ADDA27C63B}" dt="2023-03-29T17:30:58.763" v="35" actId="20577"/>
          <ac:spMkLst>
            <pc:docMk/>
            <pc:sldMk cId="1134897630" sldId="264"/>
            <ac:spMk id="3" creationId="{C7470F13-18F5-4E4C-860C-50146EA0552C}"/>
          </ac:spMkLst>
        </pc:spChg>
      </pc:sldChg>
      <pc:sldChg chg="modSp mod">
        <pc:chgData name="voronzovakristya0504@gmail.com" userId="0dbb59a14acf5c86" providerId="LiveId" clId="{B16EBDEA-53EF-484A-85D6-E2ADDA27C63B}" dt="2023-03-29T17:28:20.898" v="22" actId="20577"/>
        <pc:sldMkLst>
          <pc:docMk/>
          <pc:sldMk cId="1656069707" sldId="271"/>
        </pc:sldMkLst>
        <pc:spChg chg="mod">
          <ac:chgData name="voronzovakristya0504@gmail.com" userId="0dbb59a14acf5c86" providerId="LiveId" clId="{B16EBDEA-53EF-484A-85D6-E2ADDA27C63B}" dt="2023-03-29T17:28:20.898" v="22" actId="20577"/>
          <ac:spMkLst>
            <pc:docMk/>
            <pc:sldMk cId="1656069707" sldId="271"/>
            <ac:spMk id="5" creationId="{865076B1-F0BA-41EC-987A-E14A8E41F3B9}"/>
          </ac:spMkLst>
        </pc:spChg>
      </pc:sldChg>
      <pc:sldChg chg="modSp mod">
        <pc:chgData name="voronzovakristya0504@gmail.com" userId="0dbb59a14acf5c86" providerId="LiveId" clId="{B16EBDEA-53EF-484A-85D6-E2ADDA27C63B}" dt="2023-03-29T17:31:32.493" v="49" actId="20577"/>
        <pc:sldMkLst>
          <pc:docMk/>
          <pc:sldMk cId="3790832544" sldId="272"/>
        </pc:sldMkLst>
        <pc:spChg chg="mod">
          <ac:chgData name="voronzovakristya0504@gmail.com" userId="0dbb59a14acf5c86" providerId="LiveId" clId="{B16EBDEA-53EF-484A-85D6-E2ADDA27C63B}" dt="2023-03-29T17:31:32.493" v="49" actId="20577"/>
          <ac:spMkLst>
            <pc:docMk/>
            <pc:sldMk cId="3790832544" sldId="272"/>
            <ac:spMk id="4" creationId="{E24D7942-9EDE-4399-AF0C-C6B2F67A5275}"/>
          </ac:spMkLst>
        </pc:spChg>
      </pc:sldChg>
    </pc:docChg>
  </pc:docChgLst>
  <pc:docChgLst>
    <pc:chgData name="voronzovakristya0504@gmail.com" userId="0dbb59a14acf5c86" providerId="LiveId" clId="{5A2C0035-9E0E-4764-941C-1D79A55DFF41}"/>
    <pc:docChg chg="custSel addSld delSld modSld sldOrd">
      <pc:chgData name="voronzovakristya0504@gmail.com" userId="0dbb59a14acf5c86" providerId="LiveId" clId="{5A2C0035-9E0E-4764-941C-1D79A55DFF41}" dt="2023-03-15T12:07:35.255" v="95"/>
      <pc:docMkLst>
        <pc:docMk/>
      </pc:docMkLst>
      <pc:sldChg chg="addSp modSp">
        <pc:chgData name="voronzovakristya0504@gmail.com" userId="0dbb59a14acf5c86" providerId="LiveId" clId="{5A2C0035-9E0E-4764-941C-1D79A55DFF41}" dt="2023-03-04T15:36:24.279" v="4" actId="1076"/>
        <pc:sldMkLst>
          <pc:docMk/>
          <pc:sldMk cId="4150386660" sldId="256"/>
        </pc:sldMkLst>
        <pc:picChg chg="add mod">
          <ac:chgData name="voronzovakristya0504@gmail.com" userId="0dbb59a14acf5c86" providerId="LiveId" clId="{5A2C0035-9E0E-4764-941C-1D79A55DFF41}" dt="2023-03-04T15:36:24.279" v="4" actId="1076"/>
          <ac:picMkLst>
            <pc:docMk/>
            <pc:sldMk cId="4150386660" sldId="256"/>
            <ac:picMk id="7" creationId="{1A7CB9DE-E70D-4C72-BD3D-0332AEF56909}"/>
          </ac:picMkLst>
        </pc:picChg>
      </pc:sldChg>
      <pc:sldChg chg="ord">
        <pc:chgData name="voronzovakristya0504@gmail.com" userId="0dbb59a14acf5c86" providerId="LiveId" clId="{5A2C0035-9E0E-4764-941C-1D79A55DFF41}" dt="2023-03-07T18:13:44.911" v="71"/>
        <pc:sldMkLst>
          <pc:docMk/>
          <pc:sldMk cId="3304002284" sldId="260"/>
        </pc:sldMkLst>
      </pc:sldChg>
      <pc:sldChg chg="modSp mod">
        <pc:chgData name="voronzovakristya0504@gmail.com" userId="0dbb59a14acf5c86" providerId="LiveId" clId="{5A2C0035-9E0E-4764-941C-1D79A55DFF41}" dt="2023-03-07T18:09:45.115" v="53" actId="1076"/>
        <pc:sldMkLst>
          <pc:docMk/>
          <pc:sldMk cId="3945195842" sldId="261"/>
        </pc:sldMkLst>
        <pc:spChg chg="mod">
          <ac:chgData name="voronzovakristya0504@gmail.com" userId="0dbb59a14acf5c86" providerId="LiveId" clId="{5A2C0035-9E0E-4764-941C-1D79A55DFF41}" dt="2023-03-04T15:37:04.354" v="11" actId="5793"/>
          <ac:spMkLst>
            <pc:docMk/>
            <pc:sldMk cId="3945195842" sldId="261"/>
            <ac:spMk id="3" creationId="{C7470F13-18F5-4E4C-860C-50146EA0552C}"/>
          </ac:spMkLst>
        </pc:spChg>
        <pc:picChg chg="mod">
          <ac:chgData name="voronzovakristya0504@gmail.com" userId="0dbb59a14acf5c86" providerId="LiveId" clId="{5A2C0035-9E0E-4764-941C-1D79A55DFF41}" dt="2023-03-07T18:09:45.115" v="53" actId="1076"/>
          <ac:picMkLst>
            <pc:docMk/>
            <pc:sldMk cId="3945195842" sldId="261"/>
            <ac:picMk id="7170" creationId="{C3AA7659-4130-459B-81EF-D24137A47A9A}"/>
          </ac:picMkLst>
        </pc:picChg>
      </pc:sldChg>
      <pc:sldChg chg="addSp modSp mod">
        <pc:chgData name="voronzovakristya0504@gmail.com" userId="0dbb59a14acf5c86" providerId="LiveId" clId="{5A2C0035-9E0E-4764-941C-1D79A55DFF41}" dt="2023-03-07T18:10:33.224" v="69" actId="14100"/>
        <pc:sldMkLst>
          <pc:docMk/>
          <pc:sldMk cId="3283599929" sldId="263"/>
        </pc:sldMkLst>
        <pc:spChg chg="mod">
          <ac:chgData name="voronzovakristya0504@gmail.com" userId="0dbb59a14acf5c86" providerId="LiveId" clId="{5A2C0035-9E0E-4764-941C-1D79A55DFF41}" dt="2023-03-07T18:10:23.208" v="67" actId="1076"/>
          <ac:spMkLst>
            <pc:docMk/>
            <pc:sldMk cId="3283599929" sldId="263"/>
            <ac:spMk id="3" creationId="{C7470F13-18F5-4E4C-860C-50146EA0552C}"/>
          </ac:spMkLst>
        </pc:spChg>
        <pc:picChg chg="add mod">
          <ac:chgData name="voronzovakristya0504@gmail.com" userId="0dbb59a14acf5c86" providerId="LiveId" clId="{5A2C0035-9E0E-4764-941C-1D79A55DFF41}" dt="2023-03-07T18:10:33.224" v="69" actId="14100"/>
          <ac:picMkLst>
            <pc:docMk/>
            <pc:sldMk cId="3283599929" sldId="263"/>
            <ac:picMk id="4" creationId="{22A64E0D-83BF-4809-81FE-DF4B26C92082}"/>
          </ac:picMkLst>
        </pc:picChg>
      </pc:sldChg>
      <pc:sldChg chg="modSp mod">
        <pc:chgData name="voronzovakristya0504@gmail.com" userId="0dbb59a14acf5c86" providerId="LiveId" clId="{5A2C0035-9E0E-4764-941C-1D79A55DFF41}" dt="2023-03-07T18:09:16.796" v="50" actId="1076"/>
        <pc:sldMkLst>
          <pc:docMk/>
          <pc:sldMk cId="1134897630" sldId="264"/>
        </pc:sldMkLst>
        <pc:spChg chg="mod">
          <ac:chgData name="voronzovakristya0504@gmail.com" userId="0dbb59a14acf5c86" providerId="LiveId" clId="{5A2C0035-9E0E-4764-941C-1D79A55DFF41}" dt="2023-03-07T18:09:16.796" v="50" actId="1076"/>
          <ac:spMkLst>
            <pc:docMk/>
            <pc:sldMk cId="1134897630" sldId="264"/>
            <ac:spMk id="3" creationId="{C7470F13-18F5-4E4C-860C-50146EA0552C}"/>
          </ac:spMkLst>
        </pc:spChg>
      </pc:sldChg>
      <pc:sldChg chg="modSp mod">
        <pc:chgData name="voronzovakristya0504@gmail.com" userId="0dbb59a14acf5c86" providerId="LiveId" clId="{5A2C0035-9E0E-4764-941C-1D79A55DFF41}" dt="2023-03-04T15:37:35.964" v="43" actId="20577"/>
        <pc:sldMkLst>
          <pc:docMk/>
          <pc:sldMk cId="2795935248" sldId="269"/>
        </pc:sldMkLst>
        <pc:spChg chg="mod">
          <ac:chgData name="voronzovakristya0504@gmail.com" userId="0dbb59a14acf5c86" providerId="LiveId" clId="{5A2C0035-9E0E-4764-941C-1D79A55DFF41}" dt="2023-03-04T15:37:35.964" v="43" actId="20577"/>
          <ac:spMkLst>
            <pc:docMk/>
            <pc:sldMk cId="2795935248" sldId="269"/>
            <ac:spMk id="2" creationId="{8DEC7E7E-9A1F-43BD-B169-40847C5491A3}"/>
          </ac:spMkLst>
        </pc:spChg>
      </pc:sldChg>
      <pc:sldChg chg="addSp delSp modSp add mod ord">
        <pc:chgData name="voronzovakristya0504@gmail.com" userId="0dbb59a14acf5c86" providerId="LiveId" clId="{5A2C0035-9E0E-4764-941C-1D79A55DFF41}" dt="2023-03-15T12:07:35.255" v="95"/>
        <pc:sldMkLst>
          <pc:docMk/>
          <pc:sldMk cId="2543889825" sldId="270"/>
        </pc:sldMkLst>
        <pc:graphicFrameChg chg="del mod">
          <ac:chgData name="voronzovakristya0504@gmail.com" userId="0dbb59a14acf5c86" providerId="LiveId" clId="{5A2C0035-9E0E-4764-941C-1D79A55DFF41}" dt="2023-03-12T13:54:49.233" v="75" actId="478"/>
          <ac:graphicFrameMkLst>
            <pc:docMk/>
            <pc:sldMk cId="2543889825" sldId="270"/>
            <ac:graphicFrameMk id="6" creationId="{40951413-9B74-4FC1-89E7-5C251DED8F28}"/>
          </ac:graphicFrameMkLst>
        </pc:graphicFrameChg>
        <pc:picChg chg="add mod">
          <ac:chgData name="voronzovakristya0504@gmail.com" userId="0dbb59a14acf5c86" providerId="LiveId" clId="{5A2C0035-9E0E-4764-941C-1D79A55DFF41}" dt="2023-03-12T13:55:47.596" v="85" actId="1076"/>
          <ac:picMkLst>
            <pc:docMk/>
            <pc:sldMk cId="2543889825" sldId="270"/>
            <ac:picMk id="3" creationId="{A158C79C-A238-4E7E-A359-AFF7E9DF6F3E}"/>
          </ac:picMkLst>
        </pc:picChg>
      </pc:sldChg>
      <pc:sldChg chg="add del">
        <pc:chgData name="voronzovakristya0504@gmail.com" userId="0dbb59a14acf5c86" providerId="LiveId" clId="{5A2C0035-9E0E-4764-941C-1D79A55DFF41}" dt="2023-03-12T13:54:53.789" v="77"/>
        <pc:sldMkLst>
          <pc:docMk/>
          <pc:sldMk cId="2685992059" sldId="27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AA106E-91B3-4007-A5AC-CF828C718716}" type="doc">
      <dgm:prSet loTypeId="urn:microsoft.com/office/officeart/2009/layout/ReverseList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5C16787-75DC-497C-A9C0-12C4C371666D}">
      <dgm:prSet phldrT="[Текст]" custT="1"/>
      <dgm:spPr/>
      <dgm:t>
        <a:bodyPr/>
        <a:lstStyle/>
        <a:p>
          <a:pPr algn="ctr">
            <a:lnSpc>
              <a:spcPct val="150000"/>
            </a:lnSpc>
          </a:pP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lnSpc>
              <a:spcPct val="150000"/>
            </a:lnSpc>
          </a:pP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lnSpc>
              <a:spcPct val="150000"/>
            </a:lnSpc>
          </a:pPr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Проект</a:t>
          </a:r>
        </a:p>
      </dgm:t>
    </dgm:pt>
    <dgm:pt modelId="{8D9C5F9B-D672-4A14-B144-44AC1B58D398}" type="parTrans" cxnId="{5872EB9D-1912-47D2-B3BD-EAFAF28A4ED9}">
      <dgm:prSet/>
      <dgm:spPr/>
      <dgm:t>
        <a:bodyPr/>
        <a:lstStyle/>
        <a:p>
          <a:endParaRPr lang="ru-RU"/>
        </a:p>
      </dgm:t>
    </dgm:pt>
    <dgm:pt modelId="{84E5A5EF-95C6-418A-9807-7728DB00D94A}" type="sibTrans" cxnId="{5872EB9D-1912-47D2-B3BD-EAFAF28A4ED9}">
      <dgm:prSet/>
      <dgm:spPr/>
      <dgm:t>
        <a:bodyPr/>
        <a:lstStyle/>
        <a:p>
          <a:endParaRPr lang="ru-RU"/>
        </a:p>
      </dgm:t>
    </dgm:pt>
    <dgm:pt modelId="{A4BAD039-3E73-4FD5-90DF-E3E05C8CB839}">
      <dgm:prSet phldrT="[Текст]" custT="1"/>
      <dgm:spPr/>
      <dgm:t>
        <a:bodyPr/>
        <a:lstStyle/>
        <a:p>
          <a:pPr>
            <a:lnSpc>
              <a:spcPct val="150000"/>
            </a:lnSpc>
          </a:pPr>
          <a:r>
            <a:rPr lang="ru-RU" sz="2400" b="1" dirty="0"/>
            <a:t>Развитие:</a:t>
          </a:r>
        </a:p>
        <a:p>
          <a:pPr>
            <a:lnSpc>
              <a:spcPct val="100000"/>
            </a:lnSpc>
          </a:pP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Мелкой моторики </a:t>
          </a:r>
        </a:p>
        <a:p>
          <a:pPr>
            <a:lnSpc>
              <a:spcPct val="100000"/>
            </a:lnSpc>
          </a:pP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Мышления</a:t>
          </a:r>
        </a:p>
        <a:p>
          <a:pPr>
            <a:lnSpc>
              <a:spcPct val="100000"/>
            </a:lnSpc>
          </a:pP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Воображения</a:t>
          </a:r>
        </a:p>
        <a:p>
          <a:pPr>
            <a:lnSpc>
              <a:spcPct val="100000"/>
            </a:lnSpc>
          </a:pP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Внимания </a:t>
          </a:r>
        </a:p>
        <a:p>
          <a:pPr>
            <a:lnSpc>
              <a:spcPct val="100000"/>
            </a:lnSpc>
          </a:pP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Памяти</a:t>
          </a:r>
        </a:p>
        <a:p>
          <a:pPr>
            <a:lnSpc>
              <a:spcPct val="100000"/>
            </a:lnSpc>
          </a:pP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Речи </a:t>
          </a:r>
        </a:p>
        <a:p>
          <a:pPr>
            <a:lnSpc>
              <a:spcPct val="100000"/>
            </a:lnSpc>
          </a:pP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lnSpc>
              <a:spcPct val="150000"/>
            </a:lnSpc>
          </a:pP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lnSpc>
              <a:spcPct val="90000"/>
            </a:lnSpc>
          </a:pPr>
          <a:endParaRPr lang="ru-RU" sz="1700" dirty="0"/>
        </a:p>
        <a:p>
          <a:pPr>
            <a:lnSpc>
              <a:spcPct val="90000"/>
            </a:lnSpc>
          </a:pPr>
          <a:endParaRPr lang="ru-RU" sz="1700" dirty="0"/>
        </a:p>
      </dgm:t>
    </dgm:pt>
    <dgm:pt modelId="{C824E1BB-EC56-459C-A88E-DABAC673486D}" type="parTrans" cxnId="{62509A96-9465-4932-84F5-E28C90D304D2}">
      <dgm:prSet/>
      <dgm:spPr/>
      <dgm:t>
        <a:bodyPr/>
        <a:lstStyle/>
        <a:p>
          <a:endParaRPr lang="ru-RU"/>
        </a:p>
      </dgm:t>
    </dgm:pt>
    <dgm:pt modelId="{6CC1BC4B-8E35-445D-AE66-A4E3718AD587}" type="sibTrans" cxnId="{62509A96-9465-4932-84F5-E28C90D304D2}">
      <dgm:prSet/>
      <dgm:spPr/>
      <dgm:t>
        <a:bodyPr/>
        <a:lstStyle/>
        <a:p>
          <a:endParaRPr lang="ru-RU"/>
        </a:p>
      </dgm:t>
    </dgm:pt>
    <dgm:pt modelId="{E687D05A-D94C-4EAD-9A52-183747CC6274}" type="pres">
      <dgm:prSet presAssocID="{CFAA106E-91B3-4007-A5AC-CF828C718716}" presName="Name0" presStyleCnt="0">
        <dgm:presLayoutVars>
          <dgm:chMax val="2"/>
          <dgm:chPref val="2"/>
          <dgm:animLvl val="lvl"/>
        </dgm:presLayoutVars>
      </dgm:prSet>
      <dgm:spPr/>
    </dgm:pt>
    <dgm:pt modelId="{8387B60B-EF94-4F58-A59B-5BFC23590A45}" type="pres">
      <dgm:prSet presAssocID="{CFAA106E-91B3-4007-A5AC-CF828C718716}" presName="LeftText" presStyleLbl="revTx" presStyleIdx="0" presStyleCnt="0">
        <dgm:presLayoutVars>
          <dgm:bulletEnabled val="1"/>
        </dgm:presLayoutVars>
      </dgm:prSet>
      <dgm:spPr/>
    </dgm:pt>
    <dgm:pt modelId="{6454530F-90D2-45D7-B1B2-17ECDB186B8A}" type="pres">
      <dgm:prSet presAssocID="{CFAA106E-91B3-4007-A5AC-CF828C718716}" presName="LeftNode" presStyleLbl="bgImgPlace1" presStyleIdx="0" presStyleCnt="2" custLinFactNeighborX="-431" custLinFactNeighborY="-8">
        <dgm:presLayoutVars>
          <dgm:chMax val="2"/>
          <dgm:chPref val="2"/>
        </dgm:presLayoutVars>
      </dgm:prSet>
      <dgm:spPr/>
    </dgm:pt>
    <dgm:pt modelId="{8771018C-E027-4E94-ADA3-EEC2D3385851}" type="pres">
      <dgm:prSet presAssocID="{CFAA106E-91B3-4007-A5AC-CF828C718716}" presName="RightText" presStyleLbl="revTx" presStyleIdx="0" presStyleCnt="0">
        <dgm:presLayoutVars>
          <dgm:bulletEnabled val="1"/>
        </dgm:presLayoutVars>
      </dgm:prSet>
      <dgm:spPr/>
    </dgm:pt>
    <dgm:pt modelId="{6E0E4296-35A1-439C-890F-7B5EA17F454A}" type="pres">
      <dgm:prSet presAssocID="{CFAA106E-91B3-4007-A5AC-CF828C718716}" presName="RightNode" presStyleLbl="bgImgPlace1" presStyleIdx="1" presStyleCnt="2" custLinFactNeighborY="0">
        <dgm:presLayoutVars>
          <dgm:chMax val="0"/>
          <dgm:chPref val="0"/>
        </dgm:presLayoutVars>
      </dgm:prSet>
      <dgm:spPr/>
    </dgm:pt>
    <dgm:pt modelId="{19D39014-716F-4F16-ADF2-4C24ACCD725C}" type="pres">
      <dgm:prSet presAssocID="{CFAA106E-91B3-4007-A5AC-CF828C718716}" presName="TopArrow" presStyleLbl="node1" presStyleIdx="0" presStyleCnt="2"/>
      <dgm:spPr/>
    </dgm:pt>
    <dgm:pt modelId="{4961CF81-232E-48F2-9B0A-272575CBC719}" type="pres">
      <dgm:prSet presAssocID="{CFAA106E-91B3-4007-A5AC-CF828C718716}" presName="BottomArrow" presStyleLbl="node1" presStyleIdx="1" presStyleCnt="2"/>
      <dgm:spPr/>
    </dgm:pt>
  </dgm:ptLst>
  <dgm:cxnLst>
    <dgm:cxn modelId="{6696E206-FC24-40FB-B37E-B224D75EDD09}" type="presOf" srcId="{15C16787-75DC-497C-A9C0-12C4C371666D}" destId="{6454530F-90D2-45D7-B1B2-17ECDB186B8A}" srcOrd="1" destOrd="0" presId="urn:microsoft.com/office/officeart/2009/layout/ReverseList"/>
    <dgm:cxn modelId="{2E5A0334-20FB-40AE-91CC-D836B44BCF92}" type="presOf" srcId="{15C16787-75DC-497C-A9C0-12C4C371666D}" destId="{8387B60B-EF94-4F58-A59B-5BFC23590A45}" srcOrd="0" destOrd="0" presId="urn:microsoft.com/office/officeart/2009/layout/ReverseList"/>
    <dgm:cxn modelId="{514CEB42-53EA-4ADD-9225-C4BBE4A04A1D}" type="presOf" srcId="{A4BAD039-3E73-4FD5-90DF-E3E05C8CB839}" destId="{6E0E4296-35A1-439C-890F-7B5EA17F454A}" srcOrd="1" destOrd="0" presId="urn:microsoft.com/office/officeart/2009/layout/ReverseList"/>
    <dgm:cxn modelId="{80BC9069-4B2E-45E7-98DE-14B3718F27F4}" type="presOf" srcId="{CFAA106E-91B3-4007-A5AC-CF828C718716}" destId="{E687D05A-D94C-4EAD-9A52-183747CC6274}" srcOrd="0" destOrd="0" presId="urn:microsoft.com/office/officeart/2009/layout/ReverseList"/>
    <dgm:cxn modelId="{62509A96-9465-4932-84F5-E28C90D304D2}" srcId="{CFAA106E-91B3-4007-A5AC-CF828C718716}" destId="{A4BAD039-3E73-4FD5-90DF-E3E05C8CB839}" srcOrd="1" destOrd="0" parTransId="{C824E1BB-EC56-459C-A88E-DABAC673486D}" sibTransId="{6CC1BC4B-8E35-445D-AE66-A4E3718AD587}"/>
    <dgm:cxn modelId="{5872EB9D-1912-47D2-B3BD-EAFAF28A4ED9}" srcId="{CFAA106E-91B3-4007-A5AC-CF828C718716}" destId="{15C16787-75DC-497C-A9C0-12C4C371666D}" srcOrd="0" destOrd="0" parTransId="{8D9C5F9B-D672-4A14-B144-44AC1B58D398}" sibTransId="{84E5A5EF-95C6-418A-9807-7728DB00D94A}"/>
    <dgm:cxn modelId="{53AE2BC9-F3AA-44C3-8D5D-02B2F52E4FFE}" type="presOf" srcId="{A4BAD039-3E73-4FD5-90DF-E3E05C8CB839}" destId="{8771018C-E027-4E94-ADA3-EEC2D3385851}" srcOrd="0" destOrd="0" presId="urn:microsoft.com/office/officeart/2009/layout/ReverseList"/>
    <dgm:cxn modelId="{BD9FBFDB-FCAB-46F0-B43E-EF345A183A0C}" type="presParOf" srcId="{E687D05A-D94C-4EAD-9A52-183747CC6274}" destId="{8387B60B-EF94-4F58-A59B-5BFC23590A45}" srcOrd="0" destOrd="0" presId="urn:microsoft.com/office/officeart/2009/layout/ReverseList"/>
    <dgm:cxn modelId="{B3B331DD-02A2-4972-91DA-6F83F1037EE6}" type="presParOf" srcId="{E687D05A-D94C-4EAD-9A52-183747CC6274}" destId="{6454530F-90D2-45D7-B1B2-17ECDB186B8A}" srcOrd="1" destOrd="0" presId="urn:microsoft.com/office/officeart/2009/layout/ReverseList"/>
    <dgm:cxn modelId="{CCB212E6-A49F-47D8-9D8D-A193B498B637}" type="presParOf" srcId="{E687D05A-D94C-4EAD-9A52-183747CC6274}" destId="{8771018C-E027-4E94-ADA3-EEC2D3385851}" srcOrd="2" destOrd="0" presId="urn:microsoft.com/office/officeart/2009/layout/ReverseList"/>
    <dgm:cxn modelId="{E81510A3-8689-49F0-8242-C1C800248B19}" type="presParOf" srcId="{E687D05A-D94C-4EAD-9A52-183747CC6274}" destId="{6E0E4296-35A1-439C-890F-7B5EA17F454A}" srcOrd="3" destOrd="0" presId="urn:microsoft.com/office/officeart/2009/layout/ReverseList"/>
    <dgm:cxn modelId="{A2E110C9-B452-4585-9C39-EEB63F9841EB}" type="presParOf" srcId="{E687D05A-D94C-4EAD-9A52-183747CC6274}" destId="{19D39014-716F-4F16-ADF2-4C24ACCD725C}" srcOrd="4" destOrd="0" presId="urn:microsoft.com/office/officeart/2009/layout/ReverseList"/>
    <dgm:cxn modelId="{FA221EAF-2BE7-45CB-8036-9E79C7589F43}" type="presParOf" srcId="{E687D05A-D94C-4EAD-9A52-183747CC6274}" destId="{4961CF81-232E-48F2-9B0A-272575CBC719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54530F-90D2-45D7-B1B2-17ECDB186B8A}">
      <dsp:nvSpPr>
        <dsp:cNvPr id="0" name=""/>
        <dsp:cNvSpPr/>
      </dsp:nvSpPr>
      <dsp:spPr>
        <a:xfrm rot="16200000">
          <a:off x="419369" y="1931519"/>
          <a:ext cx="4090723" cy="2499865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77800" rIns="160020" bIns="177800" numCol="1" spcCol="1270" anchor="t" anchorCtr="0">
          <a:noAutofit/>
        </a:bodyPr>
        <a:lstStyle/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Проект</a:t>
          </a:r>
        </a:p>
      </dsp:txBody>
      <dsp:txXfrm rot="5400000">
        <a:off x="1336853" y="1258146"/>
        <a:ext cx="2377810" cy="3846613"/>
      </dsp:txXfrm>
    </dsp:sp>
    <dsp:sp modelId="{6E0E4296-35A1-439C-890F-7B5EA17F454A}">
      <dsp:nvSpPr>
        <dsp:cNvPr id="0" name=""/>
        <dsp:cNvSpPr/>
      </dsp:nvSpPr>
      <dsp:spPr>
        <a:xfrm rot="5400000">
          <a:off x="3043523" y="1931846"/>
          <a:ext cx="4090723" cy="2499865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-12719064"/>
            <a:satOff val="34075"/>
            <a:lumOff val="123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52400" rIns="91440" bIns="152400" numCol="1" spcCol="1270" anchor="t" anchorCtr="0">
          <a:noAutofit/>
        </a:bodyPr>
        <a:lstStyle/>
        <a:p>
          <a:pPr marL="0" lvl="0" indent="0" algn="l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Развитие:</a:t>
          </a:r>
        </a:p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Мелкой моторики </a:t>
          </a:r>
        </a:p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Мышления</a:t>
          </a:r>
        </a:p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Воображения</a:t>
          </a:r>
        </a:p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Внимания </a:t>
          </a:r>
        </a:p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Памяти</a:t>
          </a:r>
        </a:p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Речи </a:t>
          </a:r>
        </a:p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700" kern="1200" dirty="0"/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700" kern="1200" dirty="0"/>
        </a:p>
      </dsp:txBody>
      <dsp:txXfrm rot="-5400000">
        <a:off x="3838952" y="1258473"/>
        <a:ext cx="2377810" cy="3846613"/>
      </dsp:txXfrm>
    </dsp:sp>
    <dsp:sp modelId="{19D39014-716F-4F16-ADF2-4C24ACCD725C}">
      <dsp:nvSpPr>
        <dsp:cNvPr id="0" name=""/>
        <dsp:cNvSpPr/>
      </dsp:nvSpPr>
      <dsp:spPr>
        <a:xfrm>
          <a:off x="2475249" y="0"/>
          <a:ext cx="2613379" cy="2613252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61CF81-232E-48F2-9B0A-272575CBC719}">
      <dsp:nvSpPr>
        <dsp:cNvPr id="0" name=""/>
        <dsp:cNvSpPr/>
      </dsp:nvSpPr>
      <dsp:spPr>
        <a:xfrm rot="10800000">
          <a:off x="2475249" y="3749670"/>
          <a:ext cx="2613379" cy="2613252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11843B-5041-422C-838C-DDE7E8CAF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0DC3D85-B868-4465-8615-670535BF04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94E8CC-0492-473E-ABBD-E7E47611E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0EF4-82D1-4A8F-8CF0-C1E0611DC89F}" type="datetimeFigureOut">
              <a:rPr lang="ru-RU" smtClean="0"/>
              <a:t>18.04.2023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138C7A-FA81-4A60-970B-94A6E583E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145BD8-3675-4BD9-B33E-53049EAF3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15DA-37FB-4F95-9D8D-FE238540D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694835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B86D28-2DA7-4FC9-8E62-91A557516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2A0BBF-B810-47E3-86CB-E45D43E05B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D0A738-F367-473B-92DB-6CC6C7915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0EF4-82D1-4A8F-8CF0-C1E0611DC89F}" type="datetimeFigureOut">
              <a:rPr lang="ru-RU" smtClean="0"/>
              <a:t>18.04.2023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8C5598-2110-4840-84BD-A0408C8E9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5904DD-70A0-41B8-AAF9-714F44D35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15DA-37FB-4F95-9D8D-FE238540D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428727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66FE66-320D-405E-8E0C-691C595C4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11FDB6-5046-4129-8E99-70CFC16608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C1252D-71DC-45EE-A74F-FDAE86E46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0EF4-82D1-4A8F-8CF0-C1E0611DC89F}" type="datetimeFigureOut">
              <a:rPr lang="ru-RU" smtClean="0"/>
              <a:t>18.04.2023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53F869-BF63-4B7C-BDA1-5447E8222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5E5613-BF15-4DF9-B099-439275B19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15DA-37FB-4F95-9D8D-FE238540D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051742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494401-CD0F-4FC3-B53C-060C3568C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F30CF3-928C-46E7-9B53-5603ECBBC4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53902F7-5696-4110-8819-6EFBD367C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3AE6A46-4A15-4092-93B3-C0C4B7459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0EF4-82D1-4A8F-8CF0-C1E0611DC89F}" type="datetimeFigureOut">
              <a:rPr lang="ru-RU" smtClean="0"/>
              <a:t>18.04.2023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8BE19EA-0F43-4542-B677-63F7BFC07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5AD6BD-52FF-4793-B4F9-11155EC6F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15DA-37FB-4F95-9D8D-FE238540D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81112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491868-D3EC-407B-831E-C405D1970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A33C31-461A-401F-AA59-93473F55D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BDCC04-0A35-407B-B940-F2D253DC34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EF8E1C7-BD2B-4A91-A463-F49980E53A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6C83E2A-AD68-4635-A6B8-5E7918B245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DA2BB36-46AC-48E5-8BE7-262C2CE70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0EF4-82D1-4A8F-8CF0-C1E0611DC89F}" type="datetimeFigureOut">
              <a:rPr lang="ru-RU" smtClean="0"/>
              <a:t>18.04.2023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B2E9FF6-E803-413A-A68B-8A0FA87F6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CB8E8FF-04B4-45F3-815C-B3ECF8424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15DA-37FB-4F95-9D8D-FE238540D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762204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AFF005-8851-45CC-8B67-0C382C16B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EBDEFF-8915-453E-931E-96DCAE731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0EF4-82D1-4A8F-8CF0-C1E0611DC89F}" type="datetimeFigureOut">
              <a:rPr lang="ru-RU" smtClean="0"/>
              <a:t>18.04.2023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5065EC8-F8B5-43E6-8DCB-CD2E20EFA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3B04FA4-7D8D-49D1-B863-5A3C2CC07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15DA-37FB-4F95-9D8D-FE238540D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256416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7DF1881-41E2-4F04-864A-197EB1F95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0EF4-82D1-4A8F-8CF0-C1E0611DC89F}" type="datetimeFigureOut">
              <a:rPr lang="ru-RU" smtClean="0"/>
              <a:t>18.04.2023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B6867A9-8C61-4106-9ADA-28388960B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C17770A-E02F-4D5E-B4BE-533DF6908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15DA-37FB-4F95-9D8D-FE238540D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520306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CBD983-3D6F-4C5A-979F-80DCF05BA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70F1D1-14F4-478B-808C-9DA0FF861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008DBB8-7A1D-49FA-B9D5-92A714109F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0B1490-B956-4C5C-99C2-EA5F1E8B1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0EF4-82D1-4A8F-8CF0-C1E0611DC89F}" type="datetimeFigureOut">
              <a:rPr lang="ru-RU" smtClean="0"/>
              <a:t>18.04.2023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A34C3F2-5BE7-4D07-9012-4C5BB65DF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CC099F-6F4F-4495-80FC-9CE80517A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15DA-37FB-4F95-9D8D-FE238540D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363202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66EBED-4E9C-42F7-A97D-582CE9976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867E364-675B-4A02-B851-0D5538BCA9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AED2168-2824-40C9-A051-90B000B47E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DB5076E-57EE-4040-B2D7-03B6A4758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0EF4-82D1-4A8F-8CF0-C1E0611DC89F}" type="datetimeFigureOut">
              <a:rPr lang="ru-RU" smtClean="0"/>
              <a:t>18.04.2023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4843ECA-03DF-4EE9-8B04-F3BBC586D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5461600-237D-4818-A77C-8F52F5DBF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15DA-37FB-4F95-9D8D-FE238540D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94387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8483F3-780B-47B4-A39D-C83D73FB6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42895AA-7F40-43CD-A593-39E42D8C27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BD1BE3-4F8E-4627-940B-A601CFDE1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0EF4-82D1-4A8F-8CF0-C1E0611DC89F}" type="datetimeFigureOut">
              <a:rPr lang="ru-RU" smtClean="0"/>
              <a:t>18.04.2023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8BE456-B0A0-4DAB-90FE-586E45F68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0B60B5-52F8-4B2C-8128-4B1DE88E7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15DA-37FB-4F95-9D8D-FE238540D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398886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4DD6C29-183A-4C35-85E6-B019FE27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18ADDC0-E763-4C22-A2BB-8D274D9ED1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BBF646-99A9-4855-8808-32848992A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0EF4-82D1-4A8F-8CF0-C1E0611DC89F}" type="datetimeFigureOut">
              <a:rPr lang="ru-RU" smtClean="0"/>
              <a:t>18.04.2023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D6701E-6E17-4058-9AF0-49570C388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6B8826-723F-4A03-85A6-BFEA5E5B8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15DA-37FB-4F95-9D8D-FE238540D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351147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BA55CE-1846-48C7-9E19-E0151A807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D4699C-196C-46E5-A46B-E96C59D46D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27826F-C86F-4829-87CA-08D4B7DDB5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F0EF4-82D1-4A8F-8CF0-C1E0611DC89F}" type="datetimeFigureOut">
              <a:rPr lang="ru-RU" smtClean="0"/>
              <a:t>18.04.2023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560DBC-00AD-4FBD-AC63-2CF5E5A52B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666348-D124-4AE7-BFF3-4AC1037D86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615DA-37FB-4F95-9D8D-FE238540D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616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AFBFDFB-334D-4727-9612-2A3F66BB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2352A6D-B6C3-4A70-89C9-140F87F6DB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80347"/>
            <a:ext cx="9144000" cy="453038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Государственное бюджетное профессиональное учреждение</a:t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«Педагогический колледж им. Некрасова № 1 Санкт-Петербурга»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F6270DB-9E17-4DD8-9FD8-360B67FA86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2152" y="1575529"/>
            <a:ext cx="9415848" cy="2345681"/>
          </a:xfrm>
        </p:spPr>
        <p:txBody>
          <a:bodyPr>
            <a:noAutofit/>
          </a:bodyPr>
          <a:lstStyle/>
          <a:p>
            <a:r>
              <a:rPr lang="ru-RU" sz="4400" dirty="0">
                <a:latin typeface="Arial Black" panose="020B0A04020102020204" pitchFamily="34" charset="0"/>
              </a:rPr>
              <a:t>Проект на тему :</a:t>
            </a:r>
          </a:p>
          <a:p>
            <a:r>
              <a:rPr lang="ru-RU" sz="4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«Числа в загадках, пословицах и поговорках» для 1 класса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82FE9F-2647-49DB-BDFE-7F47F96239A2}"/>
              </a:ext>
            </a:extLst>
          </p:cNvPr>
          <p:cNvSpPr txBox="1"/>
          <p:nvPr/>
        </p:nvSpPr>
        <p:spPr>
          <a:xfrm>
            <a:off x="6606748" y="4866972"/>
            <a:ext cx="55852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Автор проекта: </a:t>
            </a:r>
          </a:p>
          <a:p>
            <a:r>
              <a:rPr lang="ru-RU" sz="2400" dirty="0"/>
              <a:t>Михайловская Кристина Алексеевна</a:t>
            </a:r>
          </a:p>
        </p:txBody>
      </p:sp>
    </p:spTree>
    <p:extLst>
      <p:ext uri="{BB962C8B-B14F-4D97-AF65-F5344CB8AC3E}">
        <p14:creationId xmlns:p14="http://schemas.microsoft.com/office/powerpoint/2010/main" val="415038666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3080-EB30-48E5-9E32-B848FC202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10" y="1122363"/>
            <a:ext cx="10052378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FBFDFB-334D-4727-9612-2A3F66BB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470F13-18F5-4E4C-860C-50146EA05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703" y="381043"/>
            <a:ext cx="10297296" cy="4956067"/>
          </a:xfrm>
        </p:spPr>
        <p:txBody>
          <a:bodyPr>
            <a:normAutofit/>
          </a:bodyPr>
          <a:lstStyle/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b="1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работы:</a:t>
            </a:r>
          </a:p>
          <a:p>
            <a:pPr algn="l"/>
            <a:r>
              <a:rPr lang="ru-RU" sz="4000" u="none" strike="noStrike" dirty="0">
                <a:effectLst/>
                <a:latin typeface="Times New Roman" panose="02020603050405020304" pitchFamily="18" charset="0"/>
                <a:ea typeface="Trebuchet MS" panose="020B0603020202020204" pitchFamily="34" charset="0"/>
              </a:rPr>
              <a:t>Ухудшение развития: мелкой моторики пальцев рук, мышления и грамотности речи. 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b="1" u="none" strike="noStrike" dirty="0">
                <a:effectLst/>
                <a:latin typeface="Times New Roman" panose="02020603050405020304" pitchFamily="18" charset="0"/>
                <a:ea typeface="Trebuchet MS" panose="020B0603020202020204" pitchFamily="34" charset="0"/>
              </a:rPr>
              <a:t>Проблема исследования</a:t>
            </a:r>
            <a:endParaRPr lang="ru-RU" sz="4000" b="1" dirty="0">
              <a:latin typeface="Times New Roman" panose="02020603050405020304" pitchFamily="18" charset="0"/>
              <a:ea typeface="Trebuchet MS" panose="020B0603020202020204" pitchFamily="34" charset="0"/>
            </a:endParaRPr>
          </a:p>
          <a:p>
            <a:pPr algn="l"/>
            <a:r>
              <a:rPr lang="ru-RU" sz="4000" u="none" strike="noStrike" dirty="0">
                <a:effectLst/>
                <a:latin typeface="Times New Roman" panose="02020603050405020304" pitchFamily="18" charset="0"/>
                <a:ea typeface="Trebuchet MS" panose="020B0603020202020204" pitchFamily="34" charset="0"/>
              </a:rPr>
              <a:t>Потеря интереса к математике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b="1" u="none" strike="noStrike" dirty="0">
                <a:effectLst/>
                <a:latin typeface="Times New Roman" panose="02020603050405020304" pitchFamily="18" charset="0"/>
                <a:ea typeface="Trebuchet MS" panose="020B0603020202020204" pitchFamily="34" charset="0"/>
              </a:rPr>
              <a:t>Объект исследования </a:t>
            </a:r>
            <a:endParaRPr lang="ru-RU" sz="4000" b="1" dirty="0">
              <a:latin typeface="Times New Roman" panose="02020603050405020304" pitchFamily="18" charset="0"/>
              <a:ea typeface="Trebuchet MS" panose="020B0603020202020204" pitchFamily="34" charset="0"/>
            </a:endParaRPr>
          </a:p>
          <a:p>
            <a:pPr algn="l"/>
            <a:r>
              <a:rPr lang="ru-RU" sz="400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Числа от 1 до 10</a:t>
            </a:r>
          </a:p>
        </p:txBody>
      </p:sp>
    </p:spTree>
    <p:extLst>
      <p:ext uri="{BB962C8B-B14F-4D97-AF65-F5344CB8AC3E}">
        <p14:creationId xmlns:p14="http://schemas.microsoft.com/office/powerpoint/2010/main" val="242123717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3080-EB30-48E5-9E32-B848FC202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10" y="1122363"/>
            <a:ext cx="10052378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FBFDFB-334D-4727-9612-2A3F66BB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470F13-18F5-4E4C-860C-50146EA05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1849" y="186612"/>
            <a:ext cx="10396151" cy="5071188"/>
          </a:xfrm>
        </p:spPr>
        <p:txBody>
          <a:bodyPr>
            <a:normAutofit/>
          </a:bodyPr>
          <a:lstStyle/>
          <a:p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ru-RU" sz="3200" b="1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Педагогическая</a:t>
            </a:r>
            <a:r>
              <a:rPr lang="ru-RU" sz="3200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: формирование информационных, проектировочных, коммуникативных и креативных компетенций учащихся 1 класса через включение в краткосрочный проект «Числа в загадках, пословицах и поговорках.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ru-RU" sz="3200" b="1" u="none" strike="noStrike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Для обучающихся</a:t>
            </a:r>
            <a:r>
              <a:rPr lang="ru-RU" sz="3200" u="none" strike="noStrike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: изучить числа в загадках, пословицах, стихах и поговорках. Создать книгу.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17B72BF-5DC6-408E-B9FA-30903105B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95" b="93452" l="6667" r="93452">
                        <a14:foregroundMark x1="50238" y1="16429" x2="50238" y2="16429"/>
                        <a14:foregroundMark x1="6667" y1="51190" x2="6667" y2="51190"/>
                        <a14:foregroundMark x1="29405" y1="91310" x2="29405" y2="91310"/>
                        <a14:foregroundMark x1="59762" y1="91786" x2="59762" y2="91786"/>
                        <a14:foregroundMark x1="46429" y1="93690" x2="46429" y2="93690"/>
                        <a14:foregroundMark x1="93571" y1="21548" x2="93571" y2="21548"/>
                        <a14:foregroundMark x1="79881" y1="5595" x2="79881" y2="55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9373" y="4163905"/>
            <a:ext cx="2767913" cy="276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860271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3080-EB30-48E5-9E32-B848FC202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10" y="1122363"/>
            <a:ext cx="10052378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FBFDFB-334D-4727-9612-2A3F66BB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40951413-9B74-4FC1-89E7-5C251DED8F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5357704"/>
              </p:ext>
            </p:extLst>
          </p:nvPr>
        </p:nvGraphicFramePr>
        <p:xfrm>
          <a:off x="2180468" y="113897"/>
          <a:ext cx="7564390" cy="6362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0400228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3080-EB30-48E5-9E32-B848FC202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10" y="1122363"/>
            <a:ext cx="10052378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FBFDFB-334D-4727-9612-2A3F66BB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470F13-18F5-4E4C-860C-50146EA05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4902" y="288323"/>
            <a:ext cx="11362194" cy="5970433"/>
          </a:xfrm>
        </p:spPr>
        <p:txBody>
          <a:bodyPr numCol="1">
            <a:noAutofit/>
          </a:bodyPr>
          <a:lstStyle/>
          <a:p>
            <a:pPr marL="0" indent="0" algn="l">
              <a:lnSpc>
                <a:spcPct val="100000"/>
              </a:lnSpc>
              <a:spcAft>
                <a:spcPts val="800"/>
              </a:spcAft>
              <a:buNone/>
            </a:pPr>
            <a:endParaRPr lang="ru-RU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000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направленные на достижение личностных результатов: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развитие мотивов учебной деятельности и формирование личностного смысла учения;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 развитие самостоятельности и личной ответственности за выполненный творческий продукт;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000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направленные на достижение метапредметных результатов: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развитие умения работать с информацией;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 формирование способности решать проблемы творческого и поискового характера;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развитие операций мышления;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 формирование умения планировать, контролировать и оценивать свою деятельность;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 формирование умения слушать и слышать собеседника, вести диалог, излагать свою точку зрения и аргументировать ее;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000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направленные на достижение предметных результатов: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 формирование умения записывать  цифры и сравнивать числа;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 формирование умения оценивать количество предметов числом.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5FF3D6-2A7A-47E4-84F3-59DC791AB7A9}"/>
              </a:ext>
            </a:extLst>
          </p:cNvPr>
          <p:cNvSpPr txBox="1"/>
          <p:nvPr/>
        </p:nvSpPr>
        <p:spPr>
          <a:xfrm>
            <a:off x="3715265" y="76269"/>
            <a:ext cx="3970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39516429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3080-EB30-48E5-9E32-B848FC202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10" y="1122363"/>
            <a:ext cx="10052378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FBFDFB-334D-4727-9612-2A3F66BB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470F13-18F5-4E4C-860C-50146EA05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3225" y="559838"/>
            <a:ext cx="9445690" cy="6298162"/>
          </a:xfrm>
        </p:spPr>
        <p:txBody>
          <a:bodyPr numCol="2">
            <a:normAutofit/>
          </a:bodyPr>
          <a:lstStyle/>
          <a:p>
            <a:pPr algn="l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Wingdings" panose="05000000000000000000" pitchFamily="2" charset="2"/>
              <a:buChar char="ü"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B3CCB9-F811-4A87-9677-F2F24AA53FD9}"/>
              </a:ext>
            </a:extLst>
          </p:cNvPr>
          <p:cNvSpPr txBox="1"/>
          <p:nvPr/>
        </p:nvSpPr>
        <p:spPr>
          <a:xfrm>
            <a:off x="1141909" y="736855"/>
            <a:ext cx="8428431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u="none" strike="noStrike" dirty="0">
                <a:effectLst/>
                <a:latin typeface="Times New Roman" panose="02020603050405020304" pitchFamily="18" charset="0"/>
                <a:ea typeface="Trebuchet MS" panose="020B0603020202020204" pitchFamily="34" charset="0"/>
              </a:rPr>
              <a:t>Гипотеза исследования</a:t>
            </a:r>
          </a:p>
          <a:p>
            <a:r>
              <a:rPr lang="ru-RU" sz="2800" u="none" strike="noStrike" dirty="0">
                <a:effectLst/>
                <a:latin typeface="Times New Roman" panose="02020603050405020304" pitchFamily="18" charset="0"/>
                <a:ea typeface="Trebuchet MS" panose="020B0603020202020204" pitchFamily="34" charset="0"/>
              </a:rPr>
              <a:t>Предполагаю, что детей заинтересует данный проект, потому что при изучение чисел, учитель обычно использует загадки и стихи, детям это нравится. Поэтому данная книжка будет актуальна.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u="none" strike="noStrike" dirty="0">
                <a:effectLst/>
                <a:latin typeface="Times New Roman" panose="02020603050405020304" pitchFamily="18" charset="0"/>
                <a:ea typeface="Trebuchet MS" panose="020B0603020202020204" pitchFamily="34" charset="0"/>
              </a:rPr>
              <a:t>Методы исследования</a:t>
            </a:r>
          </a:p>
          <a:p>
            <a:r>
              <a:rPr lang="ru-RU" sz="2800" u="none" strike="noStrike" dirty="0">
                <a:effectLst/>
                <a:latin typeface="Times New Roman" panose="02020603050405020304" pitchFamily="18" charset="0"/>
                <a:ea typeface="Trebuchet MS" panose="020B0603020202020204" pitchFamily="34" charset="0"/>
              </a:rPr>
              <a:t>Анкетирование, моделирование, наблюдение, обобщение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u="none" strike="noStrike" dirty="0">
                <a:effectLst/>
                <a:latin typeface="Times New Roman" panose="02020603050405020304" pitchFamily="18" charset="0"/>
                <a:ea typeface="Trebuchet MS" panose="020B0603020202020204" pitchFamily="34" charset="0"/>
              </a:rPr>
              <a:t>Вид проекта </a:t>
            </a:r>
          </a:p>
          <a:p>
            <a:r>
              <a:rPr lang="ru-RU" sz="2800" u="none" strike="noStrike" dirty="0">
                <a:effectLst/>
                <a:latin typeface="Times New Roman" panose="02020603050405020304" pitchFamily="18" charset="0"/>
                <a:ea typeface="Trebuchet MS" panose="020B0603020202020204" pitchFamily="34" charset="0"/>
              </a:rPr>
              <a:t>Исследовательский, краткосрочный (4 этапа), творческий, групповой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5195842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001AAD51-84F7-44D3-86AE-3ABA4A8DA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9367" y="205273"/>
            <a:ext cx="1140005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проекта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EC7E7E-9A1F-43BD-B169-40847C5491A3}"/>
              </a:ext>
            </a:extLst>
          </p:cNvPr>
          <p:cNvSpPr txBox="1"/>
          <p:nvPr/>
        </p:nvSpPr>
        <p:spPr>
          <a:xfrm>
            <a:off x="363984" y="974714"/>
            <a:ext cx="996962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Этап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Подготовительный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Цель:</a:t>
            </a:r>
            <a:r>
              <a:rPr lang="ru-RU" sz="2400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 включение учащихся в технологию деятельности, мотивирование на участие в проекте.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Этап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2400" u="none" strike="noStrike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сбор и систематизация  информации</a:t>
            </a:r>
            <a:b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Цель</a:t>
            </a:r>
            <a:r>
              <a:rPr lang="ru-RU" sz="2400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: формирование интереса  к исследовательской деятельности, знакомство с разными способами сбора и систематизации информации.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3 этап</a:t>
            </a:r>
            <a:r>
              <a:rPr lang="ru-RU" sz="2400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: проектная деятельность</a:t>
            </a:r>
          </a:p>
          <a:p>
            <a:r>
              <a:rPr lang="ru-RU" sz="2400" b="1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    Цель:</a:t>
            </a:r>
            <a:r>
              <a:rPr lang="ru-RU" sz="2400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 дать возможность учащимся самим придумать и создать свой       проект.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4 этап:</a:t>
            </a:r>
            <a:r>
              <a:rPr lang="ru-RU" sz="2400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 презентация проектов</a:t>
            </a:r>
          </a:p>
          <a:p>
            <a:r>
              <a:rPr lang="ru-RU" sz="2400" b="1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    Цель</a:t>
            </a:r>
            <a:r>
              <a:rPr lang="ru-RU" sz="2400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: дать возможность учащимся рассказать о своей работе, показать      то, что получилось, получить поддержку и похвалу.</a:t>
            </a:r>
          </a:p>
          <a:p>
            <a:r>
              <a:rPr lang="ru-RU" sz="18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90753AA-CFF7-45B1-9D9E-C1AD19C44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3778" y1="74556" x2="33778" y2="74556"/>
                        <a14:foregroundMark x1="25111" y1="76778" x2="25111" y2="76778"/>
                        <a14:foregroundMark x1="44667" y1="74000" x2="44667" y2="74000"/>
                        <a14:foregroundMark x1="57667" y1="70667" x2="57667" y2="70667"/>
                        <a14:foregroundMark x1="65778" y1="66667" x2="65778" y2="66667"/>
                        <a14:foregroundMark x1="78111" y1="65000" x2="78111" y2="6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544" y="2232897"/>
            <a:ext cx="5883286" cy="5883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935248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3080-EB30-48E5-9E32-B848FC202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10" y="1122363"/>
            <a:ext cx="10052378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FBFDFB-334D-4727-9612-2A3F66BB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470F13-18F5-4E4C-860C-50146EA05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160" y="461865"/>
            <a:ext cx="10860832" cy="5934269"/>
          </a:xfrm>
        </p:spPr>
        <p:txBody>
          <a:bodyPr>
            <a:normAutofit/>
          </a:bodyPr>
          <a:lstStyle/>
          <a:p>
            <a:r>
              <a:rPr lang="ru-RU" sz="4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b="1" u="none" strike="noStrike" dirty="0">
                <a:effectLst/>
                <a:latin typeface="Times New Roman" panose="02020603050405020304" pitchFamily="18" charset="0"/>
                <a:ea typeface="Trebuchet MS" panose="020B0603020202020204" pitchFamily="34" charset="0"/>
              </a:rPr>
              <a:t>Продукт проекта</a:t>
            </a:r>
          </a:p>
          <a:p>
            <a:pPr algn="l"/>
            <a:r>
              <a:rPr lang="ru-RU" sz="2800" u="none" strike="noStrike" dirty="0">
                <a:effectLst/>
                <a:latin typeface="Times New Roman" panose="02020603050405020304" pitchFamily="18" charset="0"/>
                <a:ea typeface="Trebuchet MS" panose="020B0603020202020204" pitchFamily="34" charset="0"/>
              </a:rPr>
              <a:t>создание книги «Числа в загадках, пословицах и поговорках»</a:t>
            </a:r>
            <a:endParaRPr lang="ru-RU" sz="28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87849D5-6A8B-4690-A95C-0C65421E46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5" t="15069" r="6105" b="2005"/>
          <a:stretch/>
        </p:blipFill>
        <p:spPr bwMode="auto">
          <a:xfrm>
            <a:off x="2405849" y="2070892"/>
            <a:ext cx="5637322" cy="419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4897630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3080-EB30-48E5-9E32-B848FC202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10" y="1122363"/>
            <a:ext cx="10052378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FBFDFB-334D-4727-9612-2A3F66BB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470F13-18F5-4E4C-860C-50146EA05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416" y="695131"/>
            <a:ext cx="9697616" cy="54677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 (Результаты):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3600" b="0" i="0" spc="-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Дети знают и называют числа</a:t>
            </a:r>
            <a:endParaRPr lang="ru-RU" sz="3600" spc="-15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сформировано чувство гордости за свой город и желание сохранить его чистым и красивым.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 познавательный интерес среди детей к 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математике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Создана и защищена книга «Числа в </a:t>
            </a:r>
            <a:r>
              <a:rPr lang="ru-RU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загадках,пословицах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поговорках»</a:t>
            </a:r>
            <a:endParaRPr lang="ru-RU" sz="3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3599929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438</Words>
  <Application>Microsoft Office PowerPoint</Application>
  <PresentationFormat>Широкоэкранный</PresentationFormat>
  <Paragraphs>63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 Unicode MS</vt:lpstr>
      <vt:lpstr>Arial</vt:lpstr>
      <vt:lpstr>Arial Black</vt:lpstr>
      <vt:lpstr>Calibri</vt:lpstr>
      <vt:lpstr>Calibri Light</vt:lpstr>
      <vt:lpstr>Times New Roman</vt:lpstr>
      <vt:lpstr>Trebuchet MS</vt:lpstr>
      <vt:lpstr>Wingdings</vt:lpstr>
      <vt:lpstr>Тема Office</vt:lpstr>
      <vt:lpstr>Государственное бюджетное профессиональное учреждение «Педагогический колледж им. Некрасова № 1 Санкт-Петербурга»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voronzovakristya0504@gmail.com</dc:creator>
  <cp:lastModifiedBy>voronzovakristya0504@gmail.com</cp:lastModifiedBy>
  <cp:revision>15</cp:revision>
  <dcterms:created xsi:type="dcterms:W3CDTF">2023-03-04T11:19:21Z</dcterms:created>
  <dcterms:modified xsi:type="dcterms:W3CDTF">2023-04-18T12:07:51Z</dcterms:modified>
</cp:coreProperties>
</file>