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38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ronzovakristya0504@gmail.com" userId="0dbb59a14acf5c86" providerId="LiveId" clId="{60900FF1-A4AE-486E-A952-75EC50CB2D4F}"/>
    <pc:docChg chg="custSel addSld modSld">
      <pc:chgData name="voronzovakristya0504@gmail.com" userId="0dbb59a14acf5c86" providerId="LiveId" clId="{60900FF1-A4AE-486E-A952-75EC50CB2D4F}" dt="2024-02-04T11:07:34.757" v="575" actId="113"/>
      <pc:docMkLst>
        <pc:docMk/>
      </pc:docMkLst>
      <pc:sldChg chg="addSp delSp modSp new mod">
        <pc:chgData name="voronzovakristya0504@gmail.com" userId="0dbb59a14acf5c86" providerId="LiveId" clId="{60900FF1-A4AE-486E-A952-75EC50CB2D4F}" dt="2024-01-27T11:16:29.154" v="34" actId="2711"/>
        <pc:sldMkLst>
          <pc:docMk/>
          <pc:sldMk cId="3603388283" sldId="256"/>
        </pc:sldMkLst>
        <pc:spChg chg="mod">
          <ac:chgData name="voronzovakristya0504@gmail.com" userId="0dbb59a14acf5c86" providerId="LiveId" clId="{60900FF1-A4AE-486E-A952-75EC50CB2D4F}" dt="2024-01-27T11:16:29.154" v="34" actId="2711"/>
          <ac:spMkLst>
            <pc:docMk/>
            <pc:sldMk cId="3603388283" sldId="256"/>
            <ac:spMk id="2" creationId="{B45A40CC-7619-47CB-B6D2-9AB1AEF00705}"/>
          </ac:spMkLst>
        </pc:spChg>
        <pc:spChg chg="del">
          <ac:chgData name="voronzovakristya0504@gmail.com" userId="0dbb59a14acf5c86" providerId="LiveId" clId="{60900FF1-A4AE-486E-A952-75EC50CB2D4F}" dt="2024-01-27T11:15:50.185" v="33" actId="478"/>
          <ac:spMkLst>
            <pc:docMk/>
            <pc:sldMk cId="3603388283" sldId="256"/>
            <ac:spMk id="3" creationId="{1F81E8BD-4FEF-4B13-9DDF-BF4CFB72C0DC}"/>
          </ac:spMkLst>
        </pc:spChg>
        <pc:picChg chg="add mod">
          <ac:chgData name="voronzovakristya0504@gmail.com" userId="0dbb59a14acf5c86" providerId="LiveId" clId="{60900FF1-A4AE-486E-A952-75EC50CB2D4F}" dt="2024-01-27T11:15:16.965" v="2" actId="167"/>
          <ac:picMkLst>
            <pc:docMk/>
            <pc:sldMk cId="3603388283" sldId="256"/>
            <ac:picMk id="1026" creationId="{FF02745D-DABD-40CB-8BED-D53FF9485060}"/>
          </ac:picMkLst>
        </pc:picChg>
      </pc:sldChg>
      <pc:sldChg chg="addSp delSp modSp add mod">
        <pc:chgData name="voronzovakristya0504@gmail.com" userId="0dbb59a14acf5c86" providerId="LiveId" clId="{60900FF1-A4AE-486E-A952-75EC50CB2D4F}" dt="2024-02-04T11:07:34.757" v="575" actId="113"/>
        <pc:sldMkLst>
          <pc:docMk/>
          <pc:sldMk cId="2680560148" sldId="257"/>
        </pc:sldMkLst>
        <pc:spChg chg="del">
          <ac:chgData name="voronzovakristya0504@gmail.com" userId="0dbb59a14acf5c86" providerId="LiveId" clId="{60900FF1-A4AE-486E-A952-75EC50CB2D4F}" dt="2024-01-27T11:58:37.357" v="35"/>
          <ac:spMkLst>
            <pc:docMk/>
            <pc:sldMk cId="2680560148" sldId="257"/>
            <ac:spMk id="2" creationId="{B45A40CC-7619-47CB-B6D2-9AB1AEF00705}"/>
          </ac:spMkLst>
        </pc:spChg>
        <pc:spChg chg="del">
          <ac:chgData name="voronzovakristya0504@gmail.com" userId="0dbb59a14acf5c86" providerId="LiveId" clId="{60900FF1-A4AE-486E-A952-75EC50CB2D4F}" dt="2024-01-27T11:58:54.154" v="38"/>
          <ac:spMkLst>
            <pc:docMk/>
            <pc:sldMk cId="2680560148" sldId="257"/>
            <ac:spMk id="3" creationId="{1F81E8BD-4FEF-4B13-9DDF-BF4CFB72C0DC}"/>
          </ac:spMkLst>
        </pc:spChg>
        <pc:spChg chg="add del mod">
          <ac:chgData name="voronzovakristya0504@gmail.com" userId="0dbb59a14acf5c86" providerId="LiveId" clId="{60900FF1-A4AE-486E-A952-75EC50CB2D4F}" dt="2024-01-27T11:58:47.943" v="37" actId="478"/>
          <ac:spMkLst>
            <pc:docMk/>
            <pc:sldMk cId="2680560148" sldId="257"/>
            <ac:spMk id="5" creationId="{233F9841-32BC-4101-BB6C-0AE030AA9672}"/>
          </ac:spMkLst>
        </pc:spChg>
        <pc:spChg chg="add del mod">
          <ac:chgData name="voronzovakristya0504@gmail.com" userId="0dbb59a14acf5c86" providerId="LiveId" clId="{60900FF1-A4AE-486E-A952-75EC50CB2D4F}" dt="2024-01-27T11:59:31.030" v="67" actId="478"/>
          <ac:spMkLst>
            <pc:docMk/>
            <pc:sldMk cId="2680560148" sldId="257"/>
            <ac:spMk id="6" creationId="{32DAE7B4-04E6-45A8-831C-3924051DC7B1}"/>
          </ac:spMkLst>
        </pc:spChg>
        <pc:spChg chg="add del mod">
          <ac:chgData name="voronzovakristya0504@gmail.com" userId="0dbb59a14acf5c86" providerId="LiveId" clId="{60900FF1-A4AE-486E-A952-75EC50CB2D4F}" dt="2024-01-27T11:58:57.561" v="40" actId="478"/>
          <ac:spMkLst>
            <pc:docMk/>
            <pc:sldMk cId="2680560148" sldId="257"/>
            <ac:spMk id="8" creationId="{9E83B0D6-7F77-48E1-BFF5-0DA0A42A6FCA}"/>
          </ac:spMkLst>
        </pc:spChg>
        <pc:spChg chg="add mod">
          <ac:chgData name="voronzovakristya0504@gmail.com" userId="0dbb59a14acf5c86" providerId="LiveId" clId="{60900FF1-A4AE-486E-A952-75EC50CB2D4F}" dt="2024-02-04T11:07:34.757" v="575" actId="113"/>
          <ac:spMkLst>
            <pc:docMk/>
            <pc:sldMk cId="2680560148" sldId="257"/>
            <ac:spMk id="9" creationId="{75E77A51-3D88-40A2-8729-75D607466B7C}"/>
          </ac:spMkLst>
        </pc:spChg>
        <pc:graphicFrameChg chg="add del mod">
          <ac:chgData name="voronzovakristya0504@gmail.com" userId="0dbb59a14acf5c86" providerId="LiveId" clId="{60900FF1-A4AE-486E-A952-75EC50CB2D4F}" dt="2024-01-27T11:58:42.449" v="36" actId="478"/>
          <ac:graphicFrameMkLst>
            <pc:docMk/>
            <pc:sldMk cId="2680560148" sldId="257"/>
            <ac:graphicFrameMk id="4" creationId="{D7FC3FD0-C23F-449B-9755-145DAFEB8CF3}"/>
          </ac:graphicFrameMkLst>
        </pc:graphicFrameChg>
        <pc:graphicFrameChg chg="add del mod">
          <ac:chgData name="voronzovakristya0504@gmail.com" userId="0dbb59a14acf5c86" providerId="LiveId" clId="{60900FF1-A4AE-486E-A952-75EC50CB2D4F}" dt="2024-01-27T11:58:57.561" v="40" actId="478"/>
          <ac:graphicFrameMkLst>
            <pc:docMk/>
            <pc:sldMk cId="2680560148" sldId="257"/>
            <ac:graphicFrameMk id="7" creationId="{68FD41D9-DFC7-4113-B346-1C41491A3224}"/>
          </ac:graphicFrameMkLst>
        </pc:graphicFrameChg>
        <pc:picChg chg="mod">
          <ac:chgData name="voronzovakristya0504@gmail.com" userId="0dbb59a14acf5c86" providerId="LiveId" clId="{60900FF1-A4AE-486E-A952-75EC50CB2D4F}" dt="2024-01-27T11:59:44.624" v="72" actId="1076"/>
          <ac:picMkLst>
            <pc:docMk/>
            <pc:sldMk cId="2680560148" sldId="257"/>
            <ac:picMk id="1026" creationId="{FF02745D-DABD-40CB-8BED-D53FF9485060}"/>
          </ac:picMkLst>
        </pc:picChg>
      </pc:sldChg>
      <pc:sldChg chg="addSp delSp modSp add mod">
        <pc:chgData name="voronzovakristya0504@gmail.com" userId="0dbb59a14acf5c86" providerId="LiveId" clId="{60900FF1-A4AE-486E-A952-75EC50CB2D4F}" dt="2024-01-27T12:56:47.477" v="281" actId="1076"/>
        <pc:sldMkLst>
          <pc:docMk/>
          <pc:sldMk cId="1171625881" sldId="258"/>
        </pc:sldMkLst>
        <pc:spChg chg="mod">
          <ac:chgData name="voronzovakristya0504@gmail.com" userId="0dbb59a14acf5c86" providerId="LiveId" clId="{60900FF1-A4AE-486E-A952-75EC50CB2D4F}" dt="2024-01-27T12:56:47.477" v="281" actId="1076"/>
          <ac:spMkLst>
            <pc:docMk/>
            <pc:sldMk cId="1171625881" sldId="258"/>
            <ac:spMk id="2" creationId="{B45A40CC-7619-47CB-B6D2-9AB1AEF00705}"/>
          </ac:spMkLst>
        </pc:spChg>
        <pc:spChg chg="del">
          <ac:chgData name="voronzovakristya0504@gmail.com" userId="0dbb59a14acf5c86" providerId="LiveId" clId="{60900FF1-A4AE-486E-A952-75EC50CB2D4F}" dt="2024-01-27T12:56:13.646" v="274" actId="478"/>
          <ac:spMkLst>
            <pc:docMk/>
            <pc:sldMk cId="1171625881" sldId="258"/>
            <ac:spMk id="3" creationId="{1F81E8BD-4FEF-4B13-9DDF-BF4CFB72C0DC}"/>
          </ac:spMkLst>
        </pc:spChg>
        <pc:graphicFrameChg chg="add del mod">
          <ac:chgData name="voronzovakristya0504@gmail.com" userId="0dbb59a14acf5c86" providerId="LiveId" clId="{60900FF1-A4AE-486E-A952-75EC50CB2D4F}" dt="2024-01-27T12:54:50.418" v="82" actId="478"/>
          <ac:graphicFrameMkLst>
            <pc:docMk/>
            <pc:sldMk cId="1171625881" sldId="258"/>
            <ac:graphicFrameMk id="4" creationId="{CE44F29C-F1C5-4B1B-8F38-8B23E6A94485}"/>
          </ac:graphicFrameMkLst>
        </pc:graphicFrameChg>
        <pc:graphicFrameChg chg="add del mod">
          <ac:chgData name="voronzovakristya0504@gmail.com" userId="0dbb59a14acf5c86" providerId="LiveId" clId="{60900FF1-A4AE-486E-A952-75EC50CB2D4F}" dt="2024-01-27T12:55:58.533" v="269" actId="478"/>
          <ac:graphicFrameMkLst>
            <pc:docMk/>
            <pc:sldMk cId="1171625881" sldId="258"/>
            <ac:graphicFrameMk id="5" creationId="{E66BBFE4-04C1-4DA4-AA93-AA8D7AC3CACF}"/>
          </ac:graphicFrameMkLst>
        </pc:graphicFrameChg>
        <pc:picChg chg="add del mod">
          <ac:chgData name="voronzovakristya0504@gmail.com" userId="0dbb59a14acf5c86" providerId="LiveId" clId="{60900FF1-A4AE-486E-A952-75EC50CB2D4F}" dt="2024-01-27T12:56:07.117" v="273" actId="1076"/>
          <ac:picMkLst>
            <pc:docMk/>
            <pc:sldMk cId="1171625881" sldId="258"/>
            <ac:picMk id="1026" creationId="{FF02745D-DABD-40CB-8BED-D53FF9485060}"/>
          </ac:picMkLst>
        </pc:picChg>
      </pc:sldChg>
      <pc:sldChg chg="addSp delSp modSp add mod">
        <pc:chgData name="voronzovakristya0504@gmail.com" userId="0dbb59a14acf5c86" providerId="LiveId" clId="{60900FF1-A4AE-486E-A952-75EC50CB2D4F}" dt="2024-01-27T12:58:06.938" v="318" actId="478"/>
        <pc:sldMkLst>
          <pc:docMk/>
          <pc:sldMk cId="1951139775" sldId="259"/>
        </pc:sldMkLst>
        <pc:spChg chg="mod">
          <ac:chgData name="voronzovakristya0504@gmail.com" userId="0dbb59a14acf5c86" providerId="LiveId" clId="{60900FF1-A4AE-486E-A952-75EC50CB2D4F}" dt="2024-01-27T12:58:03.475" v="317" actId="14100"/>
          <ac:spMkLst>
            <pc:docMk/>
            <pc:sldMk cId="1951139775" sldId="259"/>
            <ac:spMk id="2" creationId="{B45A40CC-7619-47CB-B6D2-9AB1AEF00705}"/>
          </ac:spMkLst>
        </pc:spChg>
        <pc:spChg chg="del">
          <ac:chgData name="voronzovakristya0504@gmail.com" userId="0dbb59a14acf5c86" providerId="LiveId" clId="{60900FF1-A4AE-486E-A952-75EC50CB2D4F}" dt="2024-01-27T12:58:06.938" v="318" actId="478"/>
          <ac:spMkLst>
            <pc:docMk/>
            <pc:sldMk cId="1951139775" sldId="259"/>
            <ac:spMk id="3" creationId="{1F81E8BD-4FEF-4B13-9DDF-BF4CFB72C0DC}"/>
          </ac:spMkLst>
        </pc:spChg>
        <pc:picChg chg="add mod">
          <ac:chgData name="voronzovakristya0504@gmail.com" userId="0dbb59a14acf5c86" providerId="LiveId" clId="{60900FF1-A4AE-486E-A952-75EC50CB2D4F}" dt="2024-01-27T12:57:33.594" v="284" actId="1076"/>
          <ac:picMkLst>
            <pc:docMk/>
            <pc:sldMk cId="1951139775" sldId="259"/>
            <ac:picMk id="5122" creationId="{7223F002-E338-417F-987C-3B48F7A2F54B}"/>
          </ac:picMkLst>
        </pc:picChg>
      </pc:sldChg>
      <pc:sldChg chg="addSp modSp add mod modAnim">
        <pc:chgData name="voronzovakristya0504@gmail.com" userId="0dbb59a14acf5c86" providerId="LiveId" clId="{60900FF1-A4AE-486E-A952-75EC50CB2D4F}" dt="2024-01-27T12:59:21.786" v="346"/>
        <pc:sldMkLst>
          <pc:docMk/>
          <pc:sldMk cId="1485353051" sldId="260"/>
        </pc:sldMkLst>
        <pc:spChg chg="mod">
          <ac:chgData name="voronzovakristya0504@gmail.com" userId="0dbb59a14acf5c86" providerId="LiveId" clId="{60900FF1-A4AE-486E-A952-75EC50CB2D4F}" dt="2024-01-27T12:59:18.662" v="345" actId="403"/>
          <ac:spMkLst>
            <pc:docMk/>
            <pc:sldMk cId="1485353051" sldId="260"/>
            <ac:spMk id="3" creationId="{1F81E8BD-4FEF-4B13-9DDF-BF4CFB72C0DC}"/>
          </ac:spMkLst>
        </pc:spChg>
        <pc:picChg chg="add mod">
          <ac:chgData name="voronzovakristya0504@gmail.com" userId="0dbb59a14acf5c86" providerId="LiveId" clId="{60900FF1-A4AE-486E-A952-75EC50CB2D4F}" dt="2024-01-27T12:58:56.192" v="325" actId="14861"/>
          <ac:picMkLst>
            <pc:docMk/>
            <pc:sldMk cId="1485353051" sldId="260"/>
            <ac:picMk id="5" creationId="{66F7F2C9-7217-44CE-8EDB-BE352910E11D}"/>
          </ac:picMkLst>
        </pc:picChg>
      </pc:sldChg>
      <pc:sldChg chg="addSp delSp modSp add mod">
        <pc:chgData name="voronzovakristya0504@gmail.com" userId="0dbb59a14acf5c86" providerId="LiveId" clId="{60900FF1-A4AE-486E-A952-75EC50CB2D4F}" dt="2024-01-27T13:04:09.514" v="503" actId="1076"/>
        <pc:sldMkLst>
          <pc:docMk/>
          <pc:sldMk cId="2074150118" sldId="261"/>
        </pc:sldMkLst>
        <pc:spChg chg="del mod">
          <ac:chgData name="voronzovakristya0504@gmail.com" userId="0dbb59a14acf5c86" providerId="LiveId" clId="{60900FF1-A4AE-486E-A952-75EC50CB2D4F}" dt="2024-01-27T13:00:59.783" v="414" actId="478"/>
          <ac:spMkLst>
            <pc:docMk/>
            <pc:sldMk cId="2074150118" sldId="261"/>
            <ac:spMk id="2" creationId="{B45A40CC-7619-47CB-B6D2-9AB1AEF00705}"/>
          </ac:spMkLst>
        </pc:spChg>
        <pc:spChg chg="del">
          <ac:chgData name="voronzovakristya0504@gmail.com" userId="0dbb59a14acf5c86" providerId="LiveId" clId="{60900FF1-A4AE-486E-A952-75EC50CB2D4F}" dt="2024-01-27T13:01:28.498" v="453" actId="478"/>
          <ac:spMkLst>
            <pc:docMk/>
            <pc:sldMk cId="2074150118" sldId="261"/>
            <ac:spMk id="3" creationId="{1F81E8BD-4FEF-4B13-9DDF-BF4CFB72C0DC}"/>
          </ac:spMkLst>
        </pc:spChg>
        <pc:spChg chg="add mod">
          <ac:chgData name="voronzovakristya0504@gmail.com" userId="0dbb59a14acf5c86" providerId="LiveId" clId="{60900FF1-A4AE-486E-A952-75EC50CB2D4F}" dt="2024-01-27T13:01:36.979" v="458" actId="1076"/>
          <ac:spMkLst>
            <pc:docMk/>
            <pc:sldMk cId="2074150118" sldId="261"/>
            <ac:spMk id="4" creationId="{83A17FF7-619D-434D-AD37-10C8B9017E6C}"/>
          </ac:spMkLst>
        </pc:spChg>
        <pc:spChg chg="add del mod">
          <ac:chgData name="voronzovakristya0504@gmail.com" userId="0dbb59a14acf5c86" providerId="LiveId" clId="{60900FF1-A4AE-486E-A952-75EC50CB2D4F}" dt="2024-01-27T13:01:25.248" v="452" actId="478"/>
          <ac:spMkLst>
            <pc:docMk/>
            <pc:sldMk cId="2074150118" sldId="261"/>
            <ac:spMk id="6" creationId="{4BD6F05F-A576-4A6B-A0F9-EBF1153135E7}"/>
          </ac:spMkLst>
        </pc:spChg>
        <pc:spChg chg="add mod">
          <ac:chgData name="voronzovakristya0504@gmail.com" userId="0dbb59a14acf5c86" providerId="LiveId" clId="{60900FF1-A4AE-486E-A952-75EC50CB2D4F}" dt="2024-01-27T13:02:26.225" v="494" actId="1076"/>
          <ac:spMkLst>
            <pc:docMk/>
            <pc:sldMk cId="2074150118" sldId="261"/>
            <ac:spMk id="7" creationId="{C2120728-1CD6-4224-B82D-570CAAA2711C}"/>
          </ac:spMkLst>
        </pc:spChg>
        <pc:spChg chg="add del mod">
          <ac:chgData name="voronzovakristya0504@gmail.com" userId="0dbb59a14acf5c86" providerId="LiveId" clId="{60900FF1-A4AE-486E-A952-75EC50CB2D4F}" dt="2024-01-27T13:01:33.815" v="457" actId="478"/>
          <ac:spMkLst>
            <pc:docMk/>
            <pc:sldMk cId="2074150118" sldId="261"/>
            <ac:spMk id="8" creationId="{32D3F366-0109-42DE-8582-E5596FCC3F3E}"/>
          </ac:spMkLst>
        </pc:spChg>
        <pc:spChg chg="add mod">
          <ac:chgData name="voronzovakristya0504@gmail.com" userId="0dbb59a14acf5c86" providerId="LiveId" clId="{60900FF1-A4AE-486E-A952-75EC50CB2D4F}" dt="2024-01-27T13:01:43.164" v="460" actId="1076"/>
          <ac:spMkLst>
            <pc:docMk/>
            <pc:sldMk cId="2074150118" sldId="261"/>
            <ac:spMk id="9" creationId="{A766CAF5-6CEB-41E0-8E0C-9E3F4F945037}"/>
          </ac:spMkLst>
        </pc:spChg>
        <pc:picChg chg="add del mod">
          <ac:chgData name="voronzovakristya0504@gmail.com" userId="0dbb59a14acf5c86" providerId="LiveId" clId="{60900FF1-A4AE-486E-A952-75EC50CB2D4F}" dt="2024-01-27T13:03:32.142" v="497" actId="478"/>
          <ac:picMkLst>
            <pc:docMk/>
            <pc:sldMk cId="2074150118" sldId="261"/>
            <ac:picMk id="3074" creationId="{8197E095-D5F5-447A-9C67-7D8C185EFE2A}"/>
          </ac:picMkLst>
        </pc:picChg>
        <pc:picChg chg="add mod">
          <ac:chgData name="voronzovakristya0504@gmail.com" userId="0dbb59a14acf5c86" providerId="LiveId" clId="{60900FF1-A4AE-486E-A952-75EC50CB2D4F}" dt="2024-01-27T13:04:09.514" v="503" actId="1076"/>
          <ac:picMkLst>
            <pc:docMk/>
            <pc:sldMk cId="2074150118" sldId="261"/>
            <ac:picMk id="3076" creationId="{53E9A08E-8C78-4097-A7E9-503CE29F34D8}"/>
          </ac:picMkLst>
        </pc:picChg>
      </pc:sldChg>
      <pc:sldChg chg="add">
        <pc:chgData name="voronzovakristya0504@gmail.com" userId="0dbb59a14acf5c86" providerId="LiveId" clId="{60900FF1-A4AE-486E-A952-75EC50CB2D4F}" dt="2024-01-27T11:15:22.497" v="8"/>
        <pc:sldMkLst>
          <pc:docMk/>
          <pc:sldMk cId="1713149028" sldId="262"/>
        </pc:sldMkLst>
      </pc:sldChg>
      <pc:sldMasterChg chg="addSldLayout">
        <pc:chgData name="voronzovakristya0504@gmail.com" userId="0dbb59a14acf5c86" providerId="LiveId" clId="{60900FF1-A4AE-486E-A952-75EC50CB2D4F}" dt="2024-01-27T11:15:12.105" v="0" actId="680"/>
        <pc:sldMasterMkLst>
          <pc:docMk/>
          <pc:sldMasterMk cId="1041058316" sldId="2147483648"/>
        </pc:sldMasterMkLst>
        <pc:sldLayoutChg chg="add">
          <pc:chgData name="voronzovakristya0504@gmail.com" userId="0dbb59a14acf5c86" providerId="LiveId" clId="{60900FF1-A4AE-486E-A952-75EC50CB2D4F}" dt="2024-01-27T11:15:12.105" v="0" actId="680"/>
          <pc:sldLayoutMkLst>
            <pc:docMk/>
            <pc:sldMasterMk cId="1041058316" sldId="2147483648"/>
            <pc:sldLayoutMk cId="484392496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29C22-9A8F-446B-844A-582CC8A0C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B69BCA-F04E-4F73-85CC-8F2809BC7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8439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05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02745D-DABD-40CB-8BED-D53FF948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A40CC-7619-47CB-B6D2-9AB1AEF007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хорошо уметь читать!</a:t>
            </a:r>
          </a:p>
        </p:txBody>
      </p:sp>
    </p:spTree>
    <p:extLst>
      <p:ext uri="{BB962C8B-B14F-4D97-AF65-F5344CB8AC3E}">
        <p14:creationId xmlns:p14="http://schemas.microsoft.com/office/powerpoint/2010/main" val="3603388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02745D-DABD-40CB-8BED-D53FF948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75E77A51-3D88-40A2-8729-75D607466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884238"/>
            <a:ext cx="9144000" cy="3586162"/>
          </a:xfrm>
        </p:spPr>
        <p:txBody>
          <a:bodyPr/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люблю читать стихотворения.</a:t>
            </a:r>
          </a:p>
          <a:p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lang="ru-RU" sz="48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люблю </a:t>
            </a:r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читать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стихотворения</a:t>
            </a:r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люблю 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стихотворения.</a:t>
            </a:r>
          </a:p>
          <a:p>
            <a:r>
              <a:rPr lang="ru-RU" sz="48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люблю читать </a:t>
            </a:r>
            <a:r>
              <a:rPr lang="ru-RU" sz="4800" b="1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стихотворения.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0560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02745D-DABD-40CB-8BED-D53FF948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A40CC-7619-47CB-B6D2-9AB1AEF00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182562"/>
            <a:ext cx="11074400" cy="5621337"/>
          </a:xfrm>
        </p:spPr>
        <p:txBody>
          <a:bodyPr/>
          <a:lstStyle/>
          <a:p>
            <a:pPr algn="l"/>
            <a:r>
              <a:rPr lang="ru-RU" sz="4800" dirty="0"/>
              <a:t>-Сочинять стихотворения начал в 9 лет</a:t>
            </a:r>
            <a:br>
              <a:rPr lang="ru-RU" sz="4800" dirty="0"/>
            </a:br>
            <a:r>
              <a:rPr lang="ru-RU" sz="4800" dirty="0"/>
              <a:t>-на его стихотворения записывали песни</a:t>
            </a:r>
            <a:br>
              <a:rPr lang="ru-RU" sz="4800" dirty="0"/>
            </a:br>
            <a:r>
              <a:rPr lang="ru-RU" sz="4800" dirty="0"/>
              <a:t>- написал стихотворение </a:t>
            </a:r>
            <a:br>
              <a:rPr lang="ru-RU" sz="4800" dirty="0"/>
            </a:br>
            <a:r>
              <a:rPr lang="ru-RU" sz="4800" dirty="0"/>
              <a:t>«Белая берега </a:t>
            </a:r>
            <a:br>
              <a:rPr lang="ru-RU" sz="4800" dirty="0"/>
            </a:br>
            <a:r>
              <a:rPr lang="ru-RU" sz="4800" dirty="0"/>
              <a:t>Под моим окном</a:t>
            </a:r>
            <a:br>
              <a:rPr lang="ru-RU" sz="4800" dirty="0"/>
            </a:br>
            <a:r>
              <a:rPr lang="ru-RU" sz="4800" dirty="0"/>
              <a:t>Принакрылась снегом,</a:t>
            </a:r>
            <a:br>
              <a:rPr lang="ru-RU" sz="4800" dirty="0"/>
            </a:br>
            <a:r>
              <a:rPr lang="ru-RU" sz="4800" dirty="0"/>
              <a:t>Точно серебром»</a:t>
            </a:r>
          </a:p>
        </p:txBody>
      </p:sp>
    </p:spTree>
    <p:extLst>
      <p:ext uri="{BB962C8B-B14F-4D97-AF65-F5344CB8AC3E}">
        <p14:creationId xmlns:p14="http://schemas.microsoft.com/office/powerpoint/2010/main" val="1171625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02745D-DABD-40CB-8BED-D53FF948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A40CC-7619-47CB-B6D2-9AB1AEF00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9" y="1371599"/>
            <a:ext cx="6529387" cy="2138363"/>
          </a:xfrm>
        </p:spPr>
        <p:txBody>
          <a:bodyPr/>
          <a:lstStyle/>
          <a:p>
            <a:r>
              <a:rPr lang="ru-RU" sz="4800" dirty="0"/>
              <a:t>Есенин </a:t>
            </a:r>
            <a:br>
              <a:rPr lang="ru-RU" sz="4800" dirty="0"/>
            </a:br>
            <a:r>
              <a:rPr lang="ru-RU" sz="4800" dirty="0"/>
              <a:t>Сергей Александрович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223F002-E338-417F-987C-3B48F7A2F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-7938"/>
            <a:ext cx="5068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139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02745D-DABD-40CB-8BED-D53FF948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A40CC-7619-47CB-B6D2-9AB1AEF007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81E8BD-4FEF-4B13-9DDF-BF4CFB72C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179" y="4681444"/>
            <a:ext cx="9144000" cy="1655762"/>
          </a:xfrm>
        </p:spPr>
        <p:txBody>
          <a:bodyPr/>
          <a:lstStyle/>
          <a:p>
            <a:r>
              <a:rPr lang="ru-RU" sz="5400" dirty="0"/>
              <a:t>«Черёмуха»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F7F2C9-7217-44CE-8EDB-BE352910E11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05" b="13950"/>
          <a:stretch/>
        </p:blipFill>
        <p:spPr bwMode="auto">
          <a:xfrm>
            <a:off x="1987550" y="1038225"/>
            <a:ext cx="8216899" cy="314642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8535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02745D-DABD-40CB-8BED-D53FF948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3A17FF7-619D-434D-AD37-10C8B9017E6C}"/>
              </a:ext>
            </a:extLst>
          </p:cNvPr>
          <p:cNvSpPr/>
          <p:nvPr/>
        </p:nvSpPr>
        <p:spPr>
          <a:xfrm>
            <a:off x="1352938" y="1002619"/>
            <a:ext cx="9274628" cy="25663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766CAF5-6CEB-41E0-8E0C-9E3F4F945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285" y="1181359"/>
            <a:ext cx="10341429" cy="2387600"/>
          </a:xfrm>
        </p:spPr>
        <p:txBody>
          <a:bodyPr/>
          <a:lstStyle/>
          <a:p>
            <a:r>
              <a:rPr lang="ru-RU" dirty="0"/>
              <a:t>Есенин </a:t>
            </a:r>
            <a:br>
              <a:rPr lang="ru-RU" dirty="0"/>
            </a:br>
            <a:r>
              <a:rPr lang="ru-RU" dirty="0"/>
              <a:t>Сергей Александрович «Черёмуха»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120728-1CD6-4224-B82D-570CAAA2711C}"/>
              </a:ext>
            </a:extLst>
          </p:cNvPr>
          <p:cNvSpPr txBox="1"/>
          <p:nvPr/>
        </p:nvSpPr>
        <p:spPr>
          <a:xfrm>
            <a:off x="1352938" y="4169438"/>
            <a:ext cx="3489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Познакомиться…</a:t>
            </a:r>
          </a:p>
          <a:p>
            <a:r>
              <a:rPr lang="ru-RU" sz="3600" dirty="0"/>
              <a:t>Узнать…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3E9A08E-8C78-4097-A7E9-503CE29F3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3684">
            <a:off x="-93309" y="179965"/>
            <a:ext cx="3720193" cy="261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150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02745D-DABD-40CB-8BED-D53FF948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A40CC-7619-47CB-B6D2-9AB1AEF007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81E8BD-4FEF-4B13-9DDF-BF4CFB72C0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1490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77</Words>
  <Application>Microsoft Office PowerPoint</Application>
  <PresentationFormat>Широкоэкранный</PresentationFormat>
  <Paragraphs>11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Как хорошо уметь читать!</vt:lpstr>
      <vt:lpstr>Презентация PowerPoint</vt:lpstr>
      <vt:lpstr>-Сочинять стихотворения начал в 9 лет -на его стихотворения записывали песни - написал стихотворение  «Белая берега  Под моим окном Принакрылась снегом, Точно серебром»</vt:lpstr>
      <vt:lpstr>Есенин  Сергей Александрович</vt:lpstr>
      <vt:lpstr>Презентация PowerPoint</vt:lpstr>
      <vt:lpstr>Есенин  Сергей Александрович «Черёмуха»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хорошо уметь читать!</dc:title>
  <dc:creator>voronzovakristya0504@gmail.com</dc:creator>
  <cp:lastModifiedBy>voronzovakristya0504@gmail.com</cp:lastModifiedBy>
  <cp:revision>3</cp:revision>
  <dcterms:created xsi:type="dcterms:W3CDTF">2024-01-27T11:15:08Z</dcterms:created>
  <dcterms:modified xsi:type="dcterms:W3CDTF">2024-02-04T11:07:35Z</dcterms:modified>
</cp:coreProperties>
</file>