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A8E42-AC5D-42E7-8F45-D46C79304D61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19D39-B531-4183-9E2B-42B1E96F7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SAM_2469.AVI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SAM_2514.AVI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SAM_2515.AVI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МБОУ </a:t>
            </a:r>
            <a:r>
              <a:rPr lang="ru-RU" sz="3100" dirty="0" err="1" smtClean="0"/>
              <a:t>Качалинская</a:t>
            </a:r>
            <a:r>
              <a:rPr lang="ru-RU" sz="3100" dirty="0" smtClean="0"/>
              <a:t> СОШ № 1</a:t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6600" dirty="0" err="1" smtClean="0"/>
              <a:t>Красноухая</a:t>
            </a:r>
            <a:r>
              <a:rPr lang="ru-RU" sz="6600" dirty="0" smtClean="0"/>
              <a:t> черепаха</a:t>
            </a:r>
            <a:endParaRPr lang="ru-RU" sz="6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3786190"/>
            <a:ext cx="4038600" cy="233997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Выполнила - Архипова Анна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ученица </a:t>
            </a:r>
            <a:r>
              <a:rPr lang="ru-RU" dirty="0" smtClean="0"/>
              <a:t>7 </a:t>
            </a:r>
            <a:r>
              <a:rPr lang="ru-RU" dirty="0" smtClean="0"/>
              <a:t>класса</a:t>
            </a:r>
          </a:p>
          <a:p>
            <a:pPr>
              <a:buNone/>
            </a:pPr>
            <a:r>
              <a:rPr lang="ru-RU" dirty="0" smtClean="0"/>
              <a:t>    Руководитель – </a:t>
            </a:r>
            <a:r>
              <a:rPr lang="ru-RU" dirty="0" err="1" smtClean="0"/>
              <a:t>Ускова</a:t>
            </a:r>
            <a:r>
              <a:rPr lang="ru-RU" dirty="0" smtClean="0"/>
              <a:t> Людмила Семеновна </a:t>
            </a:r>
          </a:p>
          <a:p>
            <a:pPr>
              <a:buNone/>
            </a:pPr>
            <a:r>
              <a:rPr lang="ru-RU" dirty="0" smtClean="0"/>
              <a:t>    учитель биологии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714620"/>
            <a:ext cx="4572032" cy="38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-285750"/>
            <a:ext cx="9906000" cy="74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Объект исследования: </a:t>
            </a:r>
            <a:r>
              <a:rPr lang="ru-RU" dirty="0" err="1"/>
              <a:t>красноухая</a:t>
            </a:r>
            <a:r>
              <a:rPr lang="ru-RU" dirty="0"/>
              <a:t> черепаха «Маня».</a:t>
            </a:r>
            <a:br>
              <a:rPr lang="ru-RU" dirty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Предмет исследования: </a:t>
            </a:r>
            <a:r>
              <a:rPr lang="ru-RU" dirty="0"/>
              <a:t>оптимальные  условия содержания в комнатных условиях  </a:t>
            </a:r>
            <a:r>
              <a:rPr lang="ru-RU" dirty="0" err="1"/>
              <a:t>красноухой</a:t>
            </a:r>
            <a:r>
              <a:rPr lang="ru-RU" dirty="0"/>
              <a:t> черепахи.</a:t>
            </a:r>
          </a:p>
          <a:p>
            <a:endParaRPr lang="ru-RU" dirty="0"/>
          </a:p>
        </p:txBody>
      </p:sp>
      <p:pic>
        <p:nvPicPr>
          <p:cNvPr id="9" name="Picture 2" descr="22 марта 2009 1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5232" t="17442" r="13663" b="16280"/>
          <a:stretch>
            <a:fillRect/>
          </a:stretch>
        </p:blipFill>
        <p:spPr bwMode="auto">
          <a:xfrm>
            <a:off x="457200" y="2000240"/>
            <a:ext cx="4038600" cy="310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Цель: </a:t>
            </a:r>
            <a:r>
              <a:rPr lang="ru-RU" dirty="0"/>
              <a:t>определить оптимальные условия содержания черепахи.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dirty="0"/>
              <a:t>1.  Изучить литературу о морфологических особенностях черепах.  </a:t>
            </a:r>
          </a:p>
          <a:p>
            <a:r>
              <a:rPr lang="ru-RU" dirty="0"/>
              <a:t>2.  Выяснить основные требования содержания и ухода за черепахой. </a:t>
            </a:r>
          </a:p>
          <a:p>
            <a:r>
              <a:rPr lang="ru-RU" dirty="0"/>
              <a:t>3.  Определить рацион питания черепахи.</a:t>
            </a:r>
          </a:p>
          <a:p>
            <a:r>
              <a:rPr lang="ru-RU" dirty="0"/>
              <a:t>4.  Наблюдать за активностью и развитием черепахи «Мани».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История появления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 smtClean="0"/>
              <a:t>Черепахи – одни из древнейших животных, они появились на Земле около 200 млн. лет назад. С тех пор их внешний вид практически не изменился. </a:t>
            </a:r>
          </a:p>
          <a:p>
            <a:r>
              <a:rPr lang="ru-RU" sz="2000" dirty="0" smtClean="0"/>
              <a:t>В России этих красавиц с ярким панцирем и красивой расцветкой головы и ног называют </a:t>
            </a:r>
            <a:r>
              <a:rPr lang="ru-RU" sz="2000" dirty="0" err="1" smtClean="0"/>
              <a:t>красноухими</a:t>
            </a:r>
            <a:r>
              <a:rPr lang="ru-RU" sz="2000" dirty="0" smtClean="0"/>
              <a:t>, а в Германии – краснощекими. </a:t>
            </a:r>
            <a:endParaRPr lang="ru-RU" sz="2000" dirty="0"/>
          </a:p>
        </p:txBody>
      </p:sp>
      <p:pic>
        <p:nvPicPr>
          <p:cNvPr id="5" name="Рисунок 2" descr="Красноухая черепах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86182" y="714356"/>
            <a:ext cx="4786345" cy="47149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Морфофизиологическая характеристика </a:t>
            </a:r>
            <a:r>
              <a:rPr lang="ru-RU" sz="3200" dirty="0" err="1" smtClean="0"/>
              <a:t>красноухих</a:t>
            </a:r>
            <a:r>
              <a:rPr lang="ru-RU" sz="3200" dirty="0" smtClean="0"/>
              <a:t> черепах</a:t>
            </a:r>
            <a:endParaRPr lang="ru-RU" sz="3200" dirty="0"/>
          </a:p>
        </p:txBody>
      </p:sp>
      <p:pic>
        <p:nvPicPr>
          <p:cNvPr id="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6232" y="1918557"/>
            <a:ext cx="5431536" cy="38892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требования содержания и ухода. </a:t>
            </a:r>
            <a:br>
              <a:rPr lang="ru-RU" dirty="0" smtClean="0"/>
            </a:br>
            <a:r>
              <a:rPr lang="ru-RU" dirty="0" err="1" smtClean="0"/>
              <a:t>Акватеррариум</a:t>
            </a:r>
            <a:endParaRPr lang="ru-RU" dirty="0"/>
          </a:p>
        </p:txBody>
      </p:sp>
      <p:pic>
        <p:nvPicPr>
          <p:cNvPr id="6" name="Picture 2" descr="раст 0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49903"/>
            <a:ext cx="4038600" cy="302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Для одной взрослой черепахи нужны «апартаменты» объёмом не менее 100-150 литров</a:t>
            </a:r>
          </a:p>
          <a:p>
            <a:r>
              <a:rPr lang="ru-RU" dirty="0" smtClean="0"/>
              <a:t>Суша должна занимать не менее 25% площади </a:t>
            </a:r>
            <a:r>
              <a:rPr lang="ru-RU" dirty="0" err="1" smtClean="0"/>
              <a:t>акватеррариума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Вода в черепашьем водоёме должна быть чистой и теплой (20-26</a:t>
            </a:r>
            <a:r>
              <a:rPr lang="ru-RU" baseline="30000" dirty="0" smtClean="0"/>
              <a:t>0</a:t>
            </a:r>
            <a:r>
              <a:rPr lang="ru-RU" dirty="0" smtClean="0"/>
              <a:t>С), менять которую вы будете не реже 1-2 раз в неделю.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Рацион питания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В рацион лучше включать всего понемножку:</a:t>
            </a:r>
          </a:p>
          <a:p>
            <a:r>
              <a:rPr lang="ru-RU" dirty="0" smtClean="0"/>
              <a:t>мелкие кусочки сырого мяса и рыбы</a:t>
            </a:r>
          </a:p>
          <a:p>
            <a:r>
              <a:rPr lang="ru-RU" dirty="0" smtClean="0"/>
              <a:t>растительные корма – листья салата, кусочки огурца, листья капусты, одуванчик, клевер, арбузные корки , прудовые водоросли, ряска, элодея, </a:t>
            </a:r>
            <a:endParaRPr lang="ru-RU" dirty="0"/>
          </a:p>
        </p:txBody>
      </p:sp>
      <p:pic>
        <p:nvPicPr>
          <p:cNvPr id="1026" name="Picture 2" descr="F:\черепаха\SAM_24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Моя черепаха Маня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В июне 2014 года мне подарили черепаху, которую назвали  Маня, так как по всем описаниям пришли к выводу, что наша черепаха девочка: у неё короткие когти на передних лапах, короткий хвост – признаки, характерные для самок. </a:t>
            </a:r>
            <a:endParaRPr lang="ru-RU" dirty="0"/>
          </a:p>
        </p:txBody>
      </p:sp>
      <p:pic>
        <p:nvPicPr>
          <p:cNvPr id="2050" name="Picture 2" descr="F:\черепаха\SAM_246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Купание Мани</a:t>
            </a:r>
            <a:endParaRPr lang="ru-RU" dirty="0"/>
          </a:p>
        </p:txBody>
      </p:sp>
      <p:pic>
        <p:nvPicPr>
          <p:cNvPr id="1026" name="Picture 2" descr="E:\черепаха\SAM_246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Кормление Мани</a:t>
            </a:r>
            <a:endParaRPr lang="ru-RU" dirty="0"/>
          </a:p>
        </p:txBody>
      </p:sp>
      <p:pic>
        <p:nvPicPr>
          <p:cNvPr id="2050" name="Picture 2" descr="E:\черепаха\SAM_247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Маня - путешественница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Вывод</a:t>
            </a:r>
            <a:endParaRPr lang="ru-RU" smtClean="0"/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ru-RU" smtClean="0"/>
              <a:t>Красноухая черепаха неприхотлива. За ней легко ухаживать, но нужно соблюдать правила ухода и содержания. Красноухая черепаха способна выжить в искусственно созданных условиях. </a:t>
            </a:r>
          </a:p>
          <a:p>
            <a:pPr eaLnBrk="1" hangingPunct="1"/>
            <a:r>
              <a:rPr lang="ru-RU" smtClean="0"/>
              <a:t>Поведение черепахи зависит от ее питания и предлагаемого корма. Надо разнообразить питание черепахи по рекомендуемому рациону.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303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МБОУ Качалинская СОШ № 1  Красноухая черепаха</vt:lpstr>
      <vt:lpstr>Презентация PowerPoint</vt:lpstr>
      <vt:lpstr>Объект исследования: красноухая черепаха «Маня». </vt:lpstr>
      <vt:lpstr>Цель: определить оптимальные условия содержания черепахи.  </vt:lpstr>
      <vt:lpstr>История появления</vt:lpstr>
      <vt:lpstr>Морфофизиологическая характеристика красноухих черепах</vt:lpstr>
      <vt:lpstr>Основные требования содержания и ухода.  Акватеррариум</vt:lpstr>
      <vt:lpstr>Рацион питания</vt:lpstr>
      <vt:lpstr>Моя черепаха Маня</vt:lpstr>
      <vt:lpstr>Купание Мани</vt:lpstr>
      <vt:lpstr>Кормление Мани</vt:lpstr>
      <vt:lpstr>Маня - путешественница</vt:lpstr>
      <vt:lpstr>Вывод</vt:lpstr>
    </vt:vector>
  </TitlesOfParts>
  <Company>Wolfish 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Качалинская СОШ № 1 Красноухая черепаха</dc:title>
  <dc:creator>Loner-XP</dc:creator>
  <cp:lastModifiedBy>ASUS</cp:lastModifiedBy>
  <cp:revision>13</cp:revision>
  <dcterms:created xsi:type="dcterms:W3CDTF">2015-03-18T03:09:43Z</dcterms:created>
  <dcterms:modified xsi:type="dcterms:W3CDTF">2025-01-19T13:25:51Z</dcterms:modified>
</cp:coreProperties>
</file>