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9" r:id="rId8"/>
    <p:sldId id="270" r:id="rId9"/>
    <p:sldId id="271" r:id="rId10"/>
    <p:sldId id="272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 varScale="1">
        <p:scale>
          <a:sx n="87" d="100"/>
          <a:sy n="8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72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Основная образовательная программа  муниципального дошкольного образовательного учреждения 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«Детский сад № 373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 Краснооктябрьского района Волгограда»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3116"/>
            <a:ext cx="7772400" cy="1470025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sz="2700" dirty="0" smtClean="0"/>
              <a:t>«</a:t>
            </a:r>
            <a:r>
              <a:rPr lang="ru-RU" sz="2700" b="1" dirty="0" smtClean="0"/>
              <a:t>Образовательные программы дошкольного образования разрабатываются и утверждаются организацией, осуществляющей образовательную деятельность, в соответствии с федеральным государственным образовательным стандартом дошкольного образования и с учетом соответствующих примерных образовательных программ дошкольного образования».</a:t>
            </a:r>
            <a:br>
              <a:rPr lang="ru-RU" sz="2700" b="1" dirty="0" smtClean="0"/>
            </a:br>
            <a:r>
              <a:rPr lang="ru-RU" sz="2700" b="1" dirty="0" smtClean="0"/>
              <a:t>ст.12 №223-ФЗ «Закон об Образовании </a:t>
            </a:r>
            <a:br>
              <a:rPr lang="ru-RU" sz="2700" b="1" dirty="0" smtClean="0"/>
            </a:br>
            <a:r>
              <a:rPr lang="ru-RU" sz="2700" b="1" dirty="0" smtClean="0"/>
              <a:t>в Российской Федерации</a:t>
            </a:r>
            <a:r>
              <a:rPr lang="ru-RU" sz="2700" dirty="0" smtClean="0"/>
              <a:t>»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2428893"/>
          </a:xfrm>
        </p:spPr>
        <p:txBody>
          <a:bodyPr>
            <a:normAutofit fontScale="90000"/>
          </a:bodyPr>
          <a:lstStyle/>
          <a:p>
            <a:pPr lvl="0" indent="342900" fontAlgn="base"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sz="3100" b="1" dirty="0" smtClean="0">
                <a:ea typeface="Calibri" pitchFamily="34" charset="0"/>
                <a:cs typeface="Times New Roman" pitchFamily="18" charset="0"/>
              </a:rPr>
              <a:t>Программа регулирует деятельность </a:t>
            </a:r>
            <a:br>
              <a:rPr lang="ru-RU" sz="3100" b="1" dirty="0" smtClean="0">
                <a:ea typeface="Calibri" pitchFamily="34" charset="0"/>
                <a:cs typeface="Times New Roman" pitchFamily="18" charset="0"/>
              </a:rPr>
            </a:br>
            <a:r>
              <a:rPr lang="ru-RU" sz="3100" b="1" dirty="0" smtClean="0">
                <a:ea typeface="Calibri" pitchFamily="34" charset="0"/>
                <a:cs typeface="Times New Roman" pitchFamily="18" charset="0"/>
              </a:rPr>
              <a:t> детского сада  по воспитанию, развитию </a:t>
            </a:r>
            <a:br>
              <a:rPr lang="ru-RU" sz="3100" b="1" dirty="0" smtClean="0">
                <a:ea typeface="Calibri" pitchFamily="34" charset="0"/>
                <a:cs typeface="Times New Roman" pitchFamily="18" charset="0"/>
              </a:rPr>
            </a:br>
            <a:r>
              <a:rPr lang="ru-RU" sz="3100" b="1" dirty="0" smtClean="0">
                <a:ea typeface="Calibri" pitchFamily="34" charset="0"/>
                <a:cs typeface="Times New Roman" pitchFamily="18" charset="0"/>
              </a:rPr>
              <a:t> и образованию детей дошкольного возраста по </a:t>
            </a:r>
            <a:br>
              <a:rPr lang="ru-RU" sz="3100" b="1" dirty="0" smtClean="0">
                <a:ea typeface="Calibri" pitchFamily="34" charset="0"/>
                <a:cs typeface="Times New Roman" pitchFamily="18" charset="0"/>
              </a:rPr>
            </a:br>
            <a:r>
              <a:rPr lang="ru-RU" sz="3100" b="1" dirty="0" smtClean="0">
                <a:ea typeface="Calibri" pitchFamily="34" charset="0"/>
                <a:cs typeface="Times New Roman" pitchFamily="18" charset="0"/>
              </a:rPr>
              <a:t>пяти  образовательным областям</a:t>
            </a:r>
            <a:br>
              <a:rPr lang="ru-RU" sz="3100" b="1" dirty="0" smtClean="0">
                <a:ea typeface="Calibri" pitchFamily="34" charset="0"/>
                <a:cs typeface="Times New Roman" pitchFamily="18" charset="0"/>
              </a:rPr>
            </a:br>
            <a:r>
              <a:rPr lang="ru-RU" sz="3100" b="1" dirty="0" smtClean="0">
                <a:cs typeface="Arial" pitchFamily="34" charset="0"/>
              </a:rPr>
              <a:t/>
            </a:r>
            <a:br>
              <a:rPr lang="ru-RU" sz="3100" b="1" dirty="0" smtClean="0">
                <a:cs typeface="Arial" pitchFamily="34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214554"/>
            <a:ext cx="664373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72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sz="3600" dirty="0" smtClean="0"/>
              <a:t> </a:t>
            </a:r>
            <a:r>
              <a:rPr lang="ru-RU" sz="3600" b="1" dirty="0" smtClean="0"/>
              <a:t>Целью Программы является проектирование социальных ситуаций развития ребенка и развивающей предметно-пространственной среды, обеспечивающих позитивную социализацию, мотивацию и поддержку индивидуальности детей через общение, игру, познавательно-исследовательскую деятельность и другие формы активности.</a:t>
            </a:r>
            <a:br>
              <a:rPr lang="ru-RU" sz="3600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72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50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Задачи Программы: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928670"/>
            <a:ext cx="6400800" cy="4710130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- охрана и укрепление физического и психического здоровья детей, в том числе их эмоционального благополучия;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 обеспечение равных возможностей для полноценного развития каждого ребенка в период дошкольного детства независимо от места проживания, пола, нации, языка, социального статуса;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 создание благоприятных условий развития детей в соответствии с их возрастными и индивидуальными особенностями, развитие способностей и творческого потенциала каждого ребенка как субъекта отношений с другими детьми, взрослыми и миром;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 объединение обучения и воспитания в целостный образовательный процесс на основе духовно-нравственных и социокультурных ценностей, принятых в обществе правил и норм поведения в интересах человека, семьи, общества;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 формирование общей культуры личности детей, 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 формирование социокультурной среды, соответствующей возрастным и индивидуальным особенностям детей;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детей;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 обеспечение преемственности целей, задач и содержания дошкольного общего и начального общего образования.</a:t>
            </a:r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72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857255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>Целевые ориентиры на этапе завершения дошкольного детства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8429684" cy="4924444"/>
          </a:xfrm>
        </p:spPr>
        <p:txBody>
          <a:bodyPr>
            <a:noAutofit/>
          </a:bodyPr>
          <a:lstStyle/>
          <a:p>
            <a:pPr lvl="0" algn="l"/>
            <a:r>
              <a:rPr lang="ru-RU" sz="1400" b="1" dirty="0" smtClean="0">
                <a:solidFill>
                  <a:schemeClr val="tx1"/>
                </a:solidFill>
              </a:rPr>
              <a:t>- ребенок овладевает основными культурными способами деятельности, проявляет инициативу и самостоятельность в игре, общении, конструировании и других видах детской активности. Способен выбирать себе род занятий, участников по совместной деятельности;</a:t>
            </a:r>
          </a:p>
          <a:p>
            <a:pPr lvl="0" algn="l"/>
            <a:r>
              <a:rPr lang="ru-RU" sz="1400" b="1" dirty="0" smtClean="0">
                <a:solidFill>
                  <a:schemeClr val="tx1"/>
                </a:solidFill>
              </a:rPr>
              <a:t>- ребенок положительно относится к миру, другим людям и самому себе, обладает чувством собственного достоинства.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lvl="0" algn="l"/>
            <a:r>
              <a:rPr lang="ru-RU" sz="1400" b="1" dirty="0" smtClean="0">
                <a:solidFill>
                  <a:schemeClr val="tx1"/>
                </a:solidFill>
              </a:rPr>
              <a:t>- ребенок обладает воображением, которое реализуется в разных видах деятельности и прежде всего в игре. Ребенок владеет разными формами и видами игры, различает условную и реальную ситуации, следует игровым правилам;</a:t>
            </a:r>
          </a:p>
          <a:p>
            <a:pPr lvl="0" algn="l"/>
            <a:r>
              <a:rPr lang="ru-RU" sz="1400" b="1" dirty="0" smtClean="0">
                <a:solidFill>
                  <a:schemeClr val="tx1"/>
                </a:solidFill>
              </a:rPr>
              <a:t>- ребенок достаточно хорошо владеет устной речью, может высказывать свои мысли и желания,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lvl="0" algn="l"/>
            <a:r>
              <a:rPr lang="ru-RU" sz="1400" b="1" dirty="0" smtClean="0">
                <a:solidFill>
                  <a:schemeClr val="tx1"/>
                </a:solidFill>
              </a:rPr>
              <a:t>- у ребенка развита крупная и мелкая моторика. Он подвижен, вынослив, владеет основными произвольными движениями, может контролировать свои движения и управлять ими;</a:t>
            </a:r>
          </a:p>
          <a:p>
            <a:pPr lvl="0" algn="l"/>
            <a:r>
              <a:rPr lang="ru-RU" sz="1400" b="1" dirty="0" smtClean="0">
                <a:solidFill>
                  <a:schemeClr val="tx1"/>
                </a:solidFill>
              </a:rPr>
              <a:t>- 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lvl="0" algn="l"/>
            <a:r>
              <a:rPr lang="ru-RU" sz="1400" b="1" dirty="0" smtClean="0">
                <a:solidFill>
                  <a:schemeClr val="tx1"/>
                </a:solidFill>
              </a:rPr>
              <a:t>- 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людей. Склонен наблюдать, экспериментировать, строить смысловую картину окружающей реальности, обладает начальными знаниями о себе, о природном и социальном мире, в котором он живет.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 Способен к принятию собственных решений, опираясь на свои знания и умения в различных видах деятельности.</a:t>
            </a:r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72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85725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8429684" cy="4924444"/>
          </a:xfrm>
        </p:spPr>
        <p:txBody>
          <a:bodyPr>
            <a:noAutofit/>
          </a:bodyPr>
          <a:lstStyle/>
          <a:p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28660" y="-214338"/>
            <a:ext cx="9837469" cy="736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72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Предметно-пространственная развивающая среда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8429684" cy="4924444"/>
          </a:xfrm>
        </p:spPr>
        <p:txBody>
          <a:bodyPr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ДОО должна быть содержательно-насыщенной, трансформируемой, полифункциональной, вариативной, доступной и безопасной.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образовательного пространства и разнообразие материалов, оборудования и инвентаря (в здании и на участке) должны обеспечивать: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игровую, познавательную, исследовательскую и творческую активность всех воспитанников, экспериментирование с доступными детям материалами (в том числе с песком и водой);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двигательную активность, в том числе развитие крупной и мелкой моторики, участие в подвижных играх и соревнованиях;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эмоциональное благополучие детей во взаимодействии с предметно-пространственным окружением;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возможность самовыражения детей.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72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Предметно-пространственная развивающая среда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8429684" cy="4924444"/>
          </a:xfrm>
        </p:spPr>
        <p:txBody>
          <a:bodyPr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D:\Desktop\ФГОС песня (2)\ФГОС песня\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428736"/>
            <a:ext cx="650085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72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Предметно-пространственная развивающая среда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8429684" cy="4924444"/>
          </a:xfrm>
        </p:spPr>
        <p:txBody>
          <a:bodyPr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8" name="Рисунок 7" descr="C:\Users\morozova\Desktop\Альбом РППС\3 группа\Игровая 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9225" y="1502379"/>
            <a:ext cx="3118953" cy="248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morozova\Desktop\Альбом РППС\6 группа\Игровая деят-ть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294" y="4121865"/>
            <a:ext cx="3245485" cy="273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morozova\Desktop\Альбом РППС\10 группа\игр. д-ть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3468" y="4121864"/>
            <a:ext cx="3270466" cy="273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1\Desktop\07-02-2022_10-10-37\20220207_09454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4" y="1502379"/>
            <a:ext cx="3245485" cy="2489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Предметно-пространственная развивающая среда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8429684" cy="4924444"/>
          </a:xfrm>
        </p:spPr>
        <p:txBody>
          <a:bodyPr>
            <a:no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1" name="Рисунок 10" descr="C:\Users\morozova\Desktop\Альбом РППС\9 группа\игра №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80159"/>
            <a:ext cx="3212639" cy="258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74911"/>
            <a:ext cx="3308244" cy="299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morozova\Desktop\Альбом РППС\3 группа\коммуникативная 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0739" y="4136993"/>
            <a:ext cx="3237702" cy="262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1\Desktop\07-02-2022_10-10-37\20220207_09324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459" y="1435479"/>
            <a:ext cx="3298330" cy="270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760" y="3497925"/>
            <a:ext cx="2498979" cy="326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652" y="1174911"/>
            <a:ext cx="2814837" cy="232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645</Words>
  <Application>Microsoft Office PowerPoint</Application>
  <PresentationFormat>Экран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Основная образовательная программа  муниципального дошкольного образовательного учреждения  «Детский сад № 373  Краснооктябрьского района Волгограда» </vt:lpstr>
      <vt:lpstr>  «Образовательные программы дошкольного образования разрабатываются и утверждаются организацией, осуществляющей образовательную деятельность, в соответствии с федеральным государственным образовательным стандартом дошкольного образования и с учетом соответствующих примерных образовательных программ дошкольного образования». ст.12 №223-ФЗ «Закон об Образовании  в Российской Федерации»  </vt:lpstr>
      <vt:lpstr> Программа регулирует деятельность   детского сада  по воспитанию, развитию   и образованию детей дошкольного возраста по  пяти  образовательным областям   </vt:lpstr>
      <vt:lpstr>  Целью Программы является проектирование социальных ситуаций развития ребенка и развивающей предметно-пространственной среды, обеспечивающих позитивную социализацию, мотивацию и поддержку индивидуальности детей через общение, игру, познавательно-исследовательскую деятельность и другие формы активности.  </vt:lpstr>
      <vt:lpstr>Задачи Программы:  </vt:lpstr>
      <vt:lpstr>Целевые ориентиры на этапе завершения дошкольного детства </vt:lpstr>
      <vt:lpstr> </vt:lpstr>
      <vt:lpstr>Предметно-пространственная развивающая среда </vt:lpstr>
      <vt:lpstr>Предметно-пространственная развивающая среда </vt:lpstr>
      <vt:lpstr>Предметно-пространственная развивающая среда </vt:lpstr>
      <vt:lpstr>Предметно-пространственная развивающая среда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Основная образовательная программа  муниципального дошкольного образовательного учреждения  «Детский сад № 373  Краснооктябрьского района Волгограда»</dc:title>
  <dc:creator>morozova</dc:creator>
  <cp:lastModifiedBy>1</cp:lastModifiedBy>
  <cp:revision>14</cp:revision>
  <dcterms:created xsi:type="dcterms:W3CDTF">2016-04-26T13:15:57Z</dcterms:created>
  <dcterms:modified xsi:type="dcterms:W3CDTF">2022-02-07T13:03:22Z</dcterms:modified>
</cp:coreProperties>
</file>