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8"/>
  </p:notesMasterIdLst>
  <p:handoutMasterIdLst>
    <p:handoutMasterId r:id="rId9"/>
  </p:handoutMasterIdLst>
  <p:sldIdLst>
    <p:sldId id="285" r:id="rId2"/>
    <p:sldId id="320" r:id="rId3"/>
    <p:sldId id="325" r:id="rId4"/>
    <p:sldId id="324" r:id="rId5"/>
    <p:sldId id="322" r:id="rId6"/>
    <p:sldId id="323" r:id="rId7"/>
  </p:sldIdLst>
  <p:sldSz cx="12192000" cy="6858000"/>
  <p:notesSz cx="6858000" cy="9947275"/>
  <p:defaultTextStyle>
    <a:defPPr>
      <a:defRPr lang="ru-RU"/>
    </a:defPPr>
    <a:lvl1pPr marL="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72B2"/>
    <a:srgbClr val="751311"/>
    <a:srgbClr val="694680"/>
    <a:srgbClr val="644C80"/>
    <a:srgbClr val="503D67"/>
    <a:srgbClr val="9933FF"/>
    <a:srgbClr val="2F2FFF"/>
    <a:srgbClr val="0000FF"/>
    <a:srgbClr val="FC4B14"/>
    <a:srgbClr val="0EA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03" autoAdjust="0"/>
    <p:restoredTop sz="91908" autoAdjust="0"/>
  </p:normalViewPr>
  <p:slideViewPr>
    <p:cSldViewPr snapToGrid="0">
      <p:cViewPr varScale="1">
        <p:scale>
          <a:sx n="97" d="100"/>
          <a:sy n="97" d="100"/>
        </p:scale>
        <p:origin x="768" y="78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321" cy="499272"/>
          </a:xfrm>
          <a:prstGeom prst="rect">
            <a:avLst/>
          </a:prstGeom>
        </p:spPr>
        <p:txBody>
          <a:bodyPr vert="horz" lIns="91760" tIns="45880" rIns="91760" bIns="458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5081" y="0"/>
            <a:ext cx="2971321" cy="499272"/>
          </a:xfrm>
          <a:prstGeom prst="rect">
            <a:avLst/>
          </a:prstGeom>
        </p:spPr>
        <p:txBody>
          <a:bodyPr vert="horz" lIns="91760" tIns="45880" rIns="91760" bIns="45880" rtlCol="0"/>
          <a:lstStyle>
            <a:lvl1pPr algn="r">
              <a:defRPr sz="1200"/>
            </a:lvl1pPr>
          </a:lstStyle>
          <a:p>
            <a:fld id="{D1B77CA7-D04E-49ED-9AF2-24EA9B82E22A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004"/>
            <a:ext cx="2971321" cy="499272"/>
          </a:xfrm>
          <a:prstGeom prst="rect">
            <a:avLst/>
          </a:prstGeom>
        </p:spPr>
        <p:txBody>
          <a:bodyPr vert="horz" lIns="91760" tIns="45880" rIns="91760" bIns="458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5081" y="9448004"/>
            <a:ext cx="2971321" cy="499272"/>
          </a:xfrm>
          <a:prstGeom prst="rect">
            <a:avLst/>
          </a:prstGeom>
        </p:spPr>
        <p:txBody>
          <a:bodyPr vert="horz" lIns="91760" tIns="45880" rIns="91760" bIns="45880" rtlCol="0" anchor="b"/>
          <a:lstStyle>
            <a:lvl1pPr algn="r">
              <a:defRPr sz="1200"/>
            </a:lvl1pPr>
          </a:lstStyle>
          <a:p>
            <a:fld id="{5480F872-3D22-457E-A67B-561C5FFFC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399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1" cy="497364"/>
          </a:xfrm>
          <a:prstGeom prst="rect">
            <a:avLst/>
          </a:prstGeom>
        </p:spPr>
        <p:txBody>
          <a:bodyPr vert="horz" lIns="96013" tIns="48006" rIns="96013" bIns="4800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1" cy="497364"/>
          </a:xfrm>
          <a:prstGeom prst="rect">
            <a:avLst/>
          </a:prstGeom>
        </p:spPr>
        <p:txBody>
          <a:bodyPr vert="horz" lIns="96013" tIns="48006" rIns="96013" bIns="48006" rtlCol="0"/>
          <a:lstStyle>
            <a:lvl1pPr algn="r">
              <a:defRPr sz="1300"/>
            </a:lvl1pPr>
          </a:lstStyle>
          <a:p>
            <a:fld id="{C34332F6-E1C6-4AE8-AC8A-5BE94F11E542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2713" y="746125"/>
            <a:ext cx="66325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013" tIns="48006" rIns="96013" bIns="4800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8"/>
            <a:ext cx="5486400" cy="4476274"/>
          </a:xfrm>
          <a:prstGeom prst="rect">
            <a:avLst/>
          </a:prstGeom>
        </p:spPr>
        <p:txBody>
          <a:bodyPr vert="horz" lIns="96013" tIns="48006" rIns="96013" bIns="4800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8185"/>
            <a:ext cx="2971801" cy="497364"/>
          </a:xfrm>
          <a:prstGeom prst="rect">
            <a:avLst/>
          </a:prstGeom>
        </p:spPr>
        <p:txBody>
          <a:bodyPr vert="horz" lIns="96013" tIns="48006" rIns="96013" bIns="4800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5"/>
            <a:ext cx="2971801" cy="497364"/>
          </a:xfrm>
          <a:prstGeom prst="rect">
            <a:avLst/>
          </a:prstGeom>
        </p:spPr>
        <p:txBody>
          <a:bodyPr vert="horz" lIns="96013" tIns="48006" rIns="96013" bIns="48006" rtlCol="0" anchor="b"/>
          <a:lstStyle>
            <a:lvl1pPr algn="r">
              <a:defRPr sz="1300"/>
            </a:lvl1pPr>
          </a:lstStyle>
          <a:p>
            <a:fld id="{4521CC7C-1FE1-4E8A-8C03-FE7E58147D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212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C6F88-CB03-40AF-B95C-C5D0B0A9144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090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C6F88-CB03-40AF-B95C-C5D0B0A9144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271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1CC7C-1FE1-4E8A-8C03-FE7E58147D1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398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5550" indent="-286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7001" indent="-2294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5801" indent="-2294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64601" indent="-2294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3401" indent="-229400" defTabSz="9160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2201" indent="-229400" defTabSz="9160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002" indent="-229400" defTabSz="9160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9802" indent="-229400" defTabSz="9160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1DFBA1A-D8C8-4F0B-90CB-409A2458A377}" type="slidenum">
              <a:rPr lang="ru-RU" altLang="ru-RU" sz="1300">
                <a:latin typeface="Calibri" panose="020F0502020204030204" pitchFamily="34" charset="0"/>
              </a:rPr>
              <a:pPr eaLnBrk="1" hangingPunct="1"/>
              <a:t>6</a:t>
            </a:fld>
            <a:endParaRPr lang="ru-RU" altLang="ru-RU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5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24A4-26CD-4440-9D78-CCBC353FB598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943-18F0-43F3-9126-CCDD5C8991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023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24A4-26CD-4440-9D78-CCBC353FB598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943-18F0-43F3-9126-CCDD5C8991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59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24A4-26CD-4440-9D78-CCBC353FB598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943-18F0-43F3-9126-CCDD5C8991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80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24A4-26CD-4440-9D78-CCBC353FB598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943-18F0-43F3-9126-CCDD5C8991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584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24A4-26CD-4440-9D78-CCBC353FB598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943-18F0-43F3-9126-CCDD5C8991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35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24A4-26CD-4440-9D78-CCBC353FB598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943-18F0-43F3-9126-CCDD5C8991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045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24A4-26CD-4440-9D78-CCBC353FB598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943-18F0-43F3-9126-CCDD5C8991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590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24A4-26CD-4440-9D78-CCBC353FB598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943-18F0-43F3-9126-CCDD5C8991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23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24A4-26CD-4440-9D78-CCBC353FB598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943-18F0-43F3-9126-CCDD5C8991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426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24A4-26CD-4440-9D78-CCBC353FB598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943-18F0-43F3-9126-CCDD5C8991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686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24A4-26CD-4440-9D78-CCBC353FB598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943-18F0-43F3-9126-CCDD5C8991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545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17E40D-B216-4710-BD18-207E86DC4C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37" y="-299340"/>
            <a:ext cx="11391335" cy="745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04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7"/>
            <a:ext cx="12192000" cy="768085"/>
          </a:xfrm>
          <a:prstGeom prst="rect">
            <a:avLst/>
          </a:prstGeom>
        </p:spPr>
        <p:txBody>
          <a:bodyPr lIns="121917" tIns="60958" rIns="121917" bIns="60958"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ru-RU" altLang="ko-KR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lIns="121917" tIns="60958" rIns="121917" bIns="60958" anchor="ctr"/>
          <a:lstStyle>
            <a:lvl1pPr marL="0" indent="0" algn="ctr">
              <a:buNone/>
              <a:defRPr sz="19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ru-RU" altLang="ko-KR" smtClean="0"/>
              <a:t>Образец текста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524A4-26CD-4440-9D78-CCBC353FB598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31943-18F0-43F3-9126-CCDD5C8991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85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fif"/><Relationship Id="rId4" Type="http://schemas.openxmlformats.org/officeDocument/2006/relationships/image" Target="../media/image7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Box 124">
            <a:extLst>
              <a:ext uri="{FF2B5EF4-FFF2-40B4-BE49-F238E27FC236}">
                <a16:creationId xmlns:a16="http://schemas.microsoft.com/office/drawing/2014/main" id="{E5CB0735-90D2-4B58-81A2-47E7B847447A}"/>
              </a:ext>
            </a:extLst>
          </p:cNvPr>
          <p:cNvSpPr txBox="1"/>
          <p:nvPr/>
        </p:nvSpPr>
        <p:spPr>
          <a:xfrm>
            <a:off x="9459150" y="5771649"/>
            <a:ext cx="2450276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1867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30.08.2024</a:t>
            </a:r>
            <a:endParaRPr lang="ko-KR" altLang="en-US" sz="1867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" name="Рисунок 5" descr="gerb_volgogradskoy_oblasti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8291" y="258014"/>
            <a:ext cx="7143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" name="Заголовок 1"/>
          <p:cNvSpPr txBox="1">
            <a:spLocks/>
          </p:cNvSpPr>
          <p:nvPr/>
        </p:nvSpPr>
        <p:spPr bwMode="auto">
          <a:xfrm>
            <a:off x="334979" y="727256"/>
            <a:ext cx="11371151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800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КОМИТЕТ ОБРАЗОВАНИЯ, НАУКИ И МОЛОДЕЖНОЙ ПОЛИТИКИ ВОЛГОГРАДСКОЙ ОБЛАСТИ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571500" y="5472113"/>
            <a:ext cx="5422900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Тетерук Марина Анатольевна,</a:t>
            </a:r>
            <a:endParaRPr lang="ru-RU" alt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первый заместитель председателя </a:t>
            </a:r>
            <a:r>
              <a:rPr lang="ru-RU" alt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комитета </a:t>
            </a:r>
            <a:endParaRPr lang="ru-RU" alt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образования, науки </a:t>
            </a:r>
            <a:r>
              <a:rPr lang="ru-RU" alt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молодежной политики  </a:t>
            </a:r>
          </a:p>
          <a:p>
            <a:pPr>
              <a:lnSpc>
                <a:spcPct val="80000"/>
              </a:lnSpc>
            </a:pPr>
            <a:r>
              <a:rPr lang="ru-RU" alt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Волгоградской области</a:t>
            </a:r>
          </a:p>
        </p:txBody>
      </p:sp>
      <p:sp>
        <p:nvSpPr>
          <p:cNvPr id="7" name="Прямоугольник 4"/>
          <p:cNvSpPr>
            <a:spLocks noChangeArrowheads="1"/>
          </p:cNvSpPr>
          <p:nvPr/>
        </p:nvSpPr>
        <p:spPr bwMode="auto">
          <a:xfrm>
            <a:off x="936101" y="2484831"/>
            <a:ext cx="1051560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alt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профилактике вовлечения несовершеннолетних в сообщества деструктивной направленности</a:t>
            </a:r>
            <a:endParaRPr lang="ru-RU" alt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ts val="4800"/>
              </a:lnSpc>
            </a:pPr>
            <a:r>
              <a:rPr lang="ru-RU" altLang="ru-RU" sz="44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755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38225" y="127955"/>
            <a:ext cx="1011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Georgia" panose="02040502050405020303" pitchFamily="18" charset="0"/>
              </a:rPr>
              <a:t>В помощь классному руководителю</a:t>
            </a:r>
            <a:endParaRPr lang="ru-RU" sz="2400" b="1" dirty="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AD60736-0B49-F680-1472-9AA0911362D5}"/>
              </a:ext>
            </a:extLst>
          </p:cNvPr>
          <p:cNvCxnSpPr>
            <a:cxnSpLocks/>
          </p:cNvCxnSpPr>
          <p:nvPr/>
        </p:nvCxnSpPr>
        <p:spPr bwMode="auto">
          <a:xfrm>
            <a:off x="431371" y="619014"/>
            <a:ext cx="11329259" cy="0"/>
          </a:xfrm>
          <a:prstGeom prst="line">
            <a:avLst/>
          </a:prstGeom>
          <a:noFill/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61" y="1270360"/>
            <a:ext cx="3851552" cy="5297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8787" y="904567"/>
            <a:ext cx="4246459" cy="5663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AD60736-0B49-F680-1472-9AA0911362D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624052" y="1081548"/>
            <a:ext cx="58992" cy="5240593"/>
          </a:xfrm>
          <a:prstGeom prst="line">
            <a:avLst/>
          </a:prstGeom>
          <a:noFill/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292042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AutoShape 4" descr="Дети-инвалид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4" name="AutoShape 6" descr="Дети-инвалид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6" name="AutoShape 8" descr="Дети-инвалид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8" name="AutoShape 10" descr="Дети-инвалид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300" name="AutoShape 12" descr="Дети-инвалид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302" name="AutoShape 14" descr="Общество и дети-инвалиды — ГБУЗ &quot;Детская городская поликлиника №4 города  Краснодара&quot; МЗ К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304" name="AutoShape 16" descr="INVALID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6"/>
            <a:ext cx="12192000" cy="685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0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17110" t="5204" r="17910" b="7838"/>
          <a:stretch/>
        </p:blipFill>
        <p:spPr>
          <a:xfrm>
            <a:off x="323484" y="127955"/>
            <a:ext cx="2137040" cy="12845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38225" y="127955"/>
            <a:ext cx="1011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Georgia" panose="02040502050405020303" pitchFamily="18" charset="0"/>
              </a:rPr>
              <a:t>В помощь классному руководителю</a:t>
            </a:r>
            <a:endParaRPr lang="ru-RU" sz="2400" b="1" dirty="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AD60736-0B49-F680-1472-9AA0911362D5}"/>
              </a:ext>
            </a:extLst>
          </p:cNvPr>
          <p:cNvCxnSpPr>
            <a:cxnSpLocks/>
          </p:cNvCxnSpPr>
          <p:nvPr/>
        </p:nvCxnSpPr>
        <p:spPr bwMode="auto">
          <a:xfrm>
            <a:off x="2939845" y="589620"/>
            <a:ext cx="8820785" cy="29394"/>
          </a:xfrm>
          <a:prstGeom prst="line">
            <a:avLst/>
          </a:prstGeom>
          <a:noFill/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64" y="1366683"/>
            <a:ext cx="5238135" cy="5384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827" y="1220427"/>
            <a:ext cx="5530645" cy="5530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009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897" y="873280"/>
            <a:ext cx="4050739" cy="5702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290" y="873280"/>
            <a:ext cx="4662140" cy="5637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1038225" y="127955"/>
            <a:ext cx="1011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Georgia" panose="02040502050405020303" pitchFamily="18" charset="0"/>
              </a:rPr>
              <a:t>В помощь педагогу-психологу</a:t>
            </a:r>
            <a:endParaRPr lang="ru-RU" sz="2400" b="1" dirty="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5AD60736-0B49-F680-1472-9AA0911362D5}"/>
              </a:ext>
            </a:extLst>
          </p:cNvPr>
          <p:cNvCxnSpPr>
            <a:cxnSpLocks/>
          </p:cNvCxnSpPr>
          <p:nvPr/>
        </p:nvCxnSpPr>
        <p:spPr bwMode="auto">
          <a:xfrm>
            <a:off x="431371" y="619014"/>
            <a:ext cx="11329259" cy="0"/>
          </a:xfrm>
          <a:prstGeom prst="line">
            <a:avLst/>
          </a:prstGeom>
          <a:noFill/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08400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50576" t="24267" r="22038"/>
          <a:stretch/>
        </p:blipFill>
        <p:spPr>
          <a:xfrm>
            <a:off x="334028" y="1101020"/>
            <a:ext cx="2625482" cy="2649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 Placeholder 1"/>
          <p:cNvSpPr txBox="1">
            <a:spLocks/>
          </p:cNvSpPr>
          <p:nvPr/>
        </p:nvSpPr>
        <p:spPr>
          <a:xfrm>
            <a:off x="-226142" y="127819"/>
            <a:ext cx="12192000" cy="711822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/>
          <a:p>
            <a:pPr marL="0" marR="0" lvl="0" indent="0" algn="ctr" defTabSz="914423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eorgia" pitchFamily="18" charset="0"/>
                <a:ea typeface="+mn-ea"/>
                <a:cs typeface="Arial" pitchFamily="34" charset="0"/>
              </a:rPr>
              <a:t>ИСПОЛЬЗУЙТЕ В РАБОТЕ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ea typeface="+mn-ea"/>
              <a:cs typeface="Arial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4180" y="1170039"/>
            <a:ext cx="2361311" cy="2580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444180" y="4002532"/>
            <a:ext cx="2586670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https://t.me/profilaktic</a:t>
            </a:r>
            <a:endParaRPr lang="ru-RU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1100" y="1101020"/>
            <a:ext cx="2414871" cy="2649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8581100" y="4011963"/>
            <a:ext cx="279865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https://vk.com/ncpti_rnd</a:t>
            </a:r>
            <a:endParaRPr lang="ru-RU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8999912" y="4396684"/>
            <a:ext cx="2070503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https://t.me/ncpti</a:t>
            </a:r>
            <a:endParaRPr lang="ru-RU" b="1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387" y="3966131"/>
            <a:ext cx="2146427" cy="2146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Прямоугольник 23"/>
          <p:cNvSpPr/>
          <p:nvPr/>
        </p:nvSpPr>
        <p:spPr>
          <a:xfrm>
            <a:off x="410554" y="6328105"/>
            <a:ext cx="2715230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https://t.me/mediatio34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4390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6439</TotalTime>
  <Words>65</Words>
  <Application>Microsoft Office PowerPoint</Application>
  <PresentationFormat>Широкоэкранный</PresentationFormat>
  <Paragraphs>20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맑은 고딕</vt:lpstr>
      <vt:lpstr>Arial</vt:lpstr>
      <vt:lpstr>Calibri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Поляков Илья Сергеевич</dc:creator>
  <cp:lastModifiedBy>Тетерук Марина Анатольевна</cp:lastModifiedBy>
  <cp:revision>474</cp:revision>
  <cp:lastPrinted>2024-08-30T05:03:05Z</cp:lastPrinted>
  <dcterms:created xsi:type="dcterms:W3CDTF">2022-05-29T10:58:26Z</dcterms:created>
  <dcterms:modified xsi:type="dcterms:W3CDTF">2024-08-30T05:03:34Z</dcterms:modified>
</cp:coreProperties>
</file>