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2" r:id="rId3"/>
    <p:sldId id="291" r:id="rId4"/>
    <p:sldId id="258" r:id="rId5"/>
    <p:sldId id="273" r:id="rId6"/>
    <p:sldId id="263" r:id="rId7"/>
    <p:sldId id="275" r:id="rId8"/>
    <p:sldId id="276" r:id="rId9"/>
    <p:sldId id="278" r:id="rId10"/>
    <p:sldId id="283" r:id="rId11"/>
    <p:sldId id="280" r:id="rId12"/>
    <p:sldId id="279" r:id="rId13"/>
    <p:sldId id="282" r:id="rId14"/>
    <p:sldId id="281" r:id="rId15"/>
    <p:sldId id="285" r:id="rId16"/>
    <p:sldId id="284" r:id="rId17"/>
    <p:sldId id="286" r:id="rId18"/>
    <p:sldId id="287" r:id="rId19"/>
    <p:sldId id="288" r:id="rId20"/>
    <p:sldId id="289" r:id="rId21"/>
    <p:sldId id="290" r:id="rId22"/>
    <p:sldId id="26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CCFF"/>
    <a:srgbClr val="008080"/>
    <a:srgbClr val="9999FF"/>
    <a:srgbClr val="85DFFF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>
        <p:scale>
          <a:sx n="68" d="100"/>
          <a:sy n="68" d="100"/>
        </p:scale>
        <p:origin x="-1230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28.04.2021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28.04.2021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28.04.2021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28.04.2021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28.04.2021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28.04.2021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28.04.2021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28.04.2021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28.04.2021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28.04.2021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28.04.2021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2" descr="https://avatanplus.com/files/resources/original/5700bcbf48023153dae14b3f.pn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7" name="Picture 7" descr="D:\Лидия\шаблоны\Ольга Бор\Care Bears\облака.png"/>
          <p:cNvPicPr>
            <a:picLocks noChangeAspect="1" noChangeArrowheads="1"/>
          </p:cNvPicPr>
          <p:nvPr userDrawn="1"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2060104" y="1562985"/>
            <a:ext cx="4813818" cy="8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0.jpeg"/><Relationship Id="rId18" Type="http://schemas.openxmlformats.org/officeDocument/2006/relationships/image" Target="../media/image13.jpeg"/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12" Type="http://schemas.openxmlformats.org/officeDocument/2006/relationships/audio" Target="../media/audio6.wav"/><Relationship Id="rId17" Type="http://schemas.openxmlformats.org/officeDocument/2006/relationships/image" Target="../media/image12.jpeg"/><Relationship Id="rId2" Type="http://schemas.openxmlformats.org/officeDocument/2006/relationships/audio" Target="../media/audio1.wav"/><Relationship Id="rId16" Type="http://schemas.openxmlformats.org/officeDocument/2006/relationships/audio" Target="../media/audio8.wav"/><Relationship Id="rId1" Type="http://schemas.openxmlformats.org/officeDocument/2006/relationships/slideLayout" Target="../slideLayouts/slideLayout5.xml"/><Relationship Id="rId6" Type="http://schemas.openxmlformats.org/officeDocument/2006/relationships/audio" Target="../media/audio3.wav"/><Relationship Id="rId11" Type="http://schemas.openxmlformats.org/officeDocument/2006/relationships/image" Target="../media/image9.jpeg"/><Relationship Id="rId5" Type="http://schemas.openxmlformats.org/officeDocument/2006/relationships/image" Target="../media/image6.jpeg"/><Relationship Id="rId15" Type="http://schemas.openxmlformats.org/officeDocument/2006/relationships/image" Target="../media/image11.jpeg"/><Relationship Id="rId10" Type="http://schemas.openxmlformats.org/officeDocument/2006/relationships/audio" Target="../media/audio5.wav"/><Relationship Id="rId19" Type="http://schemas.openxmlformats.org/officeDocument/2006/relationships/slide" Target="slide5.xml"/><Relationship Id="rId4" Type="http://schemas.openxmlformats.org/officeDocument/2006/relationships/audio" Target="../media/audio2.wav"/><Relationship Id="rId9" Type="http://schemas.openxmlformats.org/officeDocument/2006/relationships/image" Target="../media/image8.jpeg"/><Relationship Id="rId14" Type="http://schemas.openxmlformats.org/officeDocument/2006/relationships/audio" Target="../media/audio7.wav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audio" Target="../media/audio9.wav"/><Relationship Id="rId18" Type="http://schemas.openxmlformats.org/officeDocument/2006/relationships/slide" Target="slide7.xml"/><Relationship Id="rId3" Type="http://schemas.openxmlformats.org/officeDocument/2006/relationships/image" Target="../media/image5.jpeg"/><Relationship Id="rId7" Type="http://schemas.openxmlformats.org/officeDocument/2006/relationships/audio" Target="../media/audio4.wav"/><Relationship Id="rId12" Type="http://schemas.openxmlformats.org/officeDocument/2006/relationships/image" Target="../media/image9.jpeg"/><Relationship Id="rId17" Type="http://schemas.openxmlformats.org/officeDocument/2006/relationships/image" Target="../media/image13.jpeg"/><Relationship Id="rId2" Type="http://schemas.openxmlformats.org/officeDocument/2006/relationships/audio" Target="../media/audio2.wav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11" Type="http://schemas.openxmlformats.org/officeDocument/2006/relationships/audio" Target="../media/audio5.wav"/><Relationship Id="rId5" Type="http://schemas.openxmlformats.org/officeDocument/2006/relationships/audio" Target="../media/audio8.wav"/><Relationship Id="rId15" Type="http://schemas.openxmlformats.org/officeDocument/2006/relationships/image" Target="../media/image11.jpeg"/><Relationship Id="rId10" Type="http://schemas.openxmlformats.org/officeDocument/2006/relationships/image" Target="../media/image8.jpeg"/><Relationship Id="rId4" Type="http://schemas.openxmlformats.org/officeDocument/2006/relationships/slide" Target="slide10.xml"/><Relationship Id="rId9" Type="http://schemas.openxmlformats.org/officeDocument/2006/relationships/audio" Target="../media/audio3.wav"/><Relationship Id="rId1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12" Type="http://schemas.openxmlformats.org/officeDocument/2006/relationships/audio" Target="../media/audio6.wav"/><Relationship Id="rId17" Type="http://schemas.openxmlformats.org/officeDocument/2006/relationships/image" Target="../media/image13.jpeg"/><Relationship Id="rId2" Type="http://schemas.openxmlformats.org/officeDocument/2006/relationships/audio" Target="../media/audio8.wav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6" Type="http://schemas.openxmlformats.org/officeDocument/2006/relationships/audio" Target="../media/audio3.wav"/><Relationship Id="rId11" Type="http://schemas.openxmlformats.org/officeDocument/2006/relationships/image" Target="../media/image9.jpeg"/><Relationship Id="rId5" Type="http://schemas.openxmlformats.org/officeDocument/2006/relationships/image" Target="../media/image6.jpeg"/><Relationship Id="rId15" Type="http://schemas.openxmlformats.org/officeDocument/2006/relationships/image" Target="../media/image11.jpeg"/><Relationship Id="rId10" Type="http://schemas.openxmlformats.org/officeDocument/2006/relationships/audio" Target="../media/audio5.wav"/><Relationship Id="rId4" Type="http://schemas.openxmlformats.org/officeDocument/2006/relationships/audio" Target="../media/audio9.wav"/><Relationship Id="rId9" Type="http://schemas.openxmlformats.org/officeDocument/2006/relationships/image" Target="../media/image8.jpeg"/><Relationship Id="rId14" Type="http://schemas.openxmlformats.org/officeDocument/2006/relationships/audio" Target="../media/audio7.wav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12" Type="http://schemas.openxmlformats.org/officeDocument/2006/relationships/audio" Target="../media/audio6.wav"/><Relationship Id="rId17" Type="http://schemas.openxmlformats.org/officeDocument/2006/relationships/image" Target="../media/image13.jpeg"/><Relationship Id="rId2" Type="http://schemas.openxmlformats.org/officeDocument/2006/relationships/audio" Target="../media/audio8.wav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6" Type="http://schemas.openxmlformats.org/officeDocument/2006/relationships/audio" Target="../media/audio3.wav"/><Relationship Id="rId11" Type="http://schemas.openxmlformats.org/officeDocument/2006/relationships/image" Target="../media/image9.jpeg"/><Relationship Id="rId5" Type="http://schemas.openxmlformats.org/officeDocument/2006/relationships/image" Target="../media/image6.jpeg"/><Relationship Id="rId15" Type="http://schemas.openxmlformats.org/officeDocument/2006/relationships/image" Target="../media/image11.jpeg"/><Relationship Id="rId10" Type="http://schemas.openxmlformats.org/officeDocument/2006/relationships/audio" Target="../media/audio5.wav"/><Relationship Id="rId4" Type="http://schemas.openxmlformats.org/officeDocument/2006/relationships/audio" Target="../media/audio2.wav"/><Relationship Id="rId9" Type="http://schemas.openxmlformats.org/officeDocument/2006/relationships/image" Target="../media/image8.jpeg"/><Relationship Id="rId14" Type="http://schemas.openxmlformats.org/officeDocument/2006/relationships/audio" Target="../media/audio7.wav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audio" Target="../media/audio4.wav"/><Relationship Id="rId12" Type="http://schemas.openxmlformats.org/officeDocument/2006/relationships/image" Target="../media/image9.jpeg"/><Relationship Id="rId17" Type="http://schemas.openxmlformats.org/officeDocument/2006/relationships/image" Target="../media/image13.jpeg"/><Relationship Id="rId2" Type="http://schemas.openxmlformats.org/officeDocument/2006/relationships/audio" Target="../media/audio2.wav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11" Type="http://schemas.openxmlformats.org/officeDocument/2006/relationships/audio" Target="../media/audio9.wav"/><Relationship Id="rId5" Type="http://schemas.openxmlformats.org/officeDocument/2006/relationships/audio" Target="../media/audio8.wav"/><Relationship Id="rId15" Type="http://schemas.openxmlformats.org/officeDocument/2006/relationships/image" Target="../media/image11.jpeg"/><Relationship Id="rId10" Type="http://schemas.openxmlformats.org/officeDocument/2006/relationships/image" Target="../media/image8.jpeg"/><Relationship Id="rId4" Type="http://schemas.openxmlformats.org/officeDocument/2006/relationships/slide" Target="slide10.xml"/><Relationship Id="rId9" Type="http://schemas.openxmlformats.org/officeDocument/2006/relationships/audio" Target="../media/audio3.wav"/><Relationship Id="rId14" Type="http://schemas.openxmlformats.org/officeDocument/2006/relationships/audio" Target="../media/audio5.wav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0.jpeg"/><Relationship Id="rId18" Type="http://schemas.openxmlformats.org/officeDocument/2006/relationships/image" Target="../media/image13.jpeg"/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12" Type="http://schemas.openxmlformats.org/officeDocument/2006/relationships/audio" Target="../media/audio6.wav"/><Relationship Id="rId17" Type="http://schemas.openxmlformats.org/officeDocument/2006/relationships/audio" Target="../media/audio7.wav"/><Relationship Id="rId2" Type="http://schemas.openxmlformats.org/officeDocument/2006/relationships/audio" Target="../media/audio8.wav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6" Type="http://schemas.openxmlformats.org/officeDocument/2006/relationships/audio" Target="../media/audio3.wav"/><Relationship Id="rId11" Type="http://schemas.openxmlformats.org/officeDocument/2006/relationships/image" Target="../media/image9.jpeg"/><Relationship Id="rId5" Type="http://schemas.openxmlformats.org/officeDocument/2006/relationships/image" Target="../media/image6.jpeg"/><Relationship Id="rId15" Type="http://schemas.openxmlformats.org/officeDocument/2006/relationships/image" Target="../media/image11.jpeg"/><Relationship Id="rId10" Type="http://schemas.openxmlformats.org/officeDocument/2006/relationships/audio" Target="../media/audio5.wav"/><Relationship Id="rId4" Type="http://schemas.openxmlformats.org/officeDocument/2006/relationships/audio" Target="../media/audio2.wav"/><Relationship Id="rId9" Type="http://schemas.openxmlformats.org/officeDocument/2006/relationships/image" Target="../media/image8.jpeg"/><Relationship Id="rId14" Type="http://schemas.openxmlformats.org/officeDocument/2006/relationships/audio" Target="../media/audio10.wav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audio" Target="../media/audio7.wav"/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12" Type="http://schemas.openxmlformats.org/officeDocument/2006/relationships/image" Target="../media/image10.jpeg"/><Relationship Id="rId17" Type="http://schemas.openxmlformats.org/officeDocument/2006/relationships/image" Target="../media/image13.jpeg"/><Relationship Id="rId2" Type="http://schemas.openxmlformats.org/officeDocument/2006/relationships/audio" Target="../media/audio8.wav"/><Relationship Id="rId16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6" Type="http://schemas.openxmlformats.org/officeDocument/2006/relationships/audio" Target="../media/audio3.wav"/><Relationship Id="rId11" Type="http://schemas.openxmlformats.org/officeDocument/2006/relationships/audio" Target="../media/audio6.wav"/><Relationship Id="rId5" Type="http://schemas.openxmlformats.org/officeDocument/2006/relationships/image" Target="../media/image6.jpeg"/><Relationship Id="rId15" Type="http://schemas.openxmlformats.org/officeDocument/2006/relationships/image" Target="../media/image12.jpeg"/><Relationship Id="rId10" Type="http://schemas.openxmlformats.org/officeDocument/2006/relationships/image" Target="../media/image9.jpeg"/><Relationship Id="rId4" Type="http://schemas.openxmlformats.org/officeDocument/2006/relationships/audio" Target="../media/audio2.wav"/><Relationship Id="rId9" Type="http://schemas.openxmlformats.org/officeDocument/2006/relationships/audio" Target="../media/audio5.wav"/><Relationship Id="rId1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13" Type="http://schemas.openxmlformats.org/officeDocument/2006/relationships/image" Target="../media/image11.jpeg"/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12" Type="http://schemas.openxmlformats.org/officeDocument/2006/relationships/audio" Target="../media/audio5.wav"/><Relationship Id="rId2" Type="http://schemas.openxmlformats.org/officeDocument/2006/relationships/audio" Target="../media/audio2.wav"/><Relationship Id="rId16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6" Type="http://schemas.openxmlformats.org/officeDocument/2006/relationships/audio" Target="../media/audio4.wav"/><Relationship Id="rId11" Type="http://schemas.openxmlformats.org/officeDocument/2006/relationships/image" Target="../media/image10.jpeg"/><Relationship Id="rId5" Type="http://schemas.openxmlformats.org/officeDocument/2006/relationships/image" Target="../media/image6.jpeg"/><Relationship Id="rId15" Type="http://schemas.openxmlformats.org/officeDocument/2006/relationships/image" Target="../media/image12.jpeg"/><Relationship Id="rId10" Type="http://schemas.openxmlformats.org/officeDocument/2006/relationships/image" Target="../media/image9.jpeg"/><Relationship Id="rId4" Type="http://schemas.openxmlformats.org/officeDocument/2006/relationships/audio" Target="../media/audio8.wav"/><Relationship Id="rId9" Type="http://schemas.openxmlformats.org/officeDocument/2006/relationships/image" Target="../media/image8.jpeg"/><Relationship Id="rId14" Type="http://schemas.openxmlformats.org/officeDocument/2006/relationships/audio" Target="../media/audio10.wav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13" Type="http://schemas.openxmlformats.org/officeDocument/2006/relationships/image" Target="../media/image10.jpeg"/><Relationship Id="rId18" Type="http://schemas.openxmlformats.org/officeDocument/2006/relationships/slide" Target="slide7.xml"/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12" Type="http://schemas.openxmlformats.org/officeDocument/2006/relationships/audio" Target="../media/audio6.wav"/><Relationship Id="rId17" Type="http://schemas.openxmlformats.org/officeDocument/2006/relationships/image" Target="../media/image13.jpeg"/><Relationship Id="rId2" Type="http://schemas.openxmlformats.org/officeDocument/2006/relationships/audio" Target="../media/audio2.wav"/><Relationship Id="rId16" Type="http://schemas.openxmlformats.org/officeDocument/2006/relationships/audio" Target="../media/audio4.wav"/><Relationship Id="rId1" Type="http://schemas.openxmlformats.org/officeDocument/2006/relationships/slideLayout" Target="../slideLayouts/slideLayout5.xml"/><Relationship Id="rId6" Type="http://schemas.openxmlformats.org/officeDocument/2006/relationships/audio" Target="../media/audio1.wav"/><Relationship Id="rId11" Type="http://schemas.openxmlformats.org/officeDocument/2006/relationships/image" Target="../media/image9.jpeg"/><Relationship Id="rId5" Type="http://schemas.openxmlformats.org/officeDocument/2006/relationships/image" Target="../media/image6.jpeg"/><Relationship Id="rId15" Type="http://schemas.openxmlformats.org/officeDocument/2006/relationships/image" Target="../media/image12.jpeg"/><Relationship Id="rId10" Type="http://schemas.openxmlformats.org/officeDocument/2006/relationships/audio" Target="../media/audio5.wav"/><Relationship Id="rId4" Type="http://schemas.openxmlformats.org/officeDocument/2006/relationships/audio" Target="../media/audio8.wav"/><Relationship Id="rId9" Type="http://schemas.openxmlformats.org/officeDocument/2006/relationships/image" Target="../media/image8.jpeg"/><Relationship Id="rId1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img10.proshkolu.ru/content/media/pic/std/4000000/3475000/3474919-7c70c67688262386.png" TargetMode="External"/><Relationship Id="rId3" Type="http://schemas.openxmlformats.org/officeDocument/2006/relationships/hyperlink" Target="http://irkipedia.ru/sites/default/files/171voronok_ili_gorodskaya_lastochka.jpg" TargetMode="External"/><Relationship Id="rId7" Type="http://schemas.openxmlformats.org/officeDocument/2006/relationships/hyperlink" Target="http://www.freeclipart.pw/uploads/elephant-looking-behind-clip-art-image--cute-elephant-with-its-trunk--16.png" TargetMode="External"/><Relationship Id="rId12" Type="http://schemas.openxmlformats.org/officeDocument/2006/relationships/hyperlink" Target="https://yadi.sk/d/Z7goailG1grZ6" TargetMode="External"/><Relationship Id="rId2" Type="http://schemas.openxmlformats.org/officeDocument/2006/relationships/hyperlink" Target="http://easyen.ru/load/shablony_prezentacij/dlja_doshkolnikov/shablony_prezentacij_vesjolye_karandashi/522-1-0-43372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kopilkaurokov.ru/uploads/user_file_56462358cfdcc/konspiekt-uroku-z-chitannia-tiema-zvuki-l-l-poznachiennia-yikh-bukvami-l-l-iel_3.png" TargetMode="External"/><Relationship Id="rId11" Type="http://schemas.openxmlformats.org/officeDocument/2006/relationships/hyperlink" Target="http://www.playcast.ru/uploads/2016/01/31/17071884.png" TargetMode="External"/><Relationship Id="rId5" Type="http://schemas.openxmlformats.org/officeDocument/2006/relationships/hyperlink" Target="http://festival.1september.ru/articles/414593/img68.jpg" TargetMode="External"/><Relationship Id="rId10" Type="http://schemas.openxmlformats.org/officeDocument/2006/relationships/hyperlink" Target="http://img10.proshkolu.ru/content/media/pic/std/4000000/3862000/3861771-8b319c704543f938.png" TargetMode="External"/><Relationship Id="rId4" Type="http://schemas.openxmlformats.org/officeDocument/2006/relationships/hyperlink" Target="http://images.clipartpanda.com/shovel-clipart-KTngMebTq.png" TargetMode="External"/><Relationship Id="rId9" Type="http://schemas.openxmlformats.org/officeDocument/2006/relationships/hyperlink" Target="http://4.bp.blogspot.com/-c3mPGkTq7P4/TcPjwBz0Q4I/AAAAAAAAEsk/vxH_DXq_XxM/s320/shark%20free%20vector%20and%20clip%20arts%20and%20logo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764704"/>
            <a:ext cx="774266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Автоматизация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звука [Л]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в загадках</a:t>
            </a:r>
            <a:endParaRPr lang="ru-RU" sz="4400" b="1" dirty="0">
              <a:ln w="19050">
                <a:solidFill>
                  <a:prstClr val="white"/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  <a:cs typeface="Arial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051720" y="3933056"/>
            <a:ext cx="4968552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2400" dirty="0" smtClean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Arial" charset="0"/>
            </a:endParaRPr>
          </a:p>
        </p:txBody>
      </p:sp>
      <p:sp>
        <p:nvSpPr>
          <p:cNvPr id="4" name="Стрелка вправо с вырезом 3">
            <a:hlinkClick r:id="" action="ppaction://hlinkshowjump?jump=nextslide"/>
          </p:cNvPr>
          <p:cNvSpPr/>
          <p:nvPr/>
        </p:nvSpPr>
        <p:spPr>
          <a:xfrm>
            <a:off x="7956376" y="6237312"/>
            <a:ext cx="936104" cy="432048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Управляющая кнопка: сведения 5">
            <a:hlinkClick r:id="rId2" action="ppaction://hlinksldjump" highlightClick="1"/>
          </p:cNvPr>
          <p:cNvSpPr/>
          <p:nvPr/>
        </p:nvSpPr>
        <p:spPr>
          <a:xfrm>
            <a:off x="251520" y="332656"/>
            <a:ext cx="504056" cy="648072"/>
          </a:xfrm>
          <a:prstGeom prst="actionButtonInformatio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 rot="21375326">
            <a:off x="783738" y="717679"/>
            <a:ext cx="7488832" cy="3312368"/>
            <a:chOff x="-2604798" y="-975784"/>
            <a:chExt cx="14145572" cy="7109475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-2604798" y="-821230"/>
              <a:ext cx="13329481" cy="6954921"/>
            </a:xfrm>
            <a:prstGeom prst="wedgeRoundRectCallout">
              <a:avLst>
                <a:gd name="adj1" fmla="val -37107"/>
                <a:gd name="adj2" fmla="val 67631"/>
                <a:gd name="adj3" fmla="val 16667"/>
              </a:avLst>
            </a:prstGeom>
            <a:noFill/>
            <a:ln w="28575">
              <a:solidFill>
                <a:srgbClr val="92D05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-2468783" y="-975784"/>
              <a:ext cx="14009557" cy="7016350"/>
            </a:xfrm>
            <a:prstGeom prst="wedgeRoundRectCallout">
              <a:avLst>
                <a:gd name="adj1" fmla="val -35963"/>
                <a:gd name="adj2" fmla="val 92981"/>
                <a:gd name="adj3" fmla="val 16667"/>
              </a:avLst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100" dirty="0" smtClean="0">
                  <a:latin typeface="Garamond Premr Pro" pitchFamily="18" charset="0"/>
                  <a:cs typeface="Arial" charset="0"/>
                </a:rPr>
                <a:t>Ребята! А вы сможете разгадать мои загадки? Нажмите на картинку-отгадку. Если всё сделано верно, вы увидите правильныё ответ. Чётко произнесите его. Для перехода к следующей загадке, нажмите на слово.</a:t>
              </a:r>
            </a:p>
          </p:txBody>
        </p:sp>
      </p:grpSp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 rot="21425732">
            <a:off x="4259953" y="4568677"/>
            <a:ext cx="2376264" cy="1008112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331640" y="1268760"/>
            <a:ext cx="6192688" cy="3096344"/>
            <a:chOff x="-1788707" y="-48460"/>
            <a:chExt cx="11697300" cy="6645812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-1652692" y="-48460"/>
              <a:ext cx="11561285" cy="6645812"/>
            </a:xfrm>
            <a:prstGeom prst="wedgeRoundRectCallout">
              <a:avLst>
                <a:gd name="adj1" fmla="val -37107"/>
                <a:gd name="adj2" fmla="val 67631"/>
                <a:gd name="adj3" fmla="val 16667"/>
              </a:avLst>
            </a:prstGeom>
            <a:solidFill>
              <a:schemeClr val="bg1"/>
            </a:solidFill>
            <a:ln w="285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-1788707" y="683095"/>
              <a:ext cx="11697300" cy="4832381"/>
            </a:xfrm>
            <a:prstGeom prst="wedgeRoundRect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100" dirty="0" smtClean="0">
                  <a:latin typeface="Garamond Premr Pro" pitchFamily="18" charset="0"/>
                  <a:cs typeface="Arial" charset="0"/>
                </a:rPr>
                <a:t>В рот этой рыбе палец не клади,</a:t>
              </a:r>
              <a:br>
                <a:rPr lang="ru-RU" sz="3100" dirty="0" smtClean="0">
                  <a:latin typeface="Garamond Premr Pro" pitchFamily="18" charset="0"/>
                  <a:cs typeface="Arial" charset="0"/>
                </a:rPr>
              </a:br>
              <a:r>
                <a:rPr lang="ru-RU" sz="3100" dirty="0" smtClean="0">
                  <a:latin typeface="Garamond Premr Pro" pitchFamily="18" charset="0"/>
                  <a:cs typeface="Arial" charset="0"/>
                </a:rPr>
                <a:t>Смотри, за борт ты к ней не упади,</a:t>
              </a:r>
              <a:br>
                <a:rPr lang="ru-RU" sz="3100" dirty="0" smtClean="0">
                  <a:latin typeface="Garamond Premr Pro" pitchFamily="18" charset="0"/>
                  <a:cs typeface="Arial" charset="0"/>
                </a:rPr>
              </a:br>
              <a:r>
                <a:rPr lang="ru-RU" sz="3100" dirty="0" smtClean="0">
                  <a:latin typeface="Garamond Premr Pro" pitchFamily="18" charset="0"/>
                  <a:cs typeface="Arial" charset="0"/>
                </a:rPr>
                <a:t>Ведь эта хищница в один присест</a:t>
              </a:r>
              <a:br>
                <a:rPr lang="ru-RU" sz="3100" dirty="0" smtClean="0">
                  <a:latin typeface="Garamond Premr Pro" pitchFamily="18" charset="0"/>
                  <a:cs typeface="Arial" charset="0"/>
                </a:rPr>
              </a:br>
              <a:r>
                <a:rPr lang="ru-RU" sz="3100" dirty="0" smtClean="0">
                  <a:latin typeface="Garamond Premr Pro" pitchFamily="18" charset="0"/>
                  <a:cs typeface="Arial" charset="0"/>
                </a:rPr>
                <a:t>Тебя возьмет и просто съест. </a:t>
              </a:r>
            </a:p>
          </p:txBody>
        </p:sp>
      </p:grpSp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>
            <a:off x="5076056" y="4725144"/>
            <a:ext cx="936104" cy="432048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Умножение 17">
            <a:hlinkClick r:id="" action="ppaction://hlinkshowjump?jump=endshow"/>
          </p:cNvPr>
          <p:cNvSpPr/>
          <p:nvPr/>
        </p:nvSpPr>
        <p:spPr>
          <a:xfrm>
            <a:off x="8532440" y="6381328"/>
            <a:ext cx="539552" cy="476672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кругленный прямоугольник 8">
            <a:hlinkClick r:id="" action="ppaction://noaction">
              <a:snd r:embed="rId2" name="ура.wav"/>
            </a:hlinkClick>
          </p:cNvPr>
          <p:cNvSpPr/>
          <p:nvPr/>
        </p:nvSpPr>
        <p:spPr>
          <a:xfrm>
            <a:off x="251520" y="188640"/>
            <a:ext cx="2736304" cy="2016224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кругленный прямоугольник 10">
            <a:hlinkClick r:id="" action="ppaction://noaction">
              <a:snd r:embed="rId4" name="не спеши.wav"/>
            </a:hlinkClick>
          </p:cNvPr>
          <p:cNvSpPr/>
          <p:nvPr/>
        </p:nvSpPr>
        <p:spPr>
          <a:xfrm>
            <a:off x="6156176" y="188640"/>
            <a:ext cx="2736304" cy="2016224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>
            <a:hlinkClick r:id="" action="ppaction://noaction">
              <a:snd r:embed="rId6" name="неправильно.wav"/>
            </a:hlinkClick>
          </p:cNvPr>
          <p:cNvSpPr/>
          <p:nvPr/>
        </p:nvSpPr>
        <p:spPr>
          <a:xfrm>
            <a:off x="251520" y="2348880"/>
            <a:ext cx="2736304" cy="2016224"/>
          </a:xfrm>
          <a:prstGeom prst="roundRect">
            <a:avLst/>
          </a:prstGeom>
          <a:blipFill>
            <a:blip r:embed="rId7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кругленный прямоугольник 13">
            <a:hlinkClick r:id="" action="ppaction://noaction">
              <a:snd r:embed="rId8" name="неправ.wav"/>
            </a:hlinkClick>
          </p:cNvPr>
          <p:cNvSpPr/>
          <p:nvPr/>
        </p:nvSpPr>
        <p:spPr>
          <a:xfrm>
            <a:off x="6156176" y="2348880"/>
            <a:ext cx="2736304" cy="2016224"/>
          </a:xfrm>
          <a:prstGeom prst="roundRect">
            <a:avLst/>
          </a:prstGeom>
          <a:blipFill>
            <a:blip r:embed="rId9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>
            <a:hlinkClick r:id="" action="ppaction://noaction">
              <a:snd r:embed="rId10" name="попробуй еще раз..wav"/>
            </a:hlinkClick>
          </p:cNvPr>
          <p:cNvSpPr/>
          <p:nvPr/>
        </p:nvSpPr>
        <p:spPr>
          <a:xfrm>
            <a:off x="251520" y="4509120"/>
            <a:ext cx="2736304" cy="2016224"/>
          </a:xfrm>
          <a:prstGeom prst="roundRect">
            <a:avLst/>
          </a:prstGeom>
          <a:blipFill>
            <a:blip r:embed="rId11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>
            <a:hlinkClick r:id="" action="ppaction://noaction">
              <a:snd r:embed="rId12" name="ты ошибся.wav"/>
            </a:hlinkClick>
          </p:cNvPr>
          <p:cNvSpPr/>
          <p:nvPr/>
        </p:nvSpPr>
        <p:spPr>
          <a:xfrm>
            <a:off x="3203848" y="4509120"/>
            <a:ext cx="2736304" cy="2016224"/>
          </a:xfrm>
          <a:prstGeom prst="roundRect">
            <a:avLst/>
          </a:prstGeom>
          <a:blipFill>
            <a:blip r:embed="rId13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>
            <a:hlinkClick r:id="" action="ppaction://noaction">
              <a:snd r:embed="rId14" name="подумай.wav"/>
            </a:hlinkClick>
          </p:cNvPr>
          <p:cNvSpPr/>
          <p:nvPr/>
        </p:nvSpPr>
        <p:spPr>
          <a:xfrm>
            <a:off x="6156176" y="4509120"/>
            <a:ext cx="2736304" cy="2016224"/>
          </a:xfrm>
          <a:prstGeom prst="roundRect">
            <a:avLst/>
          </a:prstGeom>
          <a:blipFill>
            <a:blip r:embed="rId15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Скругленный прямоугольник 18">
            <a:hlinkClick r:id="" action="ppaction://noaction">
              <a:snd r:embed="rId16" name="попробуй еще раз.wav"/>
            </a:hlinkClick>
          </p:cNvPr>
          <p:cNvSpPr/>
          <p:nvPr/>
        </p:nvSpPr>
        <p:spPr>
          <a:xfrm>
            <a:off x="3203848" y="2348880"/>
            <a:ext cx="2736304" cy="2016224"/>
          </a:xfrm>
          <a:prstGeom prst="roundRect">
            <a:avLst/>
          </a:prstGeom>
          <a:blipFill>
            <a:blip r:embed="rId17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кругленный прямоугольник 19">
            <a:hlinkClick r:id="" action="ppaction://noaction">
              <a:snd r:embed="rId14" name="подумай.wav"/>
            </a:hlinkClick>
          </p:cNvPr>
          <p:cNvSpPr/>
          <p:nvPr/>
        </p:nvSpPr>
        <p:spPr>
          <a:xfrm>
            <a:off x="3203848" y="188640"/>
            <a:ext cx="2736304" cy="2016224"/>
          </a:xfrm>
          <a:prstGeom prst="roundRect">
            <a:avLst/>
          </a:prstGeom>
          <a:blipFill>
            <a:blip r:embed="rId18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>
            <a:hlinkClick r:id="rId19" action="ppaction://hlinksldjump"/>
          </p:cNvPr>
          <p:cNvSpPr/>
          <p:nvPr/>
        </p:nvSpPr>
        <p:spPr>
          <a:xfrm>
            <a:off x="323528" y="188640"/>
            <a:ext cx="5616624" cy="4248472"/>
          </a:xfrm>
          <a:prstGeom prst="roundRect">
            <a:avLst/>
          </a:prstGeom>
          <a:blipFill>
            <a:blip r:embed="rId3" cstate="print">
              <a:lum contrast="10000"/>
            </a:blip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кругленный прямоугольник 21">
            <a:hlinkClick r:id="" action="ppaction://hlinkshowjump?jump=nextslide"/>
          </p:cNvPr>
          <p:cNvSpPr/>
          <p:nvPr/>
        </p:nvSpPr>
        <p:spPr>
          <a:xfrm>
            <a:off x="323528" y="4581128"/>
            <a:ext cx="5688632" cy="187220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 smtClean="0">
                <a:solidFill>
                  <a:schemeClr val="accent3">
                    <a:lumMod val="75000"/>
                  </a:schemeClr>
                </a:solidFill>
              </a:rPr>
              <a:t>акула</a:t>
            </a:r>
            <a:endParaRPr lang="ru-RU" sz="88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404485" y="1268760"/>
            <a:ext cx="6191851" cy="3096344"/>
            <a:chOff x="-1652692" y="-48460"/>
            <a:chExt cx="11561285" cy="6645812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-1652692" y="-48460"/>
              <a:ext cx="11561285" cy="6645812"/>
            </a:xfrm>
            <a:prstGeom prst="wedgeRoundRectCallout">
              <a:avLst>
                <a:gd name="adj1" fmla="val -37107"/>
                <a:gd name="adj2" fmla="val 67631"/>
                <a:gd name="adj3" fmla="val 16667"/>
              </a:avLst>
            </a:prstGeom>
            <a:solidFill>
              <a:schemeClr val="bg1"/>
            </a:solidFill>
            <a:ln w="285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-309738" y="724309"/>
              <a:ext cx="8604910" cy="4896827"/>
            </a:xfrm>
            <a:prstGeom prst="wedgeRoundRectCallout">
              <a:avLst>
                <a:gd name="adj1" fmla="val -35826"/>
                <a:gd name="adj2" fmla="val 96821"/>
                <a:gd name="adj3" fmla="val 16667"/>
              </a:avLst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Хожу в пушистой шубе,</a:t>
              </a:r>
            </a:p>
            <a:p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Живу в густом лесу.</a:t>
              </a:r>
              <a:br>
                <a:rPr lang="ru-RU" sz="3200" dirty="0" smtClean="0">
                  <a:latin typeface="Garamond Premr Pro" pitchFamily="18" charset="0"/>
                  <a:cs typeface="Arial" charset="0"/>
                </a:rPr>
              </a:br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В дупле на старом дубе</a:t>
              </a:r>
              <a:br>
                <a:rPr lang="ru-RU" sz="3200" dirty="0" smtClean="0">
                  <a:latin typeface="Garamond Premr Pro" pitchFamily="18" charset="0"/>
                  <a:cs typeface="Arial" charset="0"/>
                </a:rPr>
              </a:br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Орешки я грызу.</a:t>
              </a:r>
            </a:p>
          </p:txBody>
        </p:sp>
      </p:grpSp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>
            <a:off x="5148064" y="4797152"/>
            <a:ext cx="936104" cy="432048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>
            <a:hlinkClick r:id="" action="ppaction://noaction">
              <a:snd r:embed="rId2" name="не спеши.wav"/>
            </a:hlinkClick>
          </p:cNvPr>
          <p:cNvSpPr/>
          <p:nvPr/>
        </p:nvSpPr>
        <p:spPr>
          <a:xfrm>
            <a:off x="251520" y="188640"/>
            <a:ext cx="2736304" cy="2016224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Умножение 10">
            <a:hlinkClick r:id="" action="ppaction://hlinkshowjump?jump=endshow"/>
          </p:cNvPr>
          <p:cNvSpPr/>
          <p:nvPr/>
        </p:nvSpPr>
        <p:spPr>
          <a:xfrm>
            <a:off x="8532440" y="6381328"/>
            <a:ext cx="539552" cy="476672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кругленный прямоугольник 12">
            <a:hlinkClick r:id="rId4" action="ppaction://hlinksldjump">
              <a:snd r:embed="rId5" name="попробуй еще раз.wav"/>
            </a:hlinkClick>
          </p:cNvPr>
          <p:cNvSpPr/>
          <p:nvPr/>
        </p:nvSpPr>
        <p:spPr>
          <a:xfrm>
            <a:off x="6156176" y="188640"/>
            <a:ext cx="2736304" cy="2016224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кругленный прямоугольник 13">
            <a:hlinkClick r:id="" action="ppaction://noaction">
              <a:snd r:embed="rId7" name="неправ.wav"/>
            </a:hlinkClick>
          </p:cNvPr>
          <p:cNvSpPr/>
          <p:nvPr/>
        </p:nvSpPr>
        <p:spPr>
          <a:xfrm>
            <a:off x="251520" y="2348880"/>
            <a:ext cx="2736304" cy="2016224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>
            <a:hlinkClick r:id="" action="ppaction://noaction">
              <a:snd r:embed="rId9" name="неправильно.wav"/>
            </a:hlinkClick>
          </p:cNvPr>
          <p:cNvSpPr/>
          <p:nvPr/>
        </p:nvSpPr>
        <p:spPr>
          <a:xfrm>
            <a:off x="6156176" y="2348880"/>
            <a:ext cx="2736304" cy="2016224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>
            <a:hlinkClick r:id="" action="ppaction://noaction">
              <a:snd r:embed="rId11" name="попробуй еще раз..wav"/>
            </a:hlinkClick>
          </p:cNvPr>
          <p:cNvSpPr/>
          <p:nvPr/>
        </p:nvSpPr>
        <p:spPr>
          <a:xfrm>
            <a:off x="251520" y="4509120"/>
            <a:ext cx="2736304" cy="2016224"/>
          </a:xfrm>
          <a:prstGeom prst="roundRect">
            <a:avLst/>
          </a:prstGeom>
          <a:blipFill>
            <a:blip r:embed="rId12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>
            <a:hlinkClick r:id="" action="ppaction://noaction">
              <a:snd r:embed="rId13" name="молодец.wav"/>
            </a:hlinkClick>
          </p:cNvPr>
          <p:cNvSpPr/>
          <p:nvPr/>
        </p:nvSpPr>
        <p:spPr>
          <a:xfrm>
            <a:off x="3203848" y="4509120"/>
            <a:ext cx="2736304" cy="2016224"/>
          </a:xfrm>
          <a:prstGeom prst="roundRect">
            <a:avLst/>
          </a:prstGeom>
          <a:blipFill>
            <a:blip r:embed="rId14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Скругленный прямоугольник 17">
            <a:hlinkClick r:id="" action="ppaction://noaction">
              <a:snd r:embed="rId11" name="попробуй еще раз..wav"/>
            </a:hlinkClick>
          </p:cNvPr>
          <p:cNvSpPr/>
          <p:nvPr/>
        </p:nvSpPr>
        <p:spPr>
          <a:xfrm>
            <a:off x="6156176" y="4509120"/>
            <a:ext cx="2736304" cy="2016224"/>
          </a:xfrm>
          <a:prstGeom prst="roundRect">
            <a:avLst/>
          </a:prstGeom>
          <a:blipFill>
            <a:blip r:embed="rId15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Скругленный прямоугольник 18">
            <a:hlinkClick r:id="" action="ppaction://noaction">
              <a:snd r:embed="rId2" name="не спеши.wav"/>
            </a:hlinkClick>
          </p:cNvPr>
          <p:cNvSpPr/>
          <p:nvPr/>
        </p:nvSpPr>
        <p:spPr>
          <a:xfrm>
            <a:off x="3203848" y="2348880"/>
            <a:ext cx="2736304" cy="2016224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кругленный прямоугольник 19">
            <a:hlinkClick r:id="" action="ppaction://noaction">
              <a:snd r:embed="rId7" name="неправ.wav"/>
            </a:hlinkClick>
          </p:cNvPr>
          <p:cNvSpPr/>
          <p:nvPr/>
        </p:nvSpPr>
        <p:spPr>
          <a:xfrm>
            <a:off x="3203848" y="188640"/>
            <a:ext cx="2736304" cy="2016224"/>
          </a:xfrm>
          <a:prstGeom prst="roundRect">
            <a:avLst/>
          </a:prstGeom>
          <a:blipFill>
            <a:blip r:embed="rId17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>
            <a:hlinkClick r:id="rId18" action="ppaction://hlinksldjump"/>
          </p:cNvPr>
          <p:cNvSpPr/>
          <p:nvPr/>
        </p:nvSpPr>
        <p:spPr>
          <a:xfrm>
            <a:off x="323528" y="188640"/>
            <a:ext cx="5616624" cy="4248472"/>
          </a:xfrm>
          <a:prstGeom prst="roundRect">
            <a:avLst/>
          </a:prstGeom>
          <a:blipFill>
            <a:blip r:embed="rId14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>
            <a:hlinkClick r:id="" action="ppaction://hlinkshowjump?jump=nextslide"/>
          </p:cNvPr>
          <p:cNvSpPr/>
          <p:nvPr/>
        </p:nvSpPr>
        <p:spPr>
          <a:xfrm>
            <a:off x="251520" y="4581128"/>
            <a:ext cx="5688632" cy="187220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 smtClean="0">
                <a:solidFill>
                  <a:schemeClr val="accent3">
                    <a:lumMod val="75000"/>
                  </a:schemeClr>
                </a:solidFill>
              </a:rPr>
              <a:t>белка</a:t>
            </a:r>
            <a:endParaRPr lang="ru-RU" sz="88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2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403648" y="1268760"/>
            <a:ext cx="6120680" cy="3096344"/>
            <a:chOff x="-1652692" y="-48460"/>
            <a:chExt cx="11561285" cy="6645812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-1652692" y="-48460"/>
              <a:ext cx="11561285" cy="6645812"/>
            </a:xfrm>
            <a:prstGeom prst="wedgeRoundRectCallout">
              <a:avLst>
                <a:gd name="adj1" fmla="val -37107"/>
                <a:gd name="adj2" fmla="val 67631"/>
                <a:gd name="adj3" fmla="val 16667"/>
              </a:avLst>
            </a:prstGeom>
            <a:solidFill>
              <a:schemeClr val="bg1"/>
            </a:solidFill>
            <a:ln w="285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795580" y="724309"/>
              <a:ext cx="7344816" cy="4896827"/>
            </a:xfrm>
            <a:prstGeom prst="wedgeRoundRectCallout">
              <a:avLst>
                <a:gd name="adj1" fmla="val -35826"/>
                <a:gd name="adj2" fmla="val 96821"/>
                <a:gd name="adj3" fmla="val 16667"/>
              </a:avLst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Что за чудо-бегуны</a:t>
              </a:r>
            </a:p>
            <a:p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Одинаковой длины</a:t>
              </a:r>
            </a:p>
            <a:p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По снегам к берёзке</a:t>
              </a:r>
            </a:p>
            <a:p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Тянут две полоски?</a:t>
              </a:r>
            </a:p>
          </p:txBody>
        </p:sp>
      </p:grpSp>
      <p:sp>
        <p:nvSpPr>
          <p:cNvPr id="5" name="Стрелка вправо с вырезом 4">
            <a:hlinkClick r:id="" action="ppaction://hlinkshowjump?jump=nextslide"/>
          </p:cNvPr>
          <p:cNvSpPr/>
          <p:nvPr/>
        </p:nvSpPr>
        <p:spPr>
          <a:xfrm>
            <a:off x="5364088" y="4797152"/>
            <a:ext cx="936104" cy="432048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Умножение 17">
            <a:hlinkClick r:id="" action="ppaction://hlinkshowjump?jump=endshow"/>
          </p:cNvPr>
          <p:cNvSpPr/>
          <p:nvPr/>
        </p:nvSpPr>
        <p:spPr>
          <a:xfrm>
            <a:off x="8532440" y="6381328"/>
            <a:ext cx="539552" cy="476672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кругленный прямоугольник 8">
            <a:hlinkClick r:id="" action="ppaction://noaction">
              <a:snd r:embed="rId2" name="попробуй еще раз.wav"/>
            </a:hlinkClick>
          </p:cNvPr>
          <p:cNvSpPr/>
          <p:nvPr/>
        </p:nvSpPr>
        <p:spPr>
          <a:xfrm>
            <a:off x="251520" y="188640"/>
            <a:ext cx="2736304" cy="2016224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кругленный прямоугольник 10">
            <a:hlinkClick r:id="" action="ppaction://noaction">
              <a:snd r:embed="rId4" name="молодец.wav"/>
            </a:hlinkClick>
          </p:cNvPr>
          <p:cNvSpPr/>
          <p:nvPr/>
        </p:nvSpPr>
        <p:spPr>
          <a:xfrm>
            <a:off x="6156176" y="188640"/>
            <a:ext cx="2736304" cy="2016224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>
            <a:hlinkClick r:id="" action="ppaction://noaction">
              <a:snd r:embed="rId6" name="неправильно.wav"/>
            </a:hlinkClick>
          </p:cNvPr>
          <p:cNvSpPr/>
          <p:nvPr/>
        </p:nvSpPr>
        <p:spPr>
          <a:xfrm>
            <a:off x="251520" y="2348880"/>
            <a:ext cx="2736304" cy="2016224"/>
          </a:xfrm>
          <a:prstGeom prst="roundRect">
            <a:avLst/>
          </a:prstGeom>
          <a:blipFill>
            <a:blip r:embed="rId7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кругленный прямоугольник 13">
            <a:hlinkClick r:id="" action="ppaction://noaction">
              <a:snd r:embed="rId8" name="неправ.wav"/>
            </a:hlinkClick>
          </p:cNvPr>
          <p:cNvSpPr/>
          <p:nvPr/>
        </p:nvSpPr>
        <p:spPr>
          <a:xfrm>
            <a:off x="6156176" y="2348880"/>
            <a:ext cx="2736304" cy="2016224"/>
          </a:xfrm>
          <a:prstGeom prst="roundRect">
            <a:avLst/>
          </a:prstGeom>
          <a:blipFill>
            <a:blip r:embed="rId9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>
            <a:hlinkClick r:id="" action="ppaction://noaction">
              <a:snd r:embed="rId10" name="попробуй еще раз..wav"/>
            </a:hlinkClick>
          </p:cNvPr>
          <p:cNvSpPr/>
          <p:nvPr/>
        </p:nvSpPr>
        <p:spPr>
          <a:xfrm>
            <a:off x="251520" y="4509120"/>
            <a:ext cx="2736304" cy="2016224"/>
          </a:xfrm>
          <a:prstGeom prst="roundRect">
            <a:avLst/>
          </a:prstGeom>
          <a:blipFill>
            <a:blip r:embed="rId11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>
            <a:hlinkClick r:id="" action="ppaction://noaction">
              <a:snd r:embed="rId12" name="ты ошибся.wav"/>
            </a:hlinkClick>
          </p:cNvPr>
          <p:cNvSpPr/>
          <p:nvPr/>
        </p:nvSpPr>
        <p:spPr>
          <a:xfrm>
            <a:off x="3203848" y="4509120"/>
            <a:ext cx="2736304" cy="2016224"/>
          </a:xfrm>
          <a:prstGeom prst="roundRect">
            <a:avLst/>
          </a:prstGeom>
          <a:blipFill>
            <a:blip r:embed="rId13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>
            <a:hlinkClick r:id="" action="ppaction://noaction">
              <a:snd r:embed="rId14" name="подумай.wav"/>
            </a:hlinkClick>
          </p:cNvPr>
          <p:cNvSpPr/>
          <p:nvPr/>
        </p:nvSpPr>
        <p:spPr>
          <a:xfrm>
            <a:off x="6156176" y="4509120"/>
            <a:ext cx="2736304" cy="2016224"/>
          </a:xfrm>
          <a:prstGeom prst="roundRect">
            <a:avLst/>
          </a:prstGeom>
          <a:blipFill>
            <a:blip r:embed="rId15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Скругленный прямоугольник 18">
            <a:hlinkClick r:id="" action="ppaction://noaction">
              <a:snd r:embed="rId2" name="попробуй еще раз.wav"/>
            </a:hlinkClick>
          </p:cNvPr>
          <p:cNvSpPr/>
          <p:nvPr/>
        </p:nvSpPr>
        <p:spPr>
          <a:xfrm>
            <a:off x="3203848" y="2348880"/>
            <a:ext cx="2736304" cy="2016224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кругленный прямоугольник 19">
            <a:hlinkClick r:id="" action="ppaction://noaction">
              <a:snd r:embed="rId14" name="подумай.wav"/>
            </a:hlinkClick>
          </p:cNvPr>
          <p:cNvSpPr/>
          <p:nvPr/>
        </p:nvSpPr>
        <p:spPr>
          <a:xfrm>
            <a:off x="3203848" y="188640"/>
            <a:ext cx="2736304" cy="2016224"/>
          </a:xfrm>
          <a:prstGeom prst="roundRect">
            <a:avLst/>
          </a:prstGeom>
          <a:blipFill>
            <a:blip r:embed="rId17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>
            <a:hlinkClick r:id="" action="ppaction://hlinkshowjump?jump=nextslide"/>
          </p:cNvPr>
          <p:cNvSpPr/>
          <p:nvPr/>
        </p:nvSpPr>
        <p:spPr>
          <a:xfrm>
            <a:off x="323528" y="188640"/>
            <a:ext cx="5616624" cy="4248472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кругленный прямоугольник 21">
            <a:hlinkClick r:id="" action="ppaction://hlinkshowjump?jump=nextslide"/>
          </p:cNvPr>
          <p:cNvSpPr/>
          <p:nvPr/>
        </p:nvSpPr>
        <p:spPr>
          <a:xfrm>
            <a:off x="323528" y="4581128"/>
            <a:ext cx="5688632" cy="187220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 smtClean="0">
                <a:solidFill>
                  <a:schemeClr val="accent3">
                    <a:lumMod val="75000"/>
                  </a:schemeClr>
                </a:solidFill>
              </a:rPr>
              <a:t>лыжи</a:t>
            </a:r>
            <a:endParaRPr lang="ru-RU" sz="88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403648" y="1268760"/>
            <a:ext cx="6120680" cy="3096344"/>
            <a:chOff x="-1652692" y="-48460"/>
            <a:chExt cx="11561285" cy="6645812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-1652692" y="-48460"/>
              <a:ext cx="11561285" cy="6645812"/>
            </a:xfrm>
            <a:prstGeom prst="wedgeRoundRectCallout">
              <a:avLst>
                <a:gd name="adj1" fmla="val -37107"/>
                <a:gd name="adj2" fmla="val 67631"/>
                <a:gd name="adj3" fmla="val 16667"/>
              </a:avLst>
            </a:prstGeom>
            <a:solidFill>
              <a:schemeClr val="bg1"/>
            </a:solidFill>
            <a:ln w="285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-292541" y="724309"/>
              <a:ext cx="8432937" cy="4896827"/>
            </a:xfrm>
            <a:prstGeom prst="wedgeRoundRectCallout">
              <a:avLst>
                <a:gd name="adj1" fmla="val -35826"/>
                <a:gd name="adj2" fmla="val 96821"/>
                <a:gd name="adj3" fmla="val 16667"/>
              </a:avLst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Трав копытами касаясь,</a:t>
              </a:r>
              <a:br>
                <a:rPr lang="ru-RU" sz="3200" dirty="0" smtClean="0">
                  <a:latin typeface="Garamond Premr Pro" pitchFamily="18" charset="0"/>
                  <a:cs typeface="Arial" charset="0"/>
                </a:rPr>
              </a:br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Ходит по лесу красавец,</a:t>
              </a:r>
              <a:br>
                <a:rPr lang="ru-RU" sz="3200" dirty="0" smtClean="0">
                  <a:latin typeface="Garamond Premr Pro" pitchFamily="18" charset="0"/>
                  <a:cs typeface="Arial" charset="0"/>
                </a:rPr>
              </a:br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Ходит смело и легко,</a:t>
              </a:r>
              <a:br>
                <a:rPr lang="ru-RU" sz="3200" dirty="0" smtClean="0">
                  <a:latin typeface="Garamond Premr Pro" pitchFamily="18" charset="0"/>
                  <a:cs typeface="Arial" charset="0"/>
                </a:rPr>
              </a:br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Рога раскинув широко. </a:t>
              </a:r>
            </a:p>
          </p:txBody>
        </p:sp>
      </p:grpSp>
      <p:sp>
        <p:nvSpPr>
          <p:cNvPr id="5" name="Стрелка вправо с вырезом 4">
            <a:hlinkClick r:id="" action="ppaction://hlinkshowjump?jump=nextslide"/>
          </p:cNvPr>
          <p:cNvSpPr/>
          <p:nvPr/>
        </p:nvSpPr>
        <p:spPr>
          <a:xfrm>
            <a:off x="5076056" y="4797152"/>
            <a:ext cx="936104" cy="432048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Умножение 17">
            <a:hlinkClick r:id="" action="ppaction://hlinkshowjump?jump=endshow"/>
          </p:cNvPr>
          <p:cNvSpPr/>
          <p:nvPr/>
        </p:nvSpPr>
        <p:spPr>
          <a:xfrm>
            <a:off x="8532440" y="6381328"/>
            <a:ext cx="539552" cy="476672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кругленный прямоугольник 8">
            <a:hlinkClick r:id="" action="ppaction://noaction">
              <a:snd r:embed="rId2" name="попробуй еще раз.wav"/>
            </a:hlinkClick>
          </p:cNvPr>
          <p:cNvSpPr/>
          <p:nvPr/>
        </p:nvSpPr>
        <p:spPr>
          <a:xfrm>
            <a:off x="251520" y="188640"/>
            <a:ext cx="2736304" cy="2016224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кругленный прямоугольник 10">
            <a:hlinkClick r:id="" action="ppaction://noaction">
              <a:snd r:embed="rId4" name="не спеши.wav"/>
            </a:hlinkClick>
          </p:cNvPr>
          <p:cNvSpPr/>
          <p:nvPr/>
        </p:nvSpPr>
        <p:spPr>
          <a:xfrm>
            <a:off x="6156176" y="188640"/>
            <a:ext cx="2736304" cy="2016224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>
            <a:hlinkClick r:id="" action="ppaction://noaction">
              <a:snd r:embed="rId6" name="неправильно.wav"/>
            </a:hlinkClick>
          </p:cNvPr>
          <p:cNvSpPr/>
          <p:nvPr/>
        </p:nvSpPr>
        <p:spPr>
          <a:xfrm>
            <a:off x="251520" y="2348880"/>
            <a:ext cx="2736304" cy="2016224"/>
          </a:xfrm>
          <a:prstGeom prst="roundRect">
            <a:avLst/>
          </a:prstGeom>
          <a:blipFill>
            <a:blip r:embed="rId7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кругленный прямоугольник 13">
            <a:hlinkClick r:id="" action="ppaction://noaction">
              <a:snd r:embed="rId8" name="ура.wav"/>
            </a:hlinkClick>
          </p:cNvPr>
          <p:cNvSpPr/>
          <p:nvPr/>
        </p:nvSpPr>
        <p:spPr>
          <a:xfrm>
            <a:off x="6156176" y="2348880"/>
            <a:ext cx="2736304" cy="2016224"/>
          </a:xfrm>
          <a:prstGeom prst="roundRect">
            <a:avLst/>
          </a:prstGeom>
          <a:blipFill>
            <a:blip r:embed="rId9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>
            <a:hlinkClick r:id="" action="ppaction://noaction">
              <a:snd r:embed="rId10" name="попробуй еще раз..wav"/>
            </a:hlinkClick>
          </p:cNvPr>
          <p:cNvSpPr/>
          <p:nvPr/>
        </p:nvSpPr>
        <p:spPr>
          <a:xfrm>
            <a:off x="251520" y="4509120"/>
            <a:ext cx="2736304" cy="2016224"/>
          </a:xfrm>
          <a:prstGeom prst="roundRect">
            <a:avLst/>
          </a:prstGeom>
          <a:blipFill>
            <a:blip r:embed="rId11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>
            <a:hlinkClick r:id="" action="ppaction://noaction">
              <a:snd r:embed="rId12" name="ты ошибся.wav"/>
            </a:hlinkClick>
          </p:cNvPr>
          <p:cNvSpPr/>
          <p:nvPr/>
        </p:nvSpPr>
        <p:spPr>
          <a:xfrm>
            <a:off x="3203848" y="4509120"/>
            <a:ext cx="2736304" cy="2016224"/>
          </a:xfrm>
          <a:prstGeom prst="roundRect">
            <a:avLst/>
          </a:prstGeom>
          <a:blipFill>
            <a:blip r:embed="rId13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>
            <a:hlinkClick r:id="" action="ppaction://noaction">
              <a:snd r:embed="rId14" name="подумай.wav"/>
            </a:hlinkClick>
          </p:cNvPr>
          <p:cNvSpPr/>
          <p:nvPr/>
        </p:nvSpPr>
        <p:spPr>
          <a:xfrm>
            <a:off x="6156176" y="4509120"/>
            <a:ext cx="2736304" cy="2016224"/>
          </a:xfrm>
          <a:prstGeom prst="roundRect">
            <a:avLst/>
          </a:prstGeom>
          <a:blipFill>
            <a:blip r:embed="rId15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Скругленный прямоугольник 18">
            <a:hlinkClick r:id="" action="ppaction://noaction">
              <a:snd r:embed="rId2" name="попробуй еще раз.wav"/>
            </a:hlinkClick>
          </p:cNvPr>
          <p:cNvSpPr/>
          <p:nvPr/>
        </p:nvSpPr>
        <p:spPr>
          <a:xfrm>
            <a:off x="3203848" y="2348880"/>
            <a:ext cx="2736304" cy="2016224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кругленный прямоугольник 19">
            <a:hlinkClick r:id="" action="ppaction://noaction">
              <a:snd r:embed="rId14" name="подумай.wav"/>
            </a:hlinkClick>
          </p:cNvPr>
          <p:cNvSpPr/>
          <p:nvPr/>
        </p:nvSpPr>
        <p:spPr>
          <a:xfrm>
            <a:off x="3203848" y="188640"/>
            <a:ext cx="2736304" cy="2016224"/>
          </a:xfrm>
          <a:prstGeom prst="roundRect">
            <a:avLst/>
          </a:prstGeom>
          <a:blipFill>
            <a:blip r:embed="rId17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>
            <a:hlinkClick r:id="" action="ppaction://hlinkshowjump?jump=nextslide"/>
          </p:cNvPr>
          <p:cNvSpPr/>
          <p:nvPr/>
        </p:nvSpPr>
        <p:spPr>
          <a:xfrm>
            <a:off x="323528" y="188640"/>
            <a:ext cx="5616624" cy="4248472"/>
          </a:xfrm>
          <a:prstGeom prst="roundRect">
            <a:avLst/>
          </a:prstGeom>
          <a:blipFill>
            <a:blip r:embed="rId9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кругленный прямоугольник 21">
            <a:hlinkClick r:id="" action="ppaction://hlinkshowjump?jump=nextslide"/>
          </p:cNvPr>
          <p:cNvSpPr/>
          <p:nvPr/>
        </p:nvSpPr>
        <p:spPr>
          <a:xfrm>
            <a:off x="323528" y="4581128"/>
            <a:ext cx="5688632" cy="187220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 smtClean="0">
                <a:solidFill>
                  <a:schemeClr val="accent3">
                    <a:lumMod val="75000"/>
                  </a:schemeClr>
                </a:solidFill>
              </a:rPr>
              <a:t>лось</a:t>
            </a:r>
            <a:endParaRPr lang="ru-RU" sz="88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331640" y="1268760"/>
            <a:ext cx="6768752" cy="3096344"/>
            <a:chOff x="-1788707" y="-48460"/>
            <a:chExt cx="13353661" cy="6645812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-1652692" y="-48460"/>
              <a:ext cx="12933526" cy="6645812"/>
            </a:xfrm>
            <a:prstGeom prst="wedgeRoundRectCallout">
              <a:avLst>
                <a:gd name="adj1" fmla="val -37107"/>
                <a:gd name="adj2" fmla="val 67631"/>
                <a:gd name="adj3" fmla="val 16667"/>
              </a:avLst>
            </a:prstGeom>
            <a:solidFill>
              <a:schemeClr val="bg1"/>
            </a:solidFill>
            <a:ln w="285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-1788707" y="683095"/>
              <a:ext cx="13353661" cy="4896829"/>
            </a:xfrm>
            <a:prstGeom prst="wedgeRoundRectCallout">
              <a:avLst>
                <a:gd name="adj1" fmla="val -35826"/>
                <a:gd name="adj2" fmla="val 96821"/>
                <a:gd name="adj3" fmla="val 16667"/>
              </a:avLst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В десять одёжек плотно одет,</a:t>
              </a:r>
            </a:p>
            <a:p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Часто приходит к нам на обед.</a:t>
              </a:r>
            </a:p>
            <a:p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Но лишь за стол ты его позовёшь,</a:t>
              </a:r>
            </a:p>
            <a:p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Сам не заметишь, как слёзы прольёшь</a:t>
              </a:r>
            </a:p>
          </p:txBody>
        </p:sp>
      </p:grpSp>
      <p:sp>
        <p:nvSpPr>
          <p:cNvPr id="5" name="Стрелка вправо с вырезом 4">
            <a:hlinkClick r:id="" action="ppaction://hlinkshowjump?jump=nextslide"/>
          </p:cNvPr>
          <p:cNvSpPr/>
          <p:nvPr/>
        </p:nvSpPr>
        <p:spPr>
          <a:xfrm>
            <a:off x="5148064" y="4797152"/>
            <a:ext cx="936104" cy="432048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>
            <a:hlinkClick r:id="" action="ppaction://noaction">
              <a:snd r:embed="rId2" name="не спеши.wav"/>
            </a:hlinkClick>
          </p:cNvPr>
          <p:cNvSpPr/>
          <p:nvPr/>
        </p:nvSpPr>
        <p:spPr>
          <a:xfrm>
            <a:off x="251520" y="188640"/>
            <a:ext cx="2736304" cy="2016224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Умножение 10">
            <a:hlinkClick r:id="" action="ppaction://hlinkshowjump?jump=endshow"/>
          </p:cNvPr>
          <p:cNvSpPr/>
          <p:nvPr/>
        </p:nvSpPr>
        <p:spPr>
          <a:xfrm>
            <a:off x="8532440" y="6381328"/>
            <a:ext cx="539552" cy="476672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кругленный прямоугольник 12">
            <a:hlinkClick r:id="rId4" action="ppaction://hlinksldjump">
              <a:snd r:embed="rId5" name="попробуй еще раз.wav"/>
            </a:hlinkClick>
          </p:cNvPr>
          <p:cNvSpPr/>
          <p:nvPr/>
        </p:nvSpPr>
        <p:spPr>
          <a:xfrm>
            <a:off x="6156176" y="188640"/>
            <a:ext cx="2736304" cy="2016224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кругленный прямоугольник 13">
            <a:hlinkClick r:id="" action="ppaction://noaction">
              <a:snd r:embed="rId7" name="неправ.wav"/>
            </a:hlinkClick>
          </p:cNvPr>
          <p:cNvSpPr/>
          <p:nvPr/>
        </p:nvSpPr>
        <p:spPr>
          <a:xfrm>
            <a:off x="251520" y="2348880"/>
            <a:ext cx="2736304" cy="2016224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>
            <a:hlinkClick r:id="" action="ppaction://noaction">
              <a:snd r:embed="rId9" name="неправильно.wav"/>
            </a:hlinkClick>
          </p:cNvPr>
          <p:cNvSpPr/>
          <p:nvPr/>
        </p:nvSpPr>
        <p:spPr>
          <a:xfrm>
            <a:off x="6156176" y="2348880"/>
            <a:ext cx="2736304" cy="2016224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>
            <a:hlinkClick r:id="" action="ppaction://noaction">
              <a:snd r:embed="rId11" name="молодец.wav"/>
            </a:hlinkClick>
          </p:cNvPr>
          <p:cNvSpPr/>
          <p:nvPr/>
        </p:nvSpPr>
        <p:spPr>
          <a:xfrm>
            <a:off x="251520" y="4509120"/>
            <a:ext cx="2736304" cy="2016224"/>
          </a:xfrm>
          <a:prstGeom prst="roundRect">
            <a:avLst/>
          </a:prstGeom>
          <a:blipFill>
            <a:blip r:embed="rId12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>
            <a:hlinkClick r:id="" action="ppaction://noaction">
              <a:snd r:embed="rId5" name="попробуй еще раз.wav"/>
            </a:hlinkClick>
          </p:cNvPr>
          <p:cNvSpPr/>
          <p:nvPr/>
        </p:nvSpPr>
        <p:spPr>
          <a:xfrm>
            <a:off x="3203848" y="4509120"/>
            <a:ext cx="2736304" cy="2016224"/>
          </a:xfrm>
          <a:prstGeom prst="roundRect">
            <a:avLst/>
          </a:prstGeom>
          <a:blipFill>
            <a:blip r:embed="rId13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Скругленный прямоугольник 17">
            <a:hlinkClick r:id="" action="ppaction://noaction">
              <a:snd r:embed="rId14" name="попробуй еще раз..wav"/>
            </a:hlinkClick>
          </p:cNvPr>
          <p:cNvSpPr/>
          <p:nvPr/>
        </p:nvSpPr>
        <p:spPr>
          <a:xfrm>
            <a:off x="6156176" y="4509120"/>
            <a:ext cx="2736304" cy="2016224"/>
          </a:xfrm>
          <a:prstGeom prst="roundRect">
            <a:avLst/>
          </a:prstGeom>
          <a:blipFill>
            <a:blip r:embed="rId15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Скругленный прямоугольник 18">
            <a:hlinkClick r:id="" action="ppaction://noaction">
              <a:snd r:embed="rId2" name="не спеши.wav"/>
            </a:hlinkClick>
          </p:cNvPr>
          <p:cNvSpPr/>
          <p:nvPr/>
        </p:nvSpPr>
        <p:spPr>
          <a:xfrm>
            <a:off x="3203848" y="2348880"/>
            <a:ext cx="2736304" cy="2016224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кругленный прямоугольник 19">
            <a:hlinkClick r:id="" action="ppaction://noaction">
              <a:snd r:embed="rId7" name="неправ.wav"/>
            </a:hlinkClick>
          </p:cNvPr>
          <p:cNvSpPr/>
          <p:nvPr/>
        </p:nvSpPr>
        <p:spPr>
          <a:xfrm>
            <a:off x="3203848" y="188640"/>
            <a:ext cx="2736304" cy="2016224"/>
          </a:xfrm>
          <a:prstGeom prst="roundRect">
            <a:avLst/>
          </a:prstGeom>
          <a:blipFill>
            <a:blip r:embed="rId17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>
            <a:hlinkClick r:id="" action="ppaction://hlinkshowjump?jump=nextslide"/>
          </p:cNvPr>
          <p:cNvSpPr/>
          <p:nvPr/>
        </p:nvSpPr>
        <p:spPr>
          <a:xfrm>
            <a:off x="323528" y="188640"/>
            <a:ext cx="5616624" cy="4248472"/>
          </a:xfrm>
          <a:prstGeom prst="roundRect">
            <a:avLst/>
          </a:prstGeom>
          <a:blipFill>
            <a:blip r:embed="rId12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>
            <a:hlinkClick r:id="" action="ppaction://hlinkshowjump?jump=nextslide"/>
          </p:cNvPr>
          <p:cNvSpPr/>
          <p:nvPr/>
        </p:nvSpPr>
        <p:spPr>
          <a:xfrm>
            <a:off x="251520" y="4581128"/>
            <a:ext cx="5688632" cy="187220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 smtClean="0">
                <a:solidFill>
                  <a:schemeClr val="accent3">
                    <a:lumMod val="75000"/>
                  </a:schemeClr>
                </a:solidFill>
              </a:rPr>
              <a:t>лук</a:t>
            </a:r>
            <a:endParaRPr lang="ru-RU" sz="88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2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331640" y="1268760"/>
            <a:ext cx="6192688" cy="3096344"/>
            <a:chOff x="-1788707" y="-48460"/>
            <a:chExt cx="11697300" cy="6645812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-1652692" y="-48460"/>
              <a:ext cx="11561285" cy="6645812"/>
            </a:xfrm>
            <a:prstGeom prst="wedgeRoundRectCallout">
              <a:avLst>
                <a:gd name="adj1" fmla="val -37107"/>
                <a:gd name="adj2" fmla="val 67631"/>
                <a:gd name="adj3" fmla="val 16667"/>
              </a:avLst>
            </a:prstGeom>
            <a:solidFill>
              <a:schemeClr val="bg1"/>
            </a:solidFill>
            <a:ln w="285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-1788707" y="683095"/>
              <a:ext cx="11697300" cy="4896827"/>
            </a:xfrm>
            <a:prstGeom prst="wedgeRoundRectCallout">
              <a:avLst>
                <a:gd name="adj1" fmla="val -35826"/>
                <a:gd name="adj2" fmla="val 96821"/>
                <a:gd name="adj3" fmla="val 16667"/>
              </a:avLst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Прилетает к нам с теплом,</a:t>
              </a:r>
            </a:p>
            <a:p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Путь проделав длинный,</a:t>
              </a:r>
            </a:p>
            <a:p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Лепит домик под окном</a:t>
              </a:r>
            </a:p>
            <a:p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Из песка и глины. </a:t>
              </a:r>
            </a:p>
          </p:txBody>
        </p:sp>
      </p:grpSp>
      <p:sp>
        <p:nvSpPr>
          <p:cNvPr id="5" name="Стрелка вправо с вырезом 4">
            <a:hlinkClick r:id="" action="ppaction://hlinkshowjump?jump=nextslide"/>
          </p:cNvPr>
          <p:cNvSpPr/>
          <p:nvPr/>
        </p:nvSpPr>
        <p:spPr>
          <a:xfrm>
            <a:off x="5436096" y="4869160"/>
            <a:ext cx="936104" cy="432048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Умножение 17">
            <a:hlinkClick r:id="" action="ppaction://hlinkshowjump?jump=endshow"/>
          </p:cNvPr>
          <p:cNvSpPr/>
          <p:nvPr/>
        </p:nvSpPr>
        <p:spPr>
          <a:xfrm>
            <a:off x="8532440" y="6381328"/>
            <a:ext cx="539552" cy="476672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кругленный прямоугольник 8">
            <a:hlinkClick r:id="" action="ppaction://noaction">
              <a:snd r:embed="rId2" name="попробуй еще раз.wav"/>
            </a:hlinkClick>
          </p:cNvPr>
          <p:cNvSpPr/>
          <p:nvPr/>
        </p:nvSpPr>
        <p:spPr>
          <a:xfrm>
            <a:off x="251520" y="188640"/>
            <a:ext cx="2736304" cy="2016224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кругленный прямоугольник 10">
            <a:hlinkClick r:id="" action="ppaction://noaction">
              <a:snd r:embed="rId4" name="не спеши.wav"/>
            </a:hlinkClick>
          </p:cNvPr>
          <p:cNvSpPr/>
          <p:nvPr/>
        </p:nvSpPr>
        <p:spPr>
          <a:xfrm>
            <a:off x="6156176" y="188640"/>
            <a:ext cx="2736304" cy="2016224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>
            <a:hlinkClick r:id="" action="ppaction://noaction">
              <a:snd r:embed="rId6" name="неправильно.wav"/>
            </a:hlinkClick>
          </p:cNvPr>
          <p:cNvSpPr/>
          <p:nvPr/>
        </p:nvSpPr>
        <p:spPr>
          <a:xfrm>
            <a:off x="251520" y="2348880"/>
            <a:ext cx="2736304" cy="2016224"/>
          </a:xfrm>
          <a:prstGeom prst="roundRect">
            <a:avLst/>
          </a:prstGeom>
          <a:blipFill>
            <a:blip r:embed="rId7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кругленный прямоугольник 13">
            <a:hlinkClick r:id="" action="ppaction://noaction">
              <a:snd r:embed="rId8" name="неправ.wav"/>
            </a:hlinkClick>
          </p:cNvPr>
          <p:cNvSpPr/>
          <p:nvPr/>
        </p:nvSpPr>
        <p:spPr>
          <a:xfrm>
            <a:off x="6156176" y="2348880"/>
            <a:ext cx="2736304" cy="2016224"/>
          </a:xfrm>
          <a:prstGeom prst="roundRect">
            <a:avLst/>
          </a:prstGeom>
          <a:blipFill>
            <a:blip r:embed="rId9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>
            <a:hlinkClick r:id="" action="ppaction://noaction">
              <a:snd r:embed="rId10" name="попробуй еще раз..wav"/>
            </a:hlinkClick>
          </p:cNvPr>
          <p:cNvSpPr/>
          <p:nvPr/>
        </p:nvSpPr>
        <p:spPr>
          <a:xfrm>
            <a:off x="251520" y="4509120"/>
            <a:ext cx="2736304" cy="2016224"/>
          </a:xfrm>
          <a:prstGeom prst="roundRect">
            <a:avLst/>
          </a:prstGeom>
          <a:blipFill>
            <a:blip r:embed="rId11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>
            <a:hlinkClick r:id="" action="ppaction://noaction">
              <a:snd r:embed="rId12" name="ты ошибся.wav"/>
            </a:hlinkClick>
          </p:cNvPr>
          <p:cNvSpPr/>
          <p:nvPr/>
        </p:nvSpPr>
        <p:spPr>
          <a:xfrm>
            <a:off x="3203848" y="4509120"/>
            <a:ext cx="2736304" cy="2016224"/>
          </a:xfrm>
          <a:prstGeom prst="roundRect">
            <a:avLst/>
          </a:prstGeom>
          <a:blipFill>
            <a:blip r:embed="rId13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>
            <a:hlinkClick r:id="" action="ppaction://noaction">
              <a:snd r:embed="rId14" name="молодец..wav"/>
            </a:hlinkClick>
          </p:cNvPr>
          <p:cNvSpPr/>
          <p:nvPr/>
        </p:nvSpPr>
        <p:spPr>
          <a:xfrm>
            <a:off x="6156176" y="4509120"/>
            <a:ext cx="2736304" cy="2016224"/>
          </a:xfrm>
          <a:prstGeom prst="roundRect">
            <a:avLst/>
          </a:prstGeom>
          <a:blipFill>
            <a:blip r:embed="rId15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Скругленный прямоугольник 18">
            <a:hlinkClick r:id="" action="ppaction://noaction">
              <a:snd r:embed="rId2" name="попробуй еще раз.wav"/>
            </a:hlinkClick>
          </p:cNvPr>
          <p:cNvSpPr/>
          <p:nvPr/>
        </p:nvSpPr>
        <p:spPr>
          <a:xfrm>
            <a:off x="3203848" y="2348880"/>
            <a:ext cx="2736304" cy="2016224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кругленный прямоугольник 19">
            <a:hlinkClick r:id="" action="ppaction://noaction">
              <a:snd r:embed="rId17" name="подумай.wav"/>
            </a:hlinkClick>
          </p:cNvPr>
          <p:cNvSpPr/>
          <p:nvPr/>
        </p:nvSpPr>
        <p:spPr>
          <a:xfrm>
            <a:off x="3203848" y="188640"/>
            <a:ext cx="2736304" cy="2016224"/>
          </a:xfrm>
          <a:prstGeom prst="roundRect">
            <a:avLst/>
          </a:prstGeom>
          <a:blipFill>
            <a:blip r:embed="rId18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>
            <a:hlinkClick r:id="" action="ppaction://hlinkshowjump?jump=nextslide"/>
          </p:cNvPr>
          <p:cNvSpPr/>
          <p:nvPr/>
        </p:nvSpPr>
        <p:spPr>
          <a:xfrm>
            <a:off x="323528" y="188640"/>
            <a:ext cx="5616624" cy="4248472"/>
          </a:xfrm>
          <a:prstGeom prst="roundRect">
            <a:avLst/>
          </a:prstGeom>
          <a:blipFill>
            <a:blip r:embed="rId15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кругленный прямоугольник 21">
            <a:hlinkClick r:id="" action="ppaction://hlinkshowjump?jump=nextslide"/>
          </p:cNvPr>
          <p:cNvSpPr/>
          <p:nvPr/>
        </p:nvSpPr>
        <p:spPr>
          <a:xfrm>
            <a:off x="323528" y="4581128"/>
            <a:ext cx="5688632" cy="187220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 smtClean="0">
                <a:solidFill>
                  <a:schemeClr val="accent3">
                    <a:lumMod val="75000"/>
                  </a:schemeClr>
                </a:solidFill>
              </a:rPr>
              <a:t>ласточка</a:t>
            </a:r>
            <a:endParaRPr lang="ru-RU" sz="88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331640" y="1628800"/>
            <a:ext cx="7812360" cy="2736304"/>
            <a:chOff x="-1788707" y="-48460"/>
            <a:chExt cx="15104281" cy="6645812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-1652692" y="-48460"/>
              <a:ext cx="13501766" cy="6645812"/>
            </a:xfrm>
            <a:prstGeom prst="wedgeRoundRectCallout">
              <a:avLst>
                <a:gd name="adj1" fmla="val -37107"/>
                <a:gd name="adj2" fmla="val 67631"/>
                <a:gd name="adj3" fmla="val 16667"/>
              </a:avLst>
            </a:prstGeom>
            <a:solidFill>
              <a:schemeClr val="bg1"/>
            </a:solidFill>
            <a:ln w="285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-1788707" y="1350658"/>
              <a:ext cx="15104281" cy="2894629"/>
            </a:xfrm>
            <a:prstGeom prst="wedgeRoundRectCallout">
              <a:avLst>
                <a:gd name="adj1" fmla="val -35826"/>
                <a:gd name="adj2" fmla="val 96821"/>
                <a:gd name="adj3" fmla="val 16667"/>
              </a:avLst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Само с кулачок, красный бочок,</a:t>
              </a:r>
              <a:br>
                <a:rPr lang="ru-RU" sz="3200" dirty="0" smtClean="0">
                  <a:latin typeface="Garamond Premr Pro" pitchFamily="18" charset="0"/>
                  <a:cs typeface="Arial" charset="0"/>
                </a:rPr>
              </a:br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Потрогаешь - гладко, откусишь - сладко.</a:t>
              </a:r>
            </a:p>
          </p:txBody>
        </p:sp>
      </p:grpSp>
      <p:sp>
        <p:nvSpPr>
          <p:cNvPr id="5" name="Стрелка вправо с вырезом 4">
            <a:hlinkClick r:id="" action="ppaction://hlinkshowjump?jump=nextslide"/>
          </p:cNvPr>
          <p:cNvSpPr/>
          <p:nvPr/>
        </p:nvSpPr>
        <p:spPr>
          <a:xfrm>
            <a:off x="5004048" y="4797152"/>
            <a:ext cx="936104" cy="432048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Умножение 17">
            <a:hlinkClick r:id="" action="ppaction://hlinkshowjump?jump=endshow"/>
          </p:cNvPr>
          <p:cNvSpPr/>
          <p:nvPr/>
        </p:nvSpPr>
        <p:spPr>
          <a:xfrm>
            <a:off x="8532440" y="6381328"/>
            <a:ext cx="539552" cy="476672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кругленный прямоугольник 8">
            <a:hlinkClick r:id="" action="ppaction://noaction">
              <a:snd r:embed="rId2" name="попробуй еще раз.wav"/>
            </a:hlinkClick>
          </p:cNvPr>
          <p:cNvSpPr/>
          <p:nvPr/>
        </p:nvSpPr>
        <p:spPr>
          <a:xfrm>
            <a:off x="251520" y="188640"/>
            <a:ext cx="2736304" cy="2016224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кругленный прямоугольник 10">
            <a:hlinkClick r:id="" action="ppaction://noaction">
              <a:snd r:embed="rId4" name="не спеши.wav"/>
            </a:hlinkClick>
          </p:cNvPr>
          <p:cNvSpPr/>
          <p:nvPr/>
        </p:nvSpPr>
        <p:spPr>
          <a:xfrm>
            <a:off x="6156176" y="188640"/>
            <a:ext cx="2736304" cy="2016224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>
            <a:hlinkClick r:id="" action="ppaction://noaction">
              <a:snd r:embed="rId6" name="неправильно.wav"/>
            </a:hlinkClick>
          </p:cNvPr>
          <p:cNvSpPr/>
          <p:nvPr/>
        </p:nvSpPr>
        <p:spPr>
          <a:xfrm>
            <a:off x="251520" y="2348880"/>
            <a:ext cx="2736304" cy="2016224"/>
          </a:xfrm>
          <a:prstGeom prst="roundRect">
            <a:avLst/>
          </a:prstGeom>
          <a:blipFill>
            <a:blip r:embed="rId7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кругленный прямоугольник 13">
            <a:hlinkClick r:id="" action="ppaction://noaction">
              <a:snd r:embed="rId2" name="попробуй еще раз.wav"/>
            </a:hlinkClick>
          </p:cNvPr>
          <p:cNvSpPr/>
          <p:nvPr/>
        </p:nvSpPr>
        <p:spPr>
          <a:xfrm>
            <a:off x="6156176" y="2348880"/>
            <a:ext cx="2736304" cy="2016224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>
            <a:hlinkClick r:id="" action="ppaction://noaction">
              <a:snd r:embed="rId9" name="попробуй еще раз..wav"/>
            </a:hlinkClick>
          </p:cNvPr>
          <p:cNvSpPr/>
          <p:nvPr/>
        </p:nvSpPr>
        <p:spPr>
          <a:xfrm>
            <a:off x="251520" y="4509120"/>
            <a:ext cx="2736304" cy="2016224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>
            <a:hlinkClick r:id="" action="ppaction://noaction">
              <a:snd r:embed="rId11" name="ты ошибся.wav"/>
            </a:hlinkClick>
          </p:cNvPr>
          <p:cNvSpPr/>
          <p:nvPr/>
        </p:nvSpPr>
        <p:spPr>
          <a:xfrm>
            <a:off x="3203848" y="4509120"/>
            <a:ext cx="2736304" cy="2016224"/>
          </a:xfrm>
          <a:prstGeom prst="roundRect">
            <a:avLst/>
          </a:prstGeom>
          <a:blipFill>
            <a:blip r:embed="rId12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>
            <a:hlinkClick r:id="" action="ppaction://noaction">
              <a:snd r:embed="rId13" name="подумай.wav"/>
            </a:hlinkClick>
          </p:cNvPr>
          <p:cNvSpPr/>
          <p:nvPr/>
        </p:nvSpPr>
        <p:spPr>
          <a:xfrm>
            <a:off x="6156176" y="4509120"/>
            <a:ext cx="2736304" cy="2016224"/>
          </a:xfrm>
          <a:prstGeom prst="roundRect">
            <a:avLst/>
          </a:prstGeom>
          <a:blipFill>
            <a:blip r:embed="rId14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Скругленный прямоугольник 18">
            <a:hlinkClick r:id="" action="ppaction://noaction">
              <a:snd r:embed="rId2" name="попробуй еще раз.wav"/>
            </a:hlinkClick>
          </p:cNvPr>
          <p:cNvSpPr/>
          <p:nvPr/>
        </p:nvSpPr>
        <p:spPr>
          <a:xfrm>
            <a:off x="3203848" y="2348880"/>
            <a:ext cx="2736304" cy="2016224"/>
          </a:xfrm>
          <a:prstGeom prst="roundRect">
            <a:avLst/>
          </a:prstGeom>
          <a:blipFill>
            <a:blip r:embed="rId15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кругленный прямоугольник 19">
            <a:hlinkClick r:id="" action="ppaction://noaction">
              <a:snd r:embed="rId16" name="ура.wav"/>
            </a:hlinkClick>
          </p:cNvPr>
          <p:cNvSpPr/>
          <p:nvPr/>
        </p:nvSpPr>
        <p:spPr>
          <a:xfrm>
            <a:off x="3203848" y="188640"/>
            <a:ext cx="2736304" cy="2016224"/>
          </a:xfrm>
          <a:prstGeom prst="roundRect">
            <a:avLst/>
          </a:prstGeom>
          <a:blipFill>
            <a:blip r:embed="rId17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>
            <a:hlinkClick r:id="" action="ppaction://hlinkshowjump?jump=nextslide"/>
          </p:cNvPr>
          <p:cNvSpPr/>
          <p:nvPr/>
        </p:nvSpPr>
        <p:spPr>
          <a:xfrm>
            <a:off x="395536" y="188640"/>
            <a:ext cx="5616624" cy="4248472"/>
          </a:xfrm>
          <a:prstGeom prst="roundRect">
            <a:avLst/>
          </a:prstGeom>
          <a:blipFill>
            <a:blip r:embed="rId17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кругленный прямоугольник 21">
            <a:hlinkClick r:id="" action="ppaction://hlinkshowjump?jump=nextslide"/>
          </p:cNvPr>
          <p:cNvSpPr/>
          <p:nvPr/>
        </p:nvSpPr>
        <p:spPr>
          <a:xfrm>
            <a:off x="323528" y="4581128"/>
            <a:ext cx="5688632" cy="187220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 smtClean="0">
                <a:solidFill>
                  <a:schemeClr val="accent3">
                    <a:lumMod val="75000"/>
                  </a:schemeClr>
                </a:solidFill>
              </a:rPr>
              <a:t>яблоко</a:t>
            </a:r>
            <a:endParaRPr lang="ru-RU" sz="88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331640" y="1412776"/>
            <a:ext cx="7812360" cy="2736304"/>
            <a:chOff x="-1788707" y="-573130"/>
            <a:chExt cx="15104281" cy="6645812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-1649488" y="-573130"/>
              <a:ext cx="13501766" cy="6645812"/>
            </a:xfrm>
            <a:prstGeom prst="wedgeRoundRectCallout">
              <a:avLst>
                <a:gd name="adj1" fmla="val -37107"/>
                <a:gd name="adj2" fmla="val 67631"/>
                <a:gd name="adj3" fmla="val 16667"/>
              </a:avLst>
            </a:prstGeom>
            <a:solidFill>
              <a:schemeClr val="bg1"/>
            </a:solidFill>
            <a:ln w="285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-1788707" y="-223350"/>
              <a:ext cx="15104281" cy="5541146"/>
            </a:xfrm>
            <a:prstGeom prst="wedgeRoundRectCallout">
              <a:avLst>
                <a:gd name="adj1" fmla="val -35826"/>
                <a:gd name="adj2" fmla="val 96821"/>
                <a:gd name="adj3" fmla="val 16667"/>
              </a:avLst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Рядом с дворником шагаю,</a:t>
              </a:r>
            </a:p>
            <a:p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Разгребаю снег кругом.</a:t>
              </a:r>
            </a:p>
            <a:p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И ребятам помогаю</a:t>
              </a:r>
            </a:p>
            <a:p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Строить горку, строить дом. </a:t>
              </a:r>
            </a:p>
          </p:txBody>
        </p:sp>
      </p:grpSp>
      <p:sp>
        <p:nvSpPr>
          <p:cNvPr id="5" name="Стрелка вправо с вырезом 4">
            <a:hlinkClick r:id="" action="ppaction://hlinkshowjump?jump=nextslide"/>
          </p:cNvPr>
          <p:cNvSpPr/>
          <p:nvPr/>
        </p:nvSpPr>
        <p:spPr>
          <a:xfrm>
            <a:off x="5148064" y="4797152"/>
            <a:ext cx="936104" cy="432048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>
            <a:hlinkClick r:id="" action="ppaction://noaction">
              <a:snd r:embed="rId2" name="не спеши.wav"/>
            </a:hlinkClick>
          </p:cNvPr>
          <p:cNvSpPr/>
          <p:nvPr/>
        </p:nvSpPr>
        <p:spPr>
          <a:xfrm>
            <a:off x="251520" y="188640"/>
            <a:ext cx="2736304" cy="2016224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Умножение 10">
            <a:hlinkClick r:id="" action="ppaction://hlinkshowjump?jump=endshow"/>
          </p:cNvPr>
          <p:cNvSpPr/>
          <p:nvPr/>
        </p:nvSpPr>
        <p:spPr>
          <a:xfrm>
            <a:off x="8532440" y="6381328"/>
            <a:ext cx="539552" cy="476672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кругленный прямоугольник 12">
            <a:hlinkClick r:id="" action="ppaction://noaction">
              <a:snd r:embed="rId4" name="попробуй еще раз.wav"/>
            </a:hlinkClick>
          </p:cNvPr>
          <p:cNvSpPr/>
          <p:nvPr/>
        </p:nvSpPr>
        <p:spPr>
          <a:xfrm>
            <a:off x="6156176" y="188640"/>
            <a:ext cx="2736304" cy="2016224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кругленный прямоугольник 13">
            <a:hlinkClick r:id="" action="ppaction://noaction">
              <a:snd r:embed="rId6" name="неправ.wav"/>
            </a:hlinkClick>
          </p:cNvPr>
          <p:cNvSpPr/>
          <p:nvPr/>
        </p:nvSpPr>
        <p:spPr>
          <a:xfrm>
            <a:off x="251520" y="2348880"/>
            <a:ext cx="2736304" cy="2016224"/>
          </a:xfrm>
          <a:prstGeom prst="roundRect">
            <a:avLst/>
          </a:prstGeom>
          <a:blipFill>
            <a:blip r:embed="rId7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>
            <a:hlinkClick r:id="" action="ppaction://noaction">
              <a:snd r:embed="rId8" name="неправильно.wav"/>
            </a:hlinkClick>
          </p:cNvPr>
          <p:cNvSpPr/>
          <p:nvPr/>
        </p:nvSpPr>
        <p:spPr>
          <a:xfrm>
            <a:off x="6156176" y="2348880"/>
            <a:ext cx="2736304" cy="2016224"/>
          </a:xfrm>
          <a:prstGeom prst="roundRect">
            <a:avLst/>
          </a:prstGeom>
          <a:blipFill>
            <a:blip r:embed="rId9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>
            <a:hlinkClick r:id="" action="ppaction://noaction">
              <a:snd r:embed="rId8" name="неправильно.wav"/>
            </a:hlinkClick>
          </p:cNvPr>
          <p:cNvSpPr/>
          <p:nvPr/>
        </p:nvSpPr>
        <p:spPr>
          <a:xfrm>
            <a:off x="251520" y="4509120"/>
            <a:ext cx="2736304" cy="2016224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>
            <a:hlinkClick r:id="" action="ppaction://noaction">
              <a:snd r:embed="rId4" name="попробуй еще раз.wav"/>
            </a:hlinkClick>
          </p:cNvPr>
          <p:cNvSpPr/>
          <p:nvPr/>
        </p:nvSpPr>
        <p:spPr>
          <a:xfrm>
            <a:off x="3203848" y="4509120"/>
            <a:ext cx="2736304" cy="2016224"/>
          </a:xfrm>
          <a:prstGeom prst="roundRect">
            <a:avLst/>
          </a:prstGeom>
          <a:blipFill>
            <a:blip r:embed="rId11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Скругленный прямоугольник 17">
            <a:hlinkClick r:id="" action="ppaction://noaction">
              <a:snd r:embed="rId12" name="попробуй еще раз..wav"/>
            </a:hlinkClick>
          </p:cNvPr>
          <p:cNvSpPr/>
          <p:nvPr/>
        </p:nvSpPr>
        <p:spPr>
          <a:xfrm>
            <a:off x="6156176" y="4509120"/>
            <a:ext cx="2736304" cy="2016224"/>
          </a:xfrm>
          <a:prstGeom prst="roundRect">
            <a:avLst/>
          </a:prstGeom>
          <a:blipFill>
            <a:blip r:embed="rId13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Скругленный прямоугольник 18">
            <a:hlinkClick r:id="" action="ppaction://noaction">
              <a:snd r:embed="rId14" name="молодец..wav"/>
            </a:hlinkClick>
          </p:cNvPr>
          <p:cNvSpPr/>
          <p:nvPr/>
        </p:nvSpPr>
        <p:spPr>
          <a:xfrm>
            <a:off x="3203848" y="2348880"/>
            <a:ext cx="2736304" cy="2016224"/>
          </a:xfrm>
          <a:prstGeom prst="roundRect">
            <a:avLst/>
          </a:prstGeom>
          <a:blipFill>
            <a:blip r:embed="rId15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кругленный прямоугольник 19">
            <a:hlinkClick r:id="" action="ppaction://noaction">
              <a:snd r:embed="rId6" name="неправ.wav"/>
            </a:hlinkClick>
          </p:cNvPr>
          <p:cNvSpPr/>
          <p:nvPr/>
        </p:nvSpPr>
        <p:spPr>
          <a:xfrm>
            <a:off x="3203848" y="188640"/>
            <a:ext cx="2736304" cy="2016224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>
            <a:hlinkClick r:id="" action="ppaction://hlinkshowjump?jump=nextslide"/>
          </p:cNvPr>
          <p:cNvSpPr/>
          <p:nvPr/>
        </p:nvSpPr>
        <p:spPr>
          <a:xfrm>
            <a:off x="323528" y="188640"/>
            <a:ext cx="5616624" cy="4248472"/>
          </a:xfrm>
          <a:prstGeom prst="roundRect">
            <a:avLst/>
          </a:prstGeom>
          <a:blipFill>
            <a:blip r:embed="rId15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>
            <a:hlinkClick r:id="" action="ppaction://hlinkshowjump?jump=nextslide"/>
          </p:cNvPr>
          <p:cNvSpPr/>
          <p:nvPr/>
        </p:nvSpPr>
        <p:spPr>
          <a:xfrm>
            <a:off x="251520" y="4581128"/>
            <a:ext cx="5688632" cy="187220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 smtClean="0">
                <a:solidFill>
                  <a:schemeClr val="accent3">
                    <a:lumMod val="75000"/>
                  </a:schemeClr>
                </a:solidFill>
              </a:rPr>
              <a:t>лопата</a:t>
            </a:r>
            <a:endParaRPr lang="ru-RU" sz="88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2" grpId="0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403648" y="1412776"/>
            <a:ext cx="6983494" cy="2736304"/>
            <a:chOff x="-1649488" y="-573130"/>
            <a:chExt cx="13501766" cy="6645812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-1649488" y="-573130"/>
              <a:ext cx="13501766" cy="6645812"/>
            </a:xfrm>
            <a:prstGeom prst="wedgeRoundRectCallout">
              <a:avLst>
                <a:gd name="adj1" fmla="val -37107"/>
                <a:gd name="adj2" fmla="val 67631"/>
                <a:gd name="adj3" fmla="val 16667"/>
              </a:avLst>
            </a:prstGeom>
            <a:solidFill>
              <a:schemeClr val="bg1"/>
            </a:solidFill>
            <a:ln w="285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-1092612" y="-398240"/>
              <a:ext cx="12668930" cy="5541146"/>
            </a:xfrm>
            <a:prstGeom prst="wedgeRoundRectCallout">
              <a:avLst>
                <a:gd name="adj1" fmla="val -35826"/>
                <a:gd name="adj2" fmla="val 96821"/>
                <a:gd name="adj3" fmla="val 16667"/>
              </a:avLst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Лопоухий длиннонос          </a:t>
              </a:r>
              <a:br>
                <a:rPr lang="ru-RU" sz="3200" dirty="0" smtClean="0">
                  <a:latin typeface="Garamond Premr Pro" pitchFamily="18" charset="0"/>
                  <a:cs typeface="Arial" charset="0"/>
                </a:rPr>
              </a:br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Самый сильный, не вопрос!</a:t>
              </a:r>
              <a:br>
                <a:rPr lang="ru-RU" sz="3200" dirty="0" smtClean="0">
                  <a:latin typeface="Garamond Premr Pro" pitchFamily="18" charset="0"/>
                  <a:cs typeface="Arial" charset="0"/>
                </a:rPr>
              </a:br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А ещё умеет носом</a:t>
              </a:r>
              <a:br>
                <a:rPr lang="ru-RU" sz="3200" dirty="0" smtClean="0">
                  <a:latin typeface="Garamond Premr Pro" pitchFamily="18" charset="0"/>
                  <a:cs typeface="Arial" charset="0"/>
                </a:rPr>
              </a:br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Обливаться как насосом!</a:t>
              </a:r>
            </a:p>
          </p:txBody>
        </p:sp>
      </p:grpSp>
      <p:sp>
        <p:nvSpPr>
          <p:cNvPr id="5" name="Стрелка вправо с вырезом 4">
            <a:hlinkClick r:id="" action="ppaction://hlinkshowjump?jump=nextslide"/>
          </p:cNvPr>
          <p:cNvSpPr/>
          <p:nvPr/>
        </p:nvSpPr>
        <p:spPr>
          <a:xfrm>
            <a:off x="5508104" y="4797152"/>
            <a:ext cx="936104" cy="432048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>
            <a:hlinkClick r:id="" action="ppaction://noaction">
              <a:snd r:embed="rId2" name="не спеши.wav"/>
            </a:hlinkClick>
          </p:cNvPr>
          <p:cNvSpPr/>
          <p:nvPr/>
        </p:nvSpPr>
        <p:spPr>
          <a:xfrm>
            <a:off x="251520" y="188640"/>
            <a:ext cx="2736304" cy="2016224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Умножение 10">
            <a:hlinkClick r:id="" action="ppaction://hlinkshowjump?jump=endshow"/>
          </p:cNvPr>
          <p:cNvSpPr/>
          <p:nvPr/>
        </p:nvSpPr>
        <p:spPr>
          <a:xfrm>
            <a:off x="8532440" y="6381328"/>
            <a:ext cx="539552" cy="476672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кругленный прямоугольник 12">
            <a:hlinkClick r:id="" action="ppaction://noaction">
              <a:snd r:embed="rId4" name="попробуй еще раз.wav"/>
            </a:hlinkClick>
          </p:cNvPr>
          <p:cNvSpPr/>
          <p:nvPr/>
        </p:nvSpPr>
        <p:spPr>
          <a:xfrm>
            <a:off x="6156176" y="188640"/>
            <a:ext cx="2736304" cy="2016224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кругленный прямоугольник 13">
            <a:hlinkClick r:id="" action="ppaction://noaction">
              <a:snd r:embed="rId6" name="ура.wav"/>
            </a:hlinkClick>
          </p:cNvPr>
          <p:cNvSpPr/>
          <p:nvPr/>
        </p:nvSpPr>
        <p:spPr>
          <a:xfrm>
            <a:off x="251520" y="2348880"/>
            <a:ext cx="2736304" cy="2016224"/>
          </a:xfrm>
          <a:prstGeom prst="roundRect">
            <a:avLst/>
          </a:prstGeom>
          <a:blipFill>
            <a:blip r:embed="rId7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>
            <a:hlinkClick r:id="" action="ppaction://noaction">
              <a:snd r:embed="rId8" name="неправильно.wav"/>
            </a:hlinkClick>
          </p:cNvPr>
          <p:cNvSpPr/>
          <p:nvPr/>
        </p:nvSpPr>
        <p:spPr>
          <a:xfrm>
            <a:off x="6156176" y="2348880"/>
            <a:ext cx="2736304" cy="2016224"/>
          </a:xfrm>
          <a:prstGeom prst="roundRect">
            <a:avLst/>
          </a:prstGeom>
          <a:blipFill>
            <a:blip r:embed="rId9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>
            <a:hlinkClick r:id="" action="ppaction://noaction">
              <a:snd r:embed="rId10" name="попробуй еще раз..wav"/>
            </a:hlinkClick>
          </p:cNvPr>
          <p:cNvSpPr/>
          <p:nvPr/>
        </p:nvSpPr>
        <p:spPr>
          <a:xfrm>
            <a:off x="251520" y="4509120"/>
            <a:ext cx="2736304" cy="2016224"/>
          </a:xfrm>
          <a:prstGeom prst="roundRect">
            <a:avLst/>
          </a:prstGeom>
          <a:blipFill>
            <a:blip r:embed="rId11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>
            <a:hlinkClick r:id="" action="ppaction://noaction">
              <a:snd r:embed="rId12" name="ты ошибся.wav"/>
            </a:hlinkClick>
          </p:cNvPr>
          <p:cNvSpPr/>
          <p:nvPr/>
        </p:nvSpPr>
        <p:spPr>
          <a:xfrm>
            <a:off x="3203848" y="4509120"/>
            <a:ext cx="2736304" cy="2016224"/>
          </a:xfrm>
          <a:prstGeom prst="roundRect">
            <a:avLst/>
          </a:prstGeom>
          <a:blipFill>
            <a:blip r:embed="rId13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Скругленный прямоугольник 17">
            <a:hlinkClick r:id="" action="ppaction://noaction">
              <a:snd r:embed="rId10" name="попробуй еще раз..wav"/>
            </a:hlinkClick>
          </p:cNvPr>
          <p:cNvSpPr/>
          <p:nvPr/>
        </p:nvSpPr>
        <p:spPr>
          <a:xfrm>
            <a:off x="6156176" y="4509120"/>
            <a:ext cx="2736304" cy="2016224"/>
          </a:xfrm>
          <a:prstGeom prst="roundRect">
            <a:avLst/>
          </a:prstGeom>
          <a:blipFill>
            <a:blip r:embed="rId14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Скругленный прямоугольник 18">
            <a:hlinkClick r:id="" action="ppaction://noaction">
              <a:snd r:embed="rId2" name="не спеши.wav"/>
            </a:hlinkClick>
          </p:cNvPr>
          <p:cNvSpPr/>
          <p:nvPr/>
        </p:nvSpPr>
        <p:spPr>
          <a:xfrm>
            <a:off x="3203848" y="2348880"/>
            <a:ext cx="2736304" cy="2016224"/>
          </a:xfrm>
          <a:prstGeom prst="roundRect">
            <a:avLst/>
          </a:prstGeom>
          <a:blipFill>
            <a:blip r:embed="rId15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кругленный прямоугольник 19">
            <a:hlinkClick r:id="" action="ppaction://noaction">
              <a:snd r:embed="rId16" name="неправ.wav"/>
            </a:hlinkClick>
          </p:cNvPr>
          <p:cNvSpPr/>
          <p:nvPr/>
        </p:nvSpPr>
        <p:spPr>
          <a:xfrm>
            <a:off x="3203848" y="188640"/>
            <a:ext cx="2736304" cy="2016224"/>
          </a:xfrm>
          <a:prstGeom prst="roundRect">
            <a:avLst/>
          </a:prstGeom>
          <a:blipFill>
            <a:blip r:embed="rId17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>
            <a:hlinkClick r:id="rId18" action="ppaction://hlinksldjump"/>
          </p:cNvPr>
          <p:cNvSpPr/>
          <p:nvPr/>
        </p:nvSpPr>
        <p:spPr>
          <a:xfrm>
            <a:off x="323528" y="188640"/>
            <a:ext cx="5616624" cy="4248472"/>
          </a:xfrm>
          <a:prstGeom prst="roundRect">
            <a:avLst/>
          </a:prstGeom>
          <a:blipFill>
            <a:blip r:embed="rId7" cstate="print"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>
            <a:hlinkClick r:id="" action="ppaction://hlinkshowjump?jump=nextslide"/>
          </p:cNvPr>
          <p:cNvSpPr/>
          <p:nvPr/>
        </p:nvSpPr>
        <p:spPr>
          <a:xfrm>
            <a:off x="251520" y="4581128"/>
            <a:ext cx="5688632" cy="187220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 smtClean="0">
                <a:solidFill>
                  <a:schemeClr val="accent3">
                    <a:lumMod val="75000"/>
                  </a:schemeClr>
                </a:solidFill>
              </a:rPr>
              <a:t>слон</a:t>
            </a:r>
            <a:endParaRPr lang="ru-RU" sz="88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2" grpId="0" animBg="1"/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403648" y="1772816"/>
            <a:ext cx="6983494" cy="2965958"/>
            <a:chOff x="-1649488" y="-573130"/>
            <a:chExt cx="13501766" cy="7428679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-1649488" y="-573130"/>
              <a:ext cx="13501766" cy="5946253"/>
            </a:xfrm>
            <a:prstGeom prst="wedgeRoundRectCallout">
              <a:avLst>
                <a:gd name="adj1" fmla="val -37107"/>
                <a:gd name="adj2" fmla="val 67631"/>
                <a:gd name="adj3" fmla="val 16667"/>
              </a:avLst>
            </a:prstGeom>
            <a:solidFill>
              <a:schemeClr val="bg1"/>
            </a:solidFill>
            <a:ln w="285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-953393" y="-223351"/>
              <a:ext cx="12390492" cy="7078900"/>
            </a:xfrm>
            <a:prstGeom prst="wedgeRoundRectCallout">
              <a:avLst>
                <a:gd name="adj1" fmla="val -54548"/>
                <a:gd name="adj2" fmla="val 62975"/>
                <a:gd name="adj3" fmla="val 16667"/>
              </a:avLst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Какие вы сообразительные!</a:t>
              </a:r>
            </a:p>
            <a:p>
              <a:pPr algn="ctr"/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Разгадали все загадки, да ещё и слова произносили красиво! </a:t>
              </a:r>
            </a:p>
            <a:p>
              <a:pPr algn="ctr"/>
              <a:r>
                <a:rPr lang="ru-RU" sz="3200" dirty="0" smtClean="0">
                  <a:latin typeface="Garamond Premr Pro" pitchFamily="18" charset="0"/>
                  <a:cs typeface="Arial" charset="0"/>
                </a:rPr>
                <a:t>Молодцы! До новой встречи!</a:t>
              </a:r>
            </a:p>
            <a:p>
              <a:pPr algn="ctr"/>
              <a:endParaRPr lang="ru-RU" sz="3200" dirty="0" smtClean="0">
                <a:latin typeface="Garamond Premr Pro" pitchFamily="18" charset="0"/>
                <a:cs typeface="Arial" charset="0"/>
              </a:endParaRPr>
            </a:p>
          </p:txBody>
        </p:sp>
      </p:grpSp>
      <p:sp>
        <p:nvSpPr>
          <p:cNvPr id="7" name="Умножение 6">
            <a:hlinkClick r:id="" action="ppaction://hlinkshowjump?jump=endshow"/>
          </p:cNvPr>
          <p:cNvSpPr/>
          <p:nvPr/>
        </p:nvSpPr>
        <p:spPr>
          <a:xfrm>
            <a:off x="8532440" y="6381328"/>
            <a:ext cx="539552" cy="476672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5000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8"/>
          <p:cNvSpPr>
            <a:spLocks noGrp="1"/>
          </p:cNvSpPr>
          <p:nvPr>
            <p:ph idx="1"/>
          </p:nvPr>
        </p:nvSpPr>
        <p:spPr>
          <a:xfrm>
            <a:off x="251520" y="836712"/>
            <a:ext cx="8568952" cy="5760640"/>
          </a:xfrm>
        </p:spPr>
        <p:txBody>
          <a:bodyPr/>
          <a:lstStyle/>
          <a:p>
            <a:r>
              <a:rPr lang="ru-RU" sz="1800" b="1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</a:rPr>
              <a:t>Шаблон </a:t>
            </a:r>
            <a:r>
              <a:rPr lang="en-US" sz="1800" b="1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  <a:hlinkClick r:id="rId2"/>
              </a:rPr>
              <a:t>http://easyen.ru/load/shablony_prezentacij/dlja_doshkolnikov/shablony_prezentacij_vesjolye_karandashi/522-1-0-43372</a:t>
            </a:r>
            <a:r>
              <a:rPr lang="ru-RU" sz="1800" b="1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</a:rPr>
              <a:t> (автор Фокина Лидия Петровна)</a:t>
            </a:r>
          </a:p>
          <a:p>
            <a:r>
              <a:rPr lang="ru-RU" sz="1800" b="1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</a:rPr>
              <a:t>Ласточка  </a:t>
            </a:r>
            <a:r>
              <a:rPr lang="en-US" sz="1800" b="1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  <a:hlinkClick r:id="rId3"/>
              </a:rPr>
              <a:t>http://irkipedia.ru/sites/default/files/171voronok_ili_gorodskaya_lastochka.jpg</a:t>
            </a:r>
            <a:endParaRPr lang="ru-RU" sz="1800" b="1" dirty="0" smtClean="0">
              <a:solidFill>
                <a:srgbClr val="7030A0"/>
              </a:solidFill>
              <a:latin typeface="Monotype Corsiva" pitchFamily="66" charset="0"/>
              <a:cs typeface="Arial" charset="0"/>
            </a:endParaRPr>
          </a:p>
          <a:p>
            <a:r>
              <a:rPr lang="ru-RU" sz="1800" b="1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</a:rPr>
              <a:t>Лопата </a:t>
            </a:r>
            <a:r>
              <a:rPr lang="en-US" sz="1800" b="1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  <a:hlinkClick r:id="rId4"/>
              </a:rPr>
              <a:t>http://images.clipartpanda.com/shovel-clipart-KTngMebTq.png</a:t>
            </a:r>
            <a:endParaRPr lang="ru-RU" sz="1800" b="1" dirty="0" smtClean="0">
              <a:solidFill>
                <a:srgbClr val="7030A0"/>
              </a:solidFill>
              <a:latin typeface="Monotype Corsiva" pitchFamily="66" charset="0"/>
              <a:cs typeface="Arial" charset="0"/>
            </a:endParaRPr>
          </a:p>
          <a:p>
            <a:r>
              <a:rPr lang="ru-RU" sz="1800" b="1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</a:rPr>
              <a:t>Лыжи </a:t>
            </a:r>
            <a:r>
              <a:rPr lang="en-US" sz="1800" b="1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  <a:hlinkClick r:id="rId5"/>
              </a:rPr>
              <a:t>http://festival.1september.ru/articles/414593/img68.jpg</a:t>
            </a:r>
            <a:endParaRPr lang="ru-RU" sz="1800" b="1" dirty="0" smtClean="0">
              <a:solidFill>
                <a:srgbClr val="7030A0"/>
              </a:solidFill>
              <a:latin typeface="Monotype Corsiva" pitchFamily="66" charset="0"/>
              <a:cs typeface="Arial" charset="0"/>
            </a:endParaRPr>
          </a:p>
          <a:p>
            <a:r>
              <a:rPr lang="ru-RU" sz="1800" b="1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</a:rPr>
              <a:t>Лось </a:t>
            </a:r>
            <a:r>
              <a:rPr lang="en-US" sz="1800" b="1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  <a:hlinkClick r:id="rId6"/>
              </a:rPr>
              <a:t>http://kopilkaurokov.ru/uploads/user_file_56462358cfdcc/konspiekt-uroku-z-chitannia-tiema-zvuki-l-l-poznachiennia-yikh-bukvami-l-l-iel_3.png</a:t>
            </a:r>
            <a:endParaRPr lang="ru-RU" sz="1800" b="1" dirty="0" smtClean="0">
              <a:solidFill>
                <a:srgbClr val="7030A0"/>
              </a:solidFill>
              <a:latin typeface="Monotype Corsiva" pitchFamily="66" charset="0"/>
              <a:cs typeface="Arial" charset="0"/>
            </a:endParaRPr>
          </a:p>
          <a:p>
            <a:r>
              <a:rPr lang="ru-RU" sz="1800" b="1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</a:rPr>
              <a:t>Слон </a:t>
            </a:r>
            <a:r>
              <a:rPr lang="en-US" sz="1800" b="1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  <a:hlinkClick r:id="rId7"/>
              </a:rPr>
              <a:t>http://www.freeclipart.pw/uploads/elephant-looking-behind-clip-art-image--cute-elephant-with-its-trunk--16.png</a:t>
            </a:r>
            <a:endParaRPr lang="ru-RU" sz="1800" b="1" dirty="0" smtClean="0">
              <a:solidFill>
                <a:srgbClr val="7030A0"/>
              </a:solidFill>
              <a:latin typeface="Monotype Corsiva" pitchFamily="66" charset="0"/>
              <a:cs typeface="Arial" charset="0"/>
            </a:endParaRPr>
          </a:p>
          <a:p>
            <a:r>
              <a:rPr lang="ru-RU" sz="1800" b="1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</a:rPr>
              <a:t>Белка </a:t>
            </a:r>
            <a:r>
              <a:rPr lang="en-US" sz="1800" b="1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  <a:hlinkClick r:id="rId8"/>
              </a:rPr>
              <a:t>http://img10.proshkolu.ru/content/media/pic/std/4000000/3475000/3474919-7c70c67688262386.png</a:t>
            </a:r>
            <a:endParaRPr lang="ru-RU" sz="1800" b="1" dirty="0" smtClean="0">
              <a:solidFill>
                <a:srgbClr val="7030A0"/>
              </a:solidFill>
              <a:latin typeface="Monotype Corsiva" pitchFamily="66" charset="0"/>
              <a:cs typeface="Arial" charset="0"/>
            </a:endParaRPr>
          </a:p>
          <a:p>
            <a:r>
              <a:rPr lang="ru-RU" sz="1800" b="1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</a:rPr>
              <a:t>Акула </a:t>
            </a:r>
            <a:r>
              <a:rPr lang="en-US" sz="1800" b="1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  <a:hlinkClick r:id="rId9"/>
              </a:rPr>
              <a:t>http://4.bp.blogspot.com/-c3mPGkTq7P4/TcPjwBz0Q4I/AAAAAAAAEsk/vxH_DXq_XxM/s320/shark%20free%20vector%20and%20clip%20arts%20and%20logo.jpg</a:t>
            </a:r>
            <a:endParaRPr lang="ru-RU" sz="1800" b="1" dirty="0" smtClean="0">
              <a:solidFill>
                <a:srgbClr val="7030A0"/>
              </a:solidFill>
              <a:latin typeface="Monotype Corsiva" pitchFamily="66" charset="0"/>
              <a:cs typeface="Arial" charset="0"/>
            </a:endParaRPr>
          </a:p>
          <a:p>
            <a:r>
              <a:rPr lang="ru-RU" sz="1800" b="1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</a:rPr>
              <a:t>Лук  </a:t>
            </a:r>
            <a:r>
              <a:rPr lang="en-US" sz="1800" b="1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  <a:hlinkClick r:id="rId10"/>
              </a:rPr>
              <a:t>http://img10.proshkolu.ru/content/media/pic/std/4000000/3862000/3861771-8b319c704543f938.png</a:t>
            </a:r>
            <a:endParaRPr lang="ru-RU" sz="1800" b="1" dirty="0" smtClean="0">
              <a:solidFill>
                <a:srgbClr val="7030A0"/>
              </a:solidFill>
              <a:latin typeface="Monotype Corsiva" pitchFamily="66" charset="0"/>
              <a:cs typeface="Arial" charset="0"/>
            </a:endParaRPr>
          </a:p>
          <a:p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</a:rPr>
              <a:t>Яблоко  </a:t>
            </a:r>
            <a:r>
              <a:rPr lang="en-US" sz="2000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  <a:hlinkClick r:id="rId11"/>
              </a:rPr>
              <a:t>http://www.playcast.ru/uploads/2016/01/31/17071884.png</a:t>
            </a:r>
            <a:r>
              <a:rPr lang="ru-RU" sz="2000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</a:rPr>
              <a:t> 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</a:rPr>
              <a:t>Звуки  игра «Домашний логопед» </a:t>
            </a:r>
            <a:r>
              <a:rPr lang="ru-RU" sz="2000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  <a:hlinkClick r:id="rId12"/>
              </a:rPr>
              <a:t>https://yadi.sk/d/Z7goailG1grZ6</a:t>
            </a:r>
            <a:r>
              <a:rPr lang="ru-RU" sz="2000" dirty="0" smtClean="0">
                <a:solidFill>
                  <a:srgbClr val="7030A0"/>
                </a:solidFill>
                <a:latin typeface="Monotype Corsiva" pitchFamily="66" charset="0"/>
                <a:cs typeface="Arial" charset="0"/>
              </a:rPr>
              <a:t> </a:t>
            </a:r>
          </a:p>
        </p:txBody>
      </p:sp>
      <p:sp>
        <p:nvSpPr>
          <p:cNvPr id="9" name="Заголовок 7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64096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b="1" dirty="0" smtClean="0">
                <a:ln w="19050">
                  <a:solidFill>
                    <a:schemeClr val="accent3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ea typeface="+mn-ea"/>
                <a:cs typeface="Arial" charset="0"/>
              </a:rPr>
              <a:t>Источники:</a:t>
            </a:r>
          </a:p>
        </p:txBody>
      </p:sp>
      <p:sp>
        <p:nvSpPr>
          <p:cNvPr id="4" name="Умножение 3">
            <a:hlinkClick r:id="" action="ppaction://hlinkshowjump?jump=endshow"/>
          </p:cNvPr>
          <p:cNvSpPr/>
          <p:nvPr/>
        </p:nvSpPr>
        <p:spPr>
          <a:xfrm>
            <a:off x="8460432" y="116632"/>
            <a:ext cx="611560" cy="648072"/>
          </a:xfrm>
          <a:prstGeom prst="mathMultiply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3275756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6923C"/>
      </a:hlink>
      <a:folHlink>
        <a:srgbClr val="76923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</TotalTime>
  <Words>247</Words>
  <Application>Microsoft Office PowerPoint</Application>
  <PresentationFormat>Экран (4:3)</PresentationFormat>
  <Paragraphs>51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Источники: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72</cp:revision>
  <dcterms:created xsi:type="dcterms:W3CDTF">2014-07-06T18:18:01Z</dcterms:created>
  <dcterms:modified xsi:type="dcterms:W3CDTF">2021-04-28T19:04:04Z</dcterms:modified>
</cp:coreProperties>
</file>