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3" r:id="rId10"/>
    <p:sldId id="268" r:id="rId11"/>
    <p:sldId id="264" r:id="rId12"/>
    <p:sldId id="270" r:id="rId13"/>
    <p:sldId id="266" r:id="rId14"/>
    <p:sldId id="26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43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8E393-260D-484F-8F62-40B1CB54CB2E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C59E6-23AD-41CC-A8C5-88F0187D4D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8E393-260D-484F-8F62-40B1CB54CB2E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C59E6-23AD-41CC-A8C5-88F0187D4D0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8E393-260D-484F-8F62-40B1CB54CB2E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C59E6-23AD-41CC-A8C5-88F0187D4D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8E393-260D-484F-8F62-40B1CB54CB2E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C59E6-23AD-41CC-A8C5-88F0187D4D0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8E393-260D-484F-8F62-40B1CB54CB2E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C59E6-23AD-41CC-A8C5-88F0187D4D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8E393-260D-484F-8F62-40B1CB54CB2E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C59E6-23AD-41CC-A8C5-88F0187D4D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8E393-260D-484F-8F62-40B1CB54CB2E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C59E6-23AD-41CC-A8C5-88F0187D4D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8E393-260D-484F-8F62-40B1CB54CB2E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C59E6-23AD-41CC-A8C5-88F0187D4D04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8E393-260D-484F-8F62-40B1CB54CB2E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C59E6-23AD-41CC-A8C5-88F0187D4D0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8E393-260D-484F-8F62-40B1CB54CB2E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C59E6-23AD-41CC-A8C5-88F0187D4D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8E393-260D-484F-8F62-40B1CB54CB2E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C59E6-23AD-41CC-A8C5-88F0187D4D04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29F8E393-260D-484F-8F62-40B1CB54CB2E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E5C59E6-23AD-41CC-A8C5-88F0187D4D0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692696"/>
            <a:ext cx="7772400" cy="4176464"/>
          </a:xfrm>
        </p:spPr>
        <p:txBody>
          <a:bodyPr>
            <a:normAutofit/>
          </a:bodyPr>
          <a:lstStyle/>
          <a:p>
            <a:r>
              <a:rPr lang="ru-RU" dirty="0" smtClean="0"/>
              <a:t>Презентация к занятию по коррекции </a:t>
            </a:r>
            <a:r>
              <a:rPr lang="ru-RU" dirty="0" smtClean="0"/>
              <a:t>акустической </a:t>
            </a:r>
            <a:r>
              <a:rPr lang="ru-RU" dirty="0" smtClean="0"/>
              <a:t> </a:t>
            </a:r>
            <a:r>
              <a:rPr lang="ru-RU" dirty="0" err="1" smtClean="0"/>
              <a:t>дисграфии</a:t>
            </a:r>
            <a:r>
              <a:rPr lang="ru-RU" dirty="0" smtClean="0"/>
              <a:t> во втором классе.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704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err="1" smtClean="0"/>
              <a:t>Слухо</a:t>
            </a:r>
            <a:r>
              <a:rPr lang="ru-RU" dirty="0" smtClean="0"/>
              <a:t>-произносительная дифференциация звуков и букв б-п в слогах, словах, предложениях.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Тема занятия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789040"/>
            <a:ext cx="2376264" cy="2553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005064"/>
            <a:ext cx="1526288" cy="2468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967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Закреплять знания о звуках и буквах </a:t>
            </a:r>
            <a:r>
              <a:rPr lang="ru-RU" dirty="0" err="1" smtClean="0"/>
              <a:t>п,б</a:t>
            </a:r>
            <a:r>
              <a:rPr lang="ru-RU" dirty="0" smtClean="0"/>
              <a:t>.</a:t>
            </a:r>
          </a:p>
          <a:p>
            <a:r>
              <a:rPr lang="ru-RU" dirty="0" smtClean="0"/>
              <a:t>Учить дифференцировать звуки и буквы в слогах, словах , предложениях.</a:t>
            </a:r>
          </a:p>
          <a:p>
            <a:r>
              <a:rPr lang="ru-RU" dirty="0" smtClean="0"/>
              <a:t>Развивать фонематическое восприятие, навыки слогового и звукового анализа и синтеза, зрительное восприятие и память</a:t>
            </a:r>
            <a:r>
              <a:rPr lang="ru-RU" dirty="0" smtClean="0"/>
              <a:t>, логическое </a:t>
            </a:r>
            <a:r>
              <a:rPr lang="ru-RU" dirty="0" smtClean="0"/>
              <a:t>мышление.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и задачи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28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ИКТ</a:t>
            </a:r>
          </a:p>
          <a:p>
            <a:r>
              <a:rPr lang="ru-RU" dirty="0" err="1" smtClean="0"/>
              <a:t>Здоровъесберегающие</a:t>
            </a:r>
            <a:r>
              <a:rPr lang="ru-RU" dirty="0" smtClean="0"/>
              <a:t> технологии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Используемые технологии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861048"/>
            <a:ext cx="2592288" cy="2859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784368"/>
            <a:ext cx="2831752" cy="3012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171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2386608" cy="4525963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Определите начальные звуки слов, обозначающих картинки.</a:t>
            </a:r>
          </a:p>
          <a:p>
            <a:r>
              <a:rPr lang="ru-RU" sz="2800" dirty="0" smtClean="0"/>
              <a:t>Укажите звуки занятия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1.Развитие навыков звукового анализа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916832"/>
            <a:ext cx="2632365" cy="2632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8297" y="3789040"/>
            <a:ext cx="3209265" cy="2542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4625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2242592" cy="4525963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Назовите картинки.</a:t>
            </a:r>
          </a:p>
          <a:p>
            <a:r>
              <a:rPr lang="ru-RU" sz="2400" dirty="0" smtClean="0"/>
              <a:t>Определите место звука п или б в слове.</a:t>
            </a:r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2.Развитие зрительного восприятия</a:t>
            </a:r>
            <a:br>
              <a:rPr lang="ru-RU" sz="3200" dirty="0" smtClean="0"/>
            </a:br>
            <a:r>
              <a:rPr lang="ru-RU" sz="3200" dirty="0" smtClean="0"/>
              <a:t>и звукового анализа</a:t>
            </a:r>
            <a:endParaRPr lang="ru-RU" sz="3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852" y="1484784"/>
            <a:ext cx="2198164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140968"/>
            <a:ext cx="176212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22430" y="1778100"/>
            <a:ext cx="2229001" cy="2229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0840" y="4149080"/>
            <a:ext cx="1835770" cy="238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268" y="4341688"/>
            <a:ext cx="1924049" cy="175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1264" y="4795056"/>
            <a:ext cx="178117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851" y="1524448"/>
            <a:ext cx="2198164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268" y="4395583"/>
            <a:ext cx="1924049" cy="175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56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2458616" cy="452596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Назови сначала картинки на звук п, а затем на звук б.</a:t>
            </a:r>
          </a:p>
          <a:p>
            <a:r>
              <a:rPr lang="ru-RU" dirty="0" smtClean="0"/>
              <a:t>Что изменилось? Какие картинки исчезли? Какие появились?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3.Развитие зрительной памяти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980" y="3480048"/>
            <a:ext cx="178117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229200"/>
            <a:ext cx="2200275" cy="136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030" y="5229200"/>
            <a:ext cx="1762125" cy="142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321" y="1809998"/>
            <a:ext cx="1835150" cy="238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764" y="1254784"/>
            <a:ext cx="2232025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540651"/>
            <a:ext cx="1616708" cy="160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2879" y="3399257"/>
            <a:ext cx="1722115" cy="1806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030" y="3480048"/>
            <a:ext cx="178117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070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2448272" cy="4525963"/>
          </a:xfrm>
        </p:spPr>
        <p:txBody>
          <a:bodyPr/>
          <a:lstStyle/>
          <a:p>
            <a:r>
              <a:rPr lang="ru-RU" dirty="0" smtClean="0"/>
              <a:t>Какая картинка лишняя?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4.Развитие логического мышления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629264"/>
            <a:ext cx="1747316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586" y="3094509"/>
            <a:ext cx="1779587" cy="142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005064"/>
            <a:ext cx="1762125" cy="142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160" y="3238989"/>
            <a:ext cx="1725613" cy="180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8730" y="1665759"/>
            <a:ext cx="19050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211" y="4941168"/>
            <a:ext cx="14287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230" y="5157192"/>
            <a:ext cx="15240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546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2400" dirty="0" smtClean="0"/>
              <a:t>Прочитайте , запомните и повторите слоговые ряды.</a:t>
            </a:r>
          </a:p>
          <a:p>
            <a:r>
              <a:rPr lang="ru-RU" dirty="0" smtClean="0"/>
              <a:t>Па-ба-па              </a:t>
            </a:r>
            <a:r>
              <a:rPr lang="ru-RU" dirty="0" err="1" smtClean="0"/>
              <a:t>по-бо-бо-по</a:t>
            </a:r>
            <a:endParaRPr lang="ru-RU" dirty="0" smtClean="0"/>
          </a:p>
          <a:p>
            <a:r>
              <a:rPr lang="ru-RU" dirty="0" smtClean="0"/>
              <a:t>Ба-па-ба               пи-</a:t>
            </a:r>
            <a:r>
              <a:rPr lang="ru-RU" dirty="0" err="1" smtClean="0"/>
              <a:t>би</a:t>
            </a:r>
            <a:r>
              <a:rPr lang="ru-RU" dirty="0" smtClean="0"/>
              <a:t>-</a:t>
            </a:r>
            <a:r>
              <a:rPr lang="ru-RU" dirty="0" err="1" smtClean="0"/>
              <a:t>би</a:t>
            </a:r>
            <a:r>
              <a:rPr lang="ru-RU" dirty="0" smtClean="0"/>
              <a:t>-пи</a:t>
            </a:r>
          </a:p>
          <a:p>
            <a:r>
              <a:rPr lang="ru-RU" dirty="0" err="1" smtClean="0"/>
              <a:t>Пу-бу-пу</a:t>
            </a:r>
            <a:r>
              <a:rPr lang="ru-RU" dirty="0" smtClean="0"/>
              <a:t>               </a:t>
            </a:r>
            <a:r>
              <a:rPr lang="ru-RU" dirty="0" err="1" smtClean="0"/>
              <a:t>бу-пу-пу-бу</a:t>
            </a:r>
            <a:endParaRPr lang="ru-RU" dirty="0" smtClean="0"/>
          </a:p>
          <a:p>
            <a:r>
              <a:rPr lang="ru-RU" dirty="0" err="1" smtClean="0"/>
              <a:t>Бу-пу-бу</a:t>
            </a:r>
            <a:r>
              <a:rPr lang="ru-RU" dirty="0" smtClean="0"/>
              <a:t>                </a:t>
            </a:r>
            <a:r>
              <a:rPr lang="ru-RU" dirty="0" err="1" smtClean="0"/>
              <a:t>бе-пе-пе-бе</a:t>
            </a:r>
            <a:endParaRPr lang="ru-RU" dirty="0" smtClean="0"/>
          </a:p>
          <a:p>
            <a:r>
              <a:rPr lang="ru-RU" dirty="0" smtClean="0"/>
              <a:t>Бо-бо-по              </a:t>
            </a:r>
            <a:r>
              <a:rPr lang="ru-RU" dirty="0" err="1" smtClean="0"/>
              <a:t>бо</a:t>
            </a:r>
            <a:r>
              <a:rPr lang="ru-RU" dirty="0" smtClean="0"/>
              <a:t>-</a:t>
            </a:r>
            <a:r>
              <a:rPr lang="ru-RU" dirty="0" err="1" smtClean="0"/>
              <a:t>по-бо-по</a:t>
            </a:r>
            <a:endParaRPr lang="ru-RU" dirty="0" smtClean="0"/>
          </a:p>
          <a:p>
            <a:r>
              <a:rPr lang="ru-RU" dirty="0" err="1" smtClean="0"/>
              <a:t>По-бо-по</a:t>
            </a:r>
            <a:r>
              <a:rPr lang="ru-RU" dirty="0" smtClean="0"/>
              <a:t>              па-ба-па-ба</a:t>
            </a:r>
          </a:p>
          <a:p>
            <a:r>
              <a:rPr lang="ru-RU" dirty="0" smtClean="0"/>
              <a:t>Би-пи-</a:t>
            </a:r>
            <a:r>
              <a:rPr lang="ru-RU" dirty="0" err="1" smtClean="0"/>
              <a:t>би</a:t>
            </a:r>
            <a:r>
              <a:rPr lang="ru-RU" dirty="0" smtClean="0"/>
              <a:t>               бы-</a:t>
            </a:r>
            <a:r>
              <a:rPr lang="ru-RU" dirty="0" err="1" smtClean="0"/>
              <a:t>пы</a:t>
            </a:r>
            <a:r>
              <a:rPr lang="ru-RU" dirty="0" smtClean="0"/>
              <a:t>-бы-</a:t>
            </a:r>
            <a:r>
              <a:rPr lang="ru-RU" dirty="0" err="1" smtClean="0"/>
              <a:t>пы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5.Дифференциация в слогах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519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5696" y="1556792"/>
            <a:ext cx="5194920" cy="4525963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Замени буквы П на Б , а Б на П.</a:t>
            </a:r>
            <a:endParaRPr lang="ru-RU" sz="2400" dirty="0"/>
          </a:p>
          <a:p>
            <a:r>
              <a:rPr lang="ru-RU" dirty="0" smtClean="0"/>
              <a:t>БА-ПА            БЕ-…</a:t>
            </a:r>
          </a:p>
          <a:p>
            <a:r>
              <a:rPr lang="ru-RU" dirty="0" smtClean="0"/>
              <a:t>ПО-...             ПЕ-…</a:t>
            </a:r>
          </a:p>
          <a:p>
            <a:r>
              <a:rPr lang="ru-RU" dirty="0" smtClean="0"/>
              <a:t>БУ-…              БИ-…</a:t>
            </a:r>
          </a:p>
          <a:p>
            <a:r>
              <a:rPr lang="ru-RU" dirty="0" smtClean="0"/>
              <a:t>ПЫ-…             ПА-…</a:t>
            </a:r>
          </a:p>
          <a:p>
            <a:r>
              <a:rPr lang="ru-RU" dirty="0" smtClean="0"/>
              <a:t>ПИ-…             БЫ-…</a:t>
            </a:r>
          </a:p>
          <a:p>
            <a:r>
              <a:rPr lang="ru-RU" dirty="0" smtClean="0"/>
              <a:t>БО-…             БЯ-…</a:t>
            </a:r>
          </a:p>
          <a:p>
            <a:r>
              <a:rPr lang="ru-RU" dirty="0" smtClean="0"/>
              <a:t>БИ-…             ПЯ-…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Игра «Наоборот»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518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dirty="0" smtClean="0"/>
              <a:t>Вставьте в слова пропущенные слоги ба или па.</a:t>
            </a:r>
          </a:p>
          <a:p>
            <a:r>
              <a:rPr lang="ru-RU" dirty="0" smtClean="0"/>
              <a:t>…мятник               …паутина         …</a:t>
            </a:r>
            <a:r>
              <a:rPr lang="ru-RU" dirty="0" err="1" smtClean="0"/>
              <a:t>ркет</a:t>
            </a:r>
            <a:endParaRPr lang="ru-RU" dirty="0" smtClean="0"/>
          </a:p>
          <a:p>
            <a:r>
              <a:rPr lang="ru-RU" dirty="0" smtClean="0"/>
              <a:t>…</a:t>
            </a:r>
            <a:r>
              <a:rPr lang="ru-RU" dirty="0" err="1" smtClean="0"/>
              <a:t>русник</a:t>
            </a:r>
            <a:r>
              <a:rPr lang="ru-RU" dirty="0" smtClean="0"/>
              <a:t>                …</a:t>
            </a:r>
            <a:r>
              <a:rPr lang="ru-RU" dirty="0" err="1" smtClean="0"/>
              <a:t>нцирь</a:t>
            </a:r>
            <a:r>
              <a:rPr lang="ru-RU" dirty="0" smtClean="0"/>
              <a:t>            …роль</a:t>
            </a:r>
          </a:p>
          <a:p>
            <a:r>
              <a:rPr lang="ru-RU" dirty="0" smtClean="0"/>
              <a:t>…</a:t>
            </a:r>
            <a:r>
              <a:rPr lang="ru-RU" dirty="0" err="1" smtClean="0"/>
              <a:t>шмачок</a:t>
            </a:r>
            <a:r>
              <a:rPr lang="ru-RU" dirty="0" smtClean="0"/>
              <a:t>              …</a:t>
            </a:r>
            <a:r>
              <a:rPr lang="ru-RU" dirty="0" err="1" smtClean="0"/>
              <a:t>ссейн</a:t>
            </a:r>
            <a:r>
              <a:rPr lang="ru-RU" dirty="0" smtClean="0"/>
              <a:t>             …</a:t>
            </a:r>
            <a:r>
              <a:rPr lang="ru-RU" dirty="0" err="1" smtClean="0"/>
              <a:t>зар</a:t>
            </a:r>
            <a:endParaRPr lang="ru-RU" dirty="0" smtClean="0"/>
          </a:p>
          <a:p>
            <a:r>
              <a:rPr lang="ru-RU" dirty="0" smtClean="0"/>
              <a:t>…</a:t>
            </a:r>
            <a:r>
              <a:rPr lang="ru-RU" dirty="0" err="1" smtClean="0"/>
              <a:t>стушок</a:t>
            </a:r>
            <a:r>
              <a:rPr lang="ru-RU" dirty="0" smtClean="0"/>
              <a:t>                …ночка             …</a:t>
            </a:r>
            <a:r>
              <a:rPr lang="ru-RU" dirty="0" err="1" smtClean="0"/>
              <a:t>рк</a:t>
            </a:r>
            <a:endParaRPr lang="ru-RU" dirty="0" smtClean="0"/>
          </a:p>
          <a:p>
            <a:r>
              <a:rPr lang="ru-RU" dirty="0" smtClean="0"/>
              <a:t>…</a:t>
            </a:r>
            <a:r>
              <a:rPr lang="ru-RU" dirty="0" err="1" smtClean="0"/>
              <a:t>гажник</a:t>
            </a:r>
            <a:r>
              <a:rPr lang="ru-RU" dirty="0" smtClean="0"/>
              <a:t>                …</a:t>
            </a:r>
            <a:r>
              <a:rPr lang="ru-RU" dirty="0" err="1" smtClean="0"/>
              <a:t>тарея</a:t>
            </a:r>
            <a:r>
              <a:rPr lang="ru-RU" dirty="0" smtClean="0"/>
              <a:t>             …</a:t>
            </a:r>
            <a:r>
              <a:rPr lang="ru-RU" dirty="0" err="1" smtClean="0"/>
              <a:t>лкон</a:t>
            </a:r>
            <a:endParaRPr lang="ru-RU" dirty="0" smtClean="0"/>
          </a:p>
          <a:p>
            <a:r>
              <a:rPr lang="ru-RU" dirty="0" smtClean="0"/>
              <a:t>…</a:t>
            </a:r>
            <a:r>
              <a:rPr lang="ru-RU" dirty="0" err="1" smtClean="0"/>
              <a:t>ртизан</a:t>
            </a:r>
            <a:r>
              <a:rPr lang="ru-RU" dirty="0" smtClean="0"/>
              <a:t>                 …</a:t>
            </a:r>
            <a:r>
              <a:rPr lang="ru-RU" dirty="0" err="1" smtClean="0"/>
              <a:t>лерина</a:t>
            </a:r>
            <a:r>
              <a:rPr lang="ru-RU" dirty="0" smtClean="0"/>
              <a:t>          …рта</a:t>
            </a:r>
          </a:p>
          <a:p>
            <a:r>
              <a:rPr lang="ru-RU" dirty="0" smtClean="0"/>
              <a:t>…</a:t>
            </a:r>
            <a:r>
              <a:rPr lang="ru-RU" dirty="0" err="1" smtClean="0"/>
              <a:t>нан</a:t>
            </a:r>
            <a:r>
              <a:rPr lang="ru-RU" dirty="0" smtClean="0"/>
              <a:t>                       …ран                 …бочка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6.Дифференциация в словах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507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Игра «Яблоки»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88840"/>
            <a:ext cx="8796858" cy="4070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512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6699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Прочитайте предложения, вставляя пропущенные буквы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dirty="0" smtClean="0"/>
              <a:t>…</a:t>
            </a:r>
            <a:r>
              <a:rPr lang="ru-RU" dirty="0" err="1" smtClean="0"/>
              <a:t>олезно</a:t>
            </a:r>
            <a:r>
              <a:rPr lang="ru-RU" dirty="0" smtClean="0"/>
              <a:t> …</a:t>
            </a:r>
            <a:r>
              <a:rPr lang="ru-RU" dirty="0" err="1" smtClean="0"/>
              <a:t>егать</a:t>
            </a:r>
            <a:r>
              <a:rPr lang="ru-RU" dirty="0" smtClean="0"/>
              <a:t> …</a:t>
            </a:r>
            <a:r>
              <a:rPr lang="ru-RU" dirty="0" err="1" smtClean="0"/>
              <a:t>осиком</a:t>
            </a:r>
            <a:r>
              <a:rPr lang="ru-RU" dirty="0" smtClean="0"/>
              <a:t>. </a:t>
            </a:r>
          </a:p>
          <a:p>
            <a:pPr marL="0" indent="0">
              <a:buNone/>
            </a:pPr>
            <a:r>
              <a:rPr lang="ru-RU" dirty="0" smtClean="0"/>
              <a:t>…</a:t>
            </a:r>
            <a:r>
              <a:rPr lang="ru-RU" dirty="0" err="1" smtClean="0"/>
              <a:t>етя</a:t>
            </a:r>
            <a:r>
              <a:rPr lang="ru-RU" dirty="0" smtClean="0"/>
              <a:t> и  …оря  …о…</a:t>
            </a:r>
            <a:r>
              <a:rPr lang="ru-RU" dirty="0" err="1" smtClean="0"/>
              <a:t>ежали</a:t>
            </a:r>
            <a:r>
              <a:rPr lang="ru-RU" dirty="0" smtClean="0"/>
              <a:t> по росе.</a:t>
            </a:r>
          </a:p>
          <a:p>
            <a:pPr marL="0" indent="0">
              <a:buNone/>
            </a:pPr>
            <a:r>
              <a:rPr lang="ru-RU" dirty="0" smtClean="0"/>
              <a:t>Мы нашли под  …</a:t>
            </a:r>
            <a:r>
              <a:rPr lang="ru-RU" dirty="0" err="1" smtClean="0"/>
              <a:t>ерезой</a:t>
            </a:r>
            <a:r>
              <a:rPr lang="ru-RU" dirty="0" smtClean="0"/>
              <a:t>  …</a:t>
            </a:r>
            <a:r>
              <a:rPr lang="ru-RU" dirty="0" err="1" smtClean="0"/>
              <a:t>елые</a:t>
            </a:r>
            <a:r>
              <a:rPr lang="ru-RU" dirty="0" smtClean="0"/>
              <a:t> </a:t>
            </a:r>
            <a:r>
              <a:rPr lang="ru-RU" dirty="0" err="1" smtClean="0"/>
              <a:t>гри</a:t>
            </a:r>
            <a:r>
              <a:rPr lang="ru-RU" dirty="0" smtClean="0"/>
              <a:t>…ы.</a:t>
            </a:r>
          </a:p>
          <a:p>
            <a:pPr marL="0" indent="0">
              <a:buNone/>
            </a:pPr>
            <a:r>
              <a:rPr lang="ru-RU" dirty="0" smtClean="0"/>
              <a:t>Мой …</a:t>
            </a:r>
            <a:r>
              <a:rPr lang="ru-RU" dirty="0" err="1" smtClean="0"/>
              <a:t>рат</a:t>
            </a:r>
            <a:r>
              <a:rPr lang="ru-RU" dirty="0" smtClean="0"/>
              <a:t>  …</a:t>
            </a:r>
            <a:r>
              <a:rPr lang="ru-RU" dirty="0" err="1" smtClean="0"/>
              <a:t>оймал</a:t>
            </a:r>
            <a:r>
              <a:rPr lang="ru-RU" dirty="0" smtClean="0"/>
              <a:t> …</a:t>
            </a:r>
            <a:r>
              <a:rPr lang="ru-RU" dirty="0" err="1" smtClean="0"/>
              <a:t>ольшую</a:t>
            </a:r>
            <a:r>
              <a:rPr lang="ru-RU" dirty="0" smtClean="0"/>
              <a:t> </a:t>
            </a:r>
            <a:r>
              <a:rPr lang="ru-RU" dirty="0" err="1" smtClean="0"/>
              <a:t>ры</a:t>
            </a:r>
            <a:r>
              <a:rPr lang="ru-RU" dirty="0" smtClean="0"/>
              <a:t>…у.</a:t>
            </a:r>
          </a:p>
          <a:p>
            <a:pPr marL="0" indent="0">
              <a:buNone/>
            </a:pPr>
            <a:r>
              <a:rPr lang="ru-RU" dirty="0" err="1" smtClean="0"/>
              <a:t>Клу</a:t>
            </a:r>
            <a:r>
              <a:rPr lang="ru-RU" dirty="0" smtClean="0"/>
              <a:t>…</a:t>
            </a:r>
            <a:r>
              <a:rPr lang="ru-RU" dirty="0" err="1" smtClean="0"/>
              <a:t>ок</a:t>
            </a:r>
            <a:r>
              <a:rPr lang="ru-RU" dirty="0" smtClean="0"/>
              <a:t> </a:t>
            </a:r>
            <a:r>
              <a:rPr lang="ru-RU" dirty="0" err="1" smtClean="0"/>
              <a:t>лежел</a:t>
            </a:r>
            <a:r>
              <a:rPr lang="ru-RU" dirty="0" smtClean="0"/>
              <a:t>, лежал да в лес …о…</a:t>
            </a:r>
            <a:r>
              <a:rPr lang="ru-RU" dirty="0" err="1" smtClean="0"/>
              <a:t>ежал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7.Дифференциация в предложениях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435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9193" y="293373"/>
            <a:ext cx="8229600" cy="1143000"/>
          </a:xfrm>
        </p:spPr>
        <p:txBody>
          <a:bodyPr/>
          <a:lstStyle/>
          <a:p>
            <a:r>
              <a:rPr lang="ru-RU" dirty="0" smtClean="0"/>
              <a:t>8.Гимнастика для глаз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1412776"/>
            <a:ext cx="7680853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98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167</TotalTime>
  <Words>319</Words>
  <Application>Microsoft Office PowerPoint</Application>
  <PresentationFormat>Экран (4:3)</PresentationFormat>
  <Paragraphs>58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Волна</vt:lpstr>
      <vt:lpstr>Презентация к занятию по коррекции акустической  дисграфии во втором классе.</vt:lpstr>
      <vt:lpstr>Тема занятия</vt:lpstr>
      <vt:lpstr>Цели и задачи</vt:lpstr>
      <vt:lpstr>Используемые технологии</vt:lpstr>
      <vt:lpstr>1.Развитие навыков звукового анализа</vt:lpstr>
      <vt:lpstr>2.Развитие зрительного восприятия и звукового анализа</vt:lpstr>
      <vt:lpstr>3.Развитие зрительной памяти</vt:lpstr>
      <vt:lpstr>4.Развитие логического мышления</vt:lpstr>
      <vt:lpstr>5.Дифференциация в слогах</vt:lpstr>
      <vt:lpstr>Игра «Наоборот»</vt:lpstr>
      <vt:lpstr>6.Дифференциация в словах</vt:lpstr>
      <vt:lpstr>Игра «Яблоки»</vt:lpstr>
      <vt:lpstr>7.Дифференциация в предложениях</vt:lpstr>
      <vt:lpstr>8.Гимнастика для глаз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Занятие по коррекции акустической дисграфии во втором классе.</dc:title>
  <dc:creator>Пользователь</dc:creator>
  <cp:lastModifiedBy>Пользователь</cp:lastModifiedBy>
  <cp:revision>20</cp:revision>
  <dcterms:created xsi:type="dcterms:W3CDTF">2014-12-04T16:01:22Z</dcterms:created>
  <dcterms:modified xsi:type="dcterms:W3CDTF">2015-04-14T19:10:15Z</dcterms:modified>
</cp:coreProperties>
</file>