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4" r:id="rId17"/>
    <p:sldId id="275" r:id="rId18"/>
    <p:sldId id="276" r:id="rId19"/>
  </p:sldIdLst>
  <p:sldSz cx="20104100" cy="11309350"/>
  <p:notesSz cx="20104100" cy="113093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876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34700" y="0"/>
            <a:ext cx="2569399" cy="3159172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7468996" y="0"/>
            <a:ext cx="12635230" cy="1581785"/>
          </a:xfrm>
          <a:custGeom>
            <a:avLst/>
            <a:gdLst/>
            <a:ahLst/>
            <a:cxnLst/>
            <a:rect l="l" t="t" r="r" b="b"/>
            <a:pathLst>
              <a:path w="12635230" h="1581785">
                <a:moveTo>
                  <a:pt x="12634594" y="285"/>
                </a:moveTo>
                <a:lnTo>
                  <a:pt x="-188" y="285"/>
                </a:lnTo>
                <a:lnTo>
                  <a:pt x="12634594" y="1581903"/>
                </a:lnTo>
                <a:lnTo>
                  <a:pt x="12634594" y="285"/>
                </a:lnTo>
                <a:close/>
              </a:path>
            </a:pathLst>
          </a:custGeom>
          <a:solidFill>
            <a:srgbClr val="F5922E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8150193"/>
            <a:ext cx="2567305" cy="3159125"/>
          </a:xfrm>
          <a:custGeom>
            <a:avLst/>
            <a:gdLst/>
            <a:ahLst/>
            <a:cxnLst/>
            <a:rect l="l" t="t" r="r" b="b"/>
            <a:pathLst>
              <a:path w="2567305" h="3159125">
                <a:moveTo>
                  <a:pt x="561402" y="79"/>
                </a:moveTo>
                <a:lnTo>
                  <a:pt x="0" y="79"/>
                </a:lnTo>
                <a:lnTo>
                  <a:pt x="0" y="3159105"/>
                </a:lnTo>
                <a:lnTo>
                  <a:pt x="2567240" y="3159105"/>
                </a:lnTo>
                <a:lnTo>
                  <a:pt x="561402" y="79"/>
                </a:lnTo>
                <a:close/>
              </a:path>
            </a:pathLst>
          </a:custGeom>
          <a:solidFill>
            <a:srgbClr val="F5922E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728968"/>
            <a:ext cx="12635164" cy="1578824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56044" y="1392901"/>
            <a:ext cx="11382468" cy="839855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77710" y="339665"/>
            <a:ext cx="19148678" cy="476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178094" y="0"/>
            <a:ext cx="1197833" cy="194152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3114768"/>
            <a:ext cx="20089495" cy="8194675"/>
          </a:xfrm>
          <a:custGeom>
            <a:avLst/>
            <a:gdLst/>
            <a:ahLst/>
            <a:cxnLst/>
            <a:rect l="l" t="t" r="r" b="b"/>
            <a:pathLst>
              <a:path w="20089495" h="8194675">
                <a:moveTo>
                  <a:pt x="20088733" y="8194546"/>
                </a:moveTo>
                <a:lnTo>
                  <a:pt x="20088733" y="207"/>
                </a:lnTo>
                <a:lnTo>
                  <a:pt x="0" y="207"/>
                </a:lnTo>
                <a:lnTo>
                  <a:pt x="0" y="8194546"/>
                </a:lnTo>
                <a:lnTo>
                  <a:pt x="20088733" y="8194546"/>
                </a:lnTo>
                <a:close/>
              </a:path>
            </a:pathLst>
          </a:custGeom>
          <a:solidFill>
            <a:srgbClr val="3917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20104735" cy="629285"/>
          </a:xfrm>
          <a:custGeom>
            <a:avLst/>
            <a:gdLst/>
            <a:ahLst/>
            <a:cxnLst/>
            <a:rect l="l" t="t" r="r" b="b"/>
            <a:pathLst>
              <a:path w="20104735" h="629285">
                <a:moveTo>
                  <a:pt x="20103972" y="285"/>
                </a:moveTo>
                <a:lnTo>
                  <a:pt x="0" y="285"/>
                </a:lnTo>
                <a:lnTo>
                  <a:pt x="0" y="629173"/>
                </a:lnTo>
                <a:lnTo>
                  <a:pt x="20103972" y="629173"/>
                </a:lnTo>
                <a:lnTo>
                  <a:pt x="20103972" y="285"/>
                </a:lnTo>
                <a:close/>
              </a:path>
            </a:pathLst>
          </a:custGeom>
          <a:solidFill>
            <a:srgbClr val="3917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629380"/>
            <a:ext cx="20104100" cy="2432050"/>
          </a:xfrm>
          <a:custGeom>
            <a:avLst/>
            <a:gdLst/>
            <a:ahLst/>
            <a:cxnLst/>
            <a:rect l="l" t="t" r="r" b="b"/>
            <a:pathLst>
              <a:path w="20104100" h="2432050">
                <a:moveTo>
                  <a:pt x="20103464" y="269"/>
                </a:moveTo>
                <a:lnTo>
                  <a:pt x="0" y="269"/>
                </a:lnTo>
                <a:lnTo>
                  <a:pt x="0" y="2432131"/>
                </a:lnTo>
                <a:lnTo>
                  <a:pt x="20103464" y="2432131"/>
                </a:lnTo>
                <a:lnTo>
                  <a:pt x="20103464" y="2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3922" y="763504"/>
            <a:ext cx="2499296" cy="2068015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3873910"/>
            <a:ext cx="7825542" cy="3674271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227586" y="1004290"/>
            <a:ext cx="5868775" cy="1598635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489309" y="527290"/>
            <a:ext cx="2842188" cy="2397191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641939" y="438901"/>
            <a:ext cx="2642549" cy="281780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9/19/2022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20104099" cy="1130931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4398151"/>
            <a:ext cx="6911164" cy="691116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195700" y="9675629"/>
            <a:ext cx="1633686" cy="163368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195700" y="2764466"/>
            <a:ext cx="4648082" cy="4649606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189886" y="13715"/>
            <a:ext cx="2639501" cy="2639501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14018894" y="2505424"/>
            <a:ext cx="5422265" cy="1266190"/>
          </a:xfrm>
          <a:custGeom>
            <a:avLst/>
            <a:gdLst/>
            <a:ahLst/>
            <a:cxnLst/>
            <a:rect l="l" t="t" r="r" b="b"/>
            <a:pathLst>
              <a:path w="5422265" h="1266189">
                <a:moveTo>
                  <a:pt x="5319668" y="222"/>
                </a:moveTo>
                <a:lnTo>
                  <a:pt x="4797965" y="172811"/>
                </a:lnTo>
                <a:lnTo>
                  <a:pt x="4272071" y="331049"/>
                </a:lnTo>
                <a:lnTo>
                  <a:pt x="4098340" y="379434"/>
                </a:lnTo>
                <a:lnTo>
                  <a:pt x="3745289" y="473793"/>
                </a:lnTo>
                <a:lnTo>
                  <a:pt x="3396047" y="561548"/>
                </a:lnTo>
                <a:lnTo>
                  <a:pt x="3222697" y="603076"/>
                </a:lnTo>
                <a:lnTo>
                  <a:pt x="2703407" y="719151"/>
                </a:lnTo>
                <a:lnTo>
                  <a:pt x="2192880" y="822526"/>
                </a:lnTo>
                <a:lnTo>
                  <a:pt x="1858624" y="885009"/>
                </a:lnTo>
                <a:lnTo>
                  <a:pt x="1367020" y="970223"/>
                </a:lnTo>
                <a:lnTo>
                  <a:pt x="738259" y="1066487"/>
                </a:lnTo>
                <a:lnTo>
                  <a:pt x="287801" y="1127573"/>
                </a:lnTo>
                <a:lnTo>
                  <a:pt x="-354" y="1162497"/>
                </a:lnTo>
                <a:lnTo>
                  <a:pt x="64033" y="1263713"/>
                </a:lnTo>
                <a:lnTo>
                  <a:pt x="90575" y="1264602"/>
                </a:lnTo>
                <a:lnTo>
                  <a:pt x="147215" y="1265745"/>
                </a:lnTo>
                <a:lnTo>
                  <a:pt x="208301" y="1265999"/>
                </a:lnTo>
                <a:lnTo>
                  <a:pt x="343172" y="1264221"/>
                </a:lnTo>
                <a:lnTo>
                  <a:pt x="534302" y="1258125"/>
                </a:lnTo>
                <a:lnTo>
                  <a:pt x="885702" y="1239457"/>
                </a:lnTo>
                <a:lnTo>
                  <a:pt x="1497826" y="1194246"/>
                </a:lnTo>
                <a:lnTo>
                  <a:pt x="2537422" y="1095950"/>
                </a:lnTo>
                <a:lnTo>
                  <a:pt x="3792658" y="952698"/>
                </a:lnTo>
                <a:lnTo>
                  <a:pt x="4669063" y="836877"/>
                </a:lnTo>
                <a:lnTo>
                  <a:pt x="5182892" y="759917"/>
                </a:lnTo>
                <a:lnTo>
                  <a:pt x="5421265" y="720294"/>
                </a:lnTo>
                <a:lnTo>
                  <a:pt x="5394977" y="528529"/>
                </a:lnTo>
                <a:lnTo>
                  <a:pt x="5379102" y="417914"/>
                </a:lnTo>
                <a:lnTo>
                  <a:pt x="5361831" y="302474"/>
                </a:lnTo>
                <a:lnTo>
                  <a:pt x="5354846" y="254470"/>
                </a:lnTo>
                <a:lnTo>
                  <a:pt x="5327542" y="58260"/>
                </a:lnTo>
                <a:lnTo>
                  <a:pt x="5319668" y="222"/>
                </a:lnTo>
                <a:close/>
              </a:path>
            </a:pathLst>
          </a:custGeom>
          <a:solidFill>
            <a:srgbClr val="FFFFFF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757427" y="1238"/>
            <a:ext cx="19346545" cy="11308080"/>
          </a:xfrm>
          <a:custGeom>
            <a:avLst/>
            <a:gdLst/>
            <a:ahLst/>
            <a:cxnLst/>
            <a:rect l="l" t="t" r="r" b="b"/>
            <a:pathLst>
              <a:path w="19346545" h="11308080">
                <a:moveTo>
                  <a:pt x="19346036" y="285"/>
                </a:moveTo>
                <a:lnTo>
                  <a:pt x="1555945" y="285"/>
                </a:lnTo>
                <a:lnTo>
                  <a:pt x="1555945" y="776363"/>
                </a:lnTo>
                <a:lnTo>
                  <a:pt x="18549640" y="776363"/>
                </a:lnTo>
                <a:lnTo>
                  <a:pt x="18549640" y="3085926"/>
                </a:lnTo>
                <a:lnTo>
                  <a:pt x="17330089" y="3267659"/>
                </a:lnTo>
                <a:lnTo>
                  <a:pt x="16060629" y="3422087"/>
                </a:lnTo>
                <a:lnTo>
                  <a:pt x="15641794" y="3463996"/>
                </a:lnTo>
                <a:lnTo>
                  <a:pt x="14796376" y="3539940"/>
                </a:lnTo>
                <a:lnTo>
                  <a:pt x="13961500" y="3602676"/>
                </a:lnTo>
                <a:lnTo>
                  <a:pt x="13545204" y="3628838"/>
                </a:lnTo>
                <a:lnTo>
                  <a:pt x="12309779" y="3689161"/>
                </a:lnTo>
                <a:lnTo>
                  <a:pt x="11097976" y="3723196"/>
                </a:lnTo>
                <a:lnTo>
                  <a:pt x="9914747" y="3736277"/>
                </a:lnTo>
                <a:lnTo>
                  <a:pt x="9145400" y="3733610"/>
                </a:lnTo>
                <a:lnTo>
                  <a:pt x="7663856" y="3704782"/>
                </a:lnTo>
                <a:lnTo>
                  <a:pt x="6606353" y="3665540"/>
                </a:lnTo>
                <a:lnTo>
                  <a:pt x="4664318" y="3555560"/>
                </a:lnTo>
                <a:lnTo>
                  <a:pt x="3515125" y="3469203"/>
                </a:lnTo>
                <a:lnTo>
                  <a:pt x="2504865" y="3374971"/>
                </a:lnTo>
                <a:lnTo>
                  <a:pt x="1274647" y="3241497"/>
                </a:lnTo>
                <a:lnTo>
                  <a:pt x="664809" y="3168093"/>
                </a:lnTo>
                <a:lnTo>
                  <a:pt x="-19" y="3076529"/>
                </a:lnTo>
                <a:lnTo>
                  <a:pt x="-19" y="10553350"/>
                </a:lnTo>
                <a:lnTo>
                  <a:pt x="1555945" y="10553350"/>
                </a:lnTo>
                <a:lnTo>
                  <a:pt x="1555945" y="11307722"/>
                </a:lnTo>
                <a:lnTo>
                  <a:pt x="19346036" y="11307722"/>
                </a:lnTo>
                <a:lnTo>
                  <a:pt x="19346036" y="10522820"/>
                </a:lnTo>
                <a:lnTo>
                  <a:pt x="18594215" y="10522820"/>
                </a:lnTo>
                <a:lnTo>
                  <a:pt x="18594215" y="10522363"/>
                </a:lnTo>
                <a:lnTo>
                  <a:pt x="19345528" y="10522363"/>
                </a:lnTo>
                <a:lnTo>
                  <a:pt x="19345528" y="776363"/>
                </a:lnTo>
                <a:lnTo>
                  <a:pt x="19346036" y="776363"/>
                </a:lnTo>
                <a:lnTo>
                  <a:pt x="19346036" y="2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171998" y="0"/>
            <a:ext cx="1210025" cy="1950670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17211675" y="0"/>
            <a:ext cx="1130935" cy="1885314"/>
          </a:xfrm>
          <a:custGeom>
            <a:avLst/>
            <a:gdLst/>
            <a:ahLst/>
            <a:cxnLst/>
            <a:rect l="l" t="t" r="r" b="b"/>
            <a:pathLst>
              <a:path w="1130934" h="1885314">
                <a:moveTo>
                  <a:pt x="1130192" y="285"/>
                </a:moveTo>
                <a:lnTo>
                  <a:pt x="-434" y="285"/>
                </a:lnTo>
                <a:lnTo>
                  <a:pt x="-434" y="1885299"/>
                </a:lnTo>
                <a:lnTo>
                  <a:pt x="1130192" y="1885299"/>
                </a:lnTo>
                <a:lnTo>
                  <a:pt x="1130192" y="285"/>
                </a:lnTo>
                <a:close/>
              </a:path>
            </a:pathLst>
          </a:custGeom>
          <a:solidFill>
            <a:srgbClr val="B311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0" y="0"/>
            <a:ext cx="2313305" cy="11309350"/>
          </a:xfrm>
          <a:custGeom>
            <a:avLst/>
            <a:gdLst/>
            <a:ahLst/>
            <a:cxnLst/>
            <a:rect l="l" t="t" r="r" b="b"/>
            <a:pathLst>
              <a:path w="2313305" h="11309350">
                <a:moveTo>
                  <a:pt x="2312865" y="285"/>
                </a:moveTo>
                <a:lnTo>
                  <a:pt x="0" y="285"/>
                </a:lnTo>
                <a:lnTo>
                  <a:pt x="0" y="11308969"/>
                </a:lnTo>
                <a:lnTo>
                  <a:pt x="2312865" y="11308969"/>
                </a:lnTo>
                <a:lnTo>
                  <a:pt x="2312865" y="285"/>
                </a:lnTo>
                <a:close/>
              </a:path>
            </a:pathLst>
          </a:custGeom>
          <a:solidFill>
            <a:srgbClr val="39174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bg object 2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0" y="4187846"/>
            <a:ext cx="2758370" cy="476695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0279" y="841353"/>
            <a:ext cx="10404475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51766" y="3979825"/>
            <a:ext cx="16361410" cy="2463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18" Type="http://schemas.openxmlformats.org/officeDocument/2006/relationships/image" Target="../media/image51.png"/><Relationship Id="rId26" Type="http://schemas.openxmlformats.org/officeDocument/2006/relationships/image" Target="../media/image59.png"/><Relationship Id="rId39" Type="http://schemas.openxmlformats.org/officeDocument/2006/relationships/image" Target="../media/image72.png"/><Relationship Id="rId3" Type="http://schemas.openxmlformats.org/officeDocument/2006/relationships/image" Target="../media/image36.png"/><Relationship Id="rId21" Type="http://schemas.openxmlformats.org/officeDocument/2006/relationships/image" Target="../media/image54.png"/><Relationship Id="rId34" Type="http://schemas.openxmlformats.org/officeDocument/2006/relationships/image" Target="../media/image67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5" Type="http://schemas.openxmlformats.org/officeDocument/2006/relationships/image" Target="../media/image58.png"/><Relationship Id="rId33" Type="http://schemas.openxmlformats.org/officeDocument/2006/relationships/image" Target="../media/image66.png"/><Relationship Id="rId38" Type="http://schemas.openxmlformats.org/officeDocument/2006/relationships/image" Target="../media/image71.png"/><Relationship Id="rId2" Type="http://schemas.openxmlformats.org/officeDocument/2006/relationships/image" Target="../media/image35.png"/><Relationship Id="rId16" Type="http://schemas.openxmlformats.org/officeDocument/2006/relationships/image" Target="../media/image49.png"/><Relationship Id="rId20" Type="http://schemas.openxmlformats.org/officeDocument/2006/relationships/image" Target="../media/image53.png"/><Relationship Id="rId29" Type="http://schemas.openxmlformats.org/officeDocument/2006/relationships/image" Target="../media/image62.png"/><Relationship Id="rId41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24" Type="http://schemas.openxmlformats.org/officeDocument/2006/relationships/image" Target="../media/image57.png"/><Relationship Id="rId32" Type="http://schemas.openxmlformats.org/officeDocument/2006/relationships/image" Target="../media/image65.png"/><Relationship Id="rId37" Type="http://schemas.openxmlformats.org/officeDocument/2006/relationships/image" Target="../media/image70.png"/><Relationship Id="rId40" Type="http://schemas.openxmlformats.org/officeDocument/2006/relationships/image" Target="../media/image73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23" Type="http://schemas.openxmlformats.org/officeDocument/2006/relationships/image" Target="../media/image56.png"/><Relationship Id="rId28" Type="http://schemas.openxmlformats.org/officeDocument/2006/relationships/image" Target="../media/image61.png"/><Relationship Id="rId36" Type="http://schemas.openxmlformats.org/officeDocument/2006/relationships/image" Target="../media/image69.png"/><Relationship Id="rId10" Type="http://schemas.openxmlformats.org/officeDocument/2006/relationships/image" Target="../media/image43.png"/><Relationship Id="rId19" Type="http://schemas.openxmlformats.org/officeDocument/2006/relationships/image" Target="../media/image52.png"/><Relationship Id="rId31" Type="http://schemas.openxmlformats.org/officeDocument/2006/relationships/image" Target="../media/image64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Relationship Id="rId22" Type="http://schemas.openxmlformats.org/officeDocument/2006/relationships/image" Target="../media/image55.png"/><Relationship Id="rId27" Type="http://schemas.openxmlformats.org/officeDocument/2006/relationships/image" Target="../media/image60.png"/><Relationship Id="rId30" Type="http://schemas.openxmlformats.org/officeDocument/2006/relationships/image" Target="../media/image63.png"/><Relationship Id="rId35" Type="http://schemas.openxmlformats.org/officeDocument/2006/relationships/image" Target="../media/image6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18" Type="http://schemas.openxmlformats.org/officeDocument/2006/relationships/image" Target="../media/image91.png"/><Relationship Id="rId26" Type="http://schemas.openxmlformats.org/officeDocument/2006/relationships/image" Target="../media/image99.png"/><Relationship Id="rId3" Type="http://schemas.openxmlformats.org/officeDocument/2006/relationships/image" Target="../media/image76.png"/><Relationship Id="rId21" Type="http://schemas.openxmlformats.org/officeDocument/2006/relationships/image" Target="../media/image94.png"/><Relationship Id="rId34" Type="http://schemas.openxmlformats.org/officeDocument/2006/relationships/image" Target="../media/image107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17" Type="http://schemas.openxmlformats.org/officeDocument/2006/relationships/image" Target="../media/image90.png"/><Relationship Id="rId25" Type="http://schemas.openxmlformats.org/officeDocument/2006/relationships/image" Target="../media/image98.png"/><Relationship Id="rId33" Type="http://schemas.openxmlformats.org/officeDocument/2006/relationships/image" Target="../media/image106.png"/><Relationship Id="rId2" Type="http://schemas.openxmlformats.org/officeDocument/2006/relationships/image" Target="../media/image75.png"/><Relationship Id="rId16" Type="http://schemas.openxmlformats.org/officeDocument/2006/relationships/image" Target="../media/image89.png"/><Relationship Id="rId20" Type="http://schemas.openxmlformats.org/officeDocument/2006/relationships/image" Target="../media/image93.png"/><Relationship Id="rId29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24" Type="http://schemas.openxmlformats.org/officeDocument/2006/relationships/image" Target="../media/image97.png"/><Relationship Id="rId32" Type="http://schemas.openxmlformats.org/officeDocument/2006/relationships/image" Target="../media/image105.png"/><Relationship Id="rId5" Type="http://schemas.openxmlformats.org/officeDocument/2006/relationships/image" Target="../media/image78.png"/><Relationship Id="rId15" Type="http://schemas.openxmlformats.org/officeDocument/2006/relationships/image" Target="../media/image88.png"/><Relationship Id="rId23" Type="http://schemas.openxmlformats.org/officeDocument/2006/relationships/image" Target="../media/image96.png"/><Relationship Id="rId28" Type="http://schemas.openxmlformats.org/officeDocument/2006/relationships/image" Target="../media/image101.png"/><Relationship Id="rId36" Type="http://schemas.openxmlformats.org/officeDocument/2006/relationships/image" Target="../media/image109.png"/><Relationship Id="rId10" Type="http://schemas.openxmlformats.org/officeDocument/2006/relationships/image" Target="../media/image83.png"/><Relationship Id="rId19" Type="http://schemas.openxmlformats.org/officeDocument/2006/relationships/image" Target="../media/image92.png"/><Relationship Id="rId31" Type="http://schemas.openxmlformats.org/officeDocument/2006/relationships/image" Target="../media/image104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Relationship Id="rId14" Type="http://schemas.openxmlformats.org/officeDocument/2006/relationships/image" Target="../media/image87.png"/><Relationship Id="rId22" Type="http://schemas.openxmlformats.org/officeDocument/2006/relationships/image" Target="../media/image95.png"/><Relationship Id="rId27" Type="http://schemas.openxmlformats.org/officeDocument/2006/relationships/image" Target="../media/image100.png"/><Relationship Id="rId30" Type="http://schemas.openxmlformats.org/officeDocument/2006/relationships/image" Target="../media/image103.png"/><Relationship Id="rId35" Type="http://schemas.openxmlformats.org/officeDocument/2006/relationships/image" Target="../media/image10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isk.yandex.ru/d/dq8cb3P3dVg-TQ" TargetMode="External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isk.yandex.ru/d/w5yQHKeEcrvhiA" TargetMode="External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hyperlink" Target="https://www.association52.org/navigatory52" TargetMode="Externa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43267" y="4991684"/>
            <a:ext cx="1148651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36625">
              <a:lnSpc>
                <a:spcPct val="100000"/>
              </a:lnSpc>
              <a:spcBef>
                <a:spcPts val="100"/>
              </a:spcBef>
            </a:pPr>
            <a:r>
              <a:rPr sz="4800" b="1" spc="-20" dirty="0">
                <a:solidFill>
                  <a:srgbClr val="FFFFFF"/>
                </a:solidFill>
                <a:latin typeface="Arial"/>
                <a:cs typeface="Arial"/>
              </a:rPr>
              <a:t>Новая философия воспитания: </a:t>
            </a:r>
            <a:r>
              <a:rPr sz="48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800" b="1" spc="-40" dirty="0">
                <a:solidFill>
                  <a:srgbClr val="FFFFFF"/>
                </a:solidFill>
                <a:latin typeface="Arial"/>
                <a:cs typeface="Arial"/>
              </a:rPr>
              <a:t>возможности,</a:t>
            </a:r>
            <a:r>
              <a:rPr sz="48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800" b="1" dirty="0">
                <a:solidFill>
                  <a:srgbClr val="FFFFFF"/>
                </a:solidFill>
                <a:latin typeface="Arial"/>
                <a:cs typeface="Arial"/>
              </a:rPr>
              <a:t>практика,</a:t>
            </a:r>
            <a:r>
              <a:rPr sz="48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800" b="1" spc="-15" dirty="0">
                <a:solidFill>
                  <a:srgbClr val="FFFFFF"/>
                </a:solidFill>
                <a:latin typeface="Arial"/>
                <a:cs typeface="Arial"/>
              </a:rPr>
              <a:t>продвижение</a:t>
            </a:r>
            <a:endParaRPr sz="48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3927" y="8108998"/>
            <a:ext cx="9308356" cy="23484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685" y="841353"/>
            <a:ext cx="104044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45" dirty="0"/>
              <a:t>Основные</a:t>
            </a:r>
            <a:r>
              <a:rPr spc="165" dirty="0"/>
              <a:t> </a:t>
            </a:r>
            <a:r>
              <a:rPr spc="40" dirty="0"/>
              <a:t>акценты</a:t>
            </a:r>
            <a:r>
              <a:rPr spc="165" dirty="0"/>
              <a:t> </a:t>
            </a:r>
            <a:r>
              <a:rPr dirty="0"/>
              <a:t>в</a:t>
            </a:r>
            <a:r>
              <a:rPr spc="110" dirty="0"/>
              <a:t> </a:t>
            </a:r>
            <a:r>
              <a:rPr spc="45" dirty="0"/>
              <a:t>реализации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1685" y="1572550"/>
            <a:ext cx="1339215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50" dirty="0">
                <a:solidFill>
                  <a:srgbClr val="FFFFFF"/>
                </a:solidFill>
                <a:latin typeface="Arial"/>
                <a:cs typeface="Arial"/>
              </a:rPr>
              <a:t>федерального</a:t>
            </a:r>
            <a:r>
              <a:rPr sz="4800" b="1" spc="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800" b="1" spc="40" dirty="0">
                <a:solidFill>
                  <a:srgbClr val="FFFFFF"/>
                </a:solidFill>
                <a:latin typeface="Arial"/>
                <a:cs typeface="Arial"/>
              </a:rPr>
              <a:t>проекта</a:t>
            </a:r>
            <a:endParaRPr sz="4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4800" b="1" spc="50" dirty="0">
                <a:solidFill>
                  <a:srgbClr val="FFFFFF"/>
                </a:solidFill>
                <a:latin typeface="Arial"/>
                <a:cs typeface="Arial"/>
              </a:rPr>
              <a:t>«Патриотическое</a:t>
            </a:r>
            <a:r>
              <a:rPr sz="48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800" b="1" spc="45" dirty="0">
                <a:solidFill>
                  <a:srgbClr val="FFFFFF"/>
                </a:solidFill>
                <a:latin typeface="Arial"/>
                <a:cs typeface="Arial"/>
              </a:rPr>
              <a:t>воспитание</a:t>
            </a:r>
            <a:r>
              <a:rPr sz="4800" b="1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800" b="1" spc="45" dirty="0">
                <a:solidFill>
                  <a:srgbClr val="FFFFFF"/>
                </a:solidFill>
                <a:latin typeface="Arial"/>
                <a:cs typeface="Arial"/>
              </a:rPr>
              <a:t>граждан</a:t>
            </a:r>
            <a:r>
              <a:rPr sz="4800" b="1" spc="1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800" b="1" spc="35" dirty="0">
                <a:solidFill>
                  <a:srgbClr val="FFFFFF"/>
                </a:solidFill>
                <a:latin typeface="Arial"/>
                <a:cs typeface="Arial"/>
              </a:rPr>
              <a:t>РФ»</a:t>
            </a:r>
            <a:endParaRPr sz="4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67039" y="4118124"/>
            <a:ext cx="700976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7080" marR="5080" indent="-75501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767080" algn="l"/>
                <a:tab pos="767715" algn="l"/>
              </a:tabLst>
            </a:pPr>
            <a:r>
              <a:rPr sz="3600" b="1" spc="-30" dirty="0">
                <a:solidFill>
                  <a:srgbClr val="660066"/>
                </a:solidFill>
                <a:latin typeface="Arial"/>
                <a:cs typeface="Arial"/>
              </a:rPr>
              <a:t>Координаторы</a:t>
            </a:r>
            <a:r>
              <a:rPr sz="3600" b="1" spc="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660066"/>
                </a:solidFill>
                <a:latin typeface="Arial"/>
                <a:cs typeface="Arial"/>
              </a:rPr>
              <a:t>и</a:t>
            </a:r>
            <a:r>
              <a:rPr sz="3600" b="1" spc="-3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3600" b="1" spc="-15" dirty="0">
                <a:solidFill>
                  <a:srgbClr val="660066"/>
                </a:solidFill>
                <a:latin typeface="Arial"/>
                <a:cs typeface="Arial"/>
              </a:rPr>
              <a:t>Участники </a:t>
            </a:r>
            <a:r>
              <a:rPr sz="3600" b="1" spc="-98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3600" b="1" spc="-20" dirty="0">
                <a:solidFill>
                  <a:srgbClr val="660066"/>
                </a:solidFill>
                <a:latin typeface="Arial"/>
                <a:cs typeface="Arial"/>
              </a:rPr>
              <a:t>реализации</a:t>
            </a:r>
            <a:r>
              <a:rPr sz="3600" b="1" spc="-15" dirty="0">
                <a:solidFill>
                  <a:srgbClr val="660066"/>
                </a:solidFill>
                <a:latin typeface="Arial"/>
                <a:cs typeface="Arial"/>
              </a:rPr>
              <a:t> Проекта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085740" y="3663603"/>
            <a:ext cx="15748635" cy="7319645"/>
            <a:chOff x="4085740" y="3663603"/>
            <a:chExt cx="15748635" cy="73196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99714" y="6950788"/>
              <a:ext cx="4481970" cy="40324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80963" y="7151951"/>
              <a:ext cx="6353395" cy="363007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85740" y="6929453"/>
              <a:ext cx="3581309" cy="393486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434681" y="3663603"/>
              <a:ext cx="3870862" cy="326584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672583" y="4389009"/>
              <a:ext cx="2336232" cy="2336232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2181150" y="5068441"/>
            <a:ext cx="2519680" cy="8782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Calibri"/>
                <a:cs typeface="Calibri"/>
              </a:rPr>
              <a:t>Админи</a:t>
            </a:r>
            <a:r>
              <a:rPr sz="2800" b="1" spc="5" dirty="0">
                <a:latin typeface="Calibri"/>
                <a:cs typeface="Calibri"/>
              </a:rPr>
              <a:t>с</a:t>
            </a:r>
            <a:r>
              <a:rPr sz="2800" b="1" spc="-5" dirty="0">
                <a:latin typeface="Calibri"/>
                <a:cs typeface="Calibri"/>
              </a:rPr>
              <a:t>трация  </a:t>
            </a:r>
            <a:r>
              <a:rPr sz="2800" b="1" spc="-10" dirty="0">
                <a:latin typeface="Calibri"/>
                <a:cs typeface="Calibri"/>
              </a:rPr>
              <a:t>Президента РФ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45" dirty="0"/>
              <a:t>Основные</a:t>
            </a:r>
            <a:r>
              <a:rPr spc="165" dirty="0"/>
              <a:t> </a:t>
            </a:r>
            <a:r>
              <a:rPr spc="40" dirty="0"/>
              <a:t>акценты</a:t>
            </a:r>
            <a:r>
              <a:rPr spc="165" dirty="0"/>
              <a:t> </a:t>
            </a:r>
            <a:r>
              <a:rPr dirty="0"/>
              <a:t>в</a:t>
            </a:r>
            <a:r>
              <a:rPr spc="110" dirty="0"/>
              <a:t> </a:t>
            </a:r>
            <a:r>
              <a:rPr spc="45" dirty="0"/>
              <a:t>реализации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0279" y="1572550"/>
            <a:ext cx="1339215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50" dirty="0">
                <a:solidFill>
                  <a:srgbClr val="FFFFFF"/>
                </a:solidFill>
                <a:latin typeface="Arial"/>
                <a:cs typeface="Arial"/>
              </a:rPr>
              <a:t>федерального</a:t>
            </a:r>
            <a:r>
              <a:rPr sz="4800" b="1" spc="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800" b="1" spc="40" dirty="0">
                <a:solidFill>
                  <a:srgbClr val="FFFFFF"/>
                </a:solidFill>
                <a:latin typeface="Arial"/>
                <a:cs typeface="Arial"/>
              </a:rPr>
              <a:t>проекта</a:t>
            </a:r>
            <a:endParaRPr sz="4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4800" b="1" spc="50" dirty="0">
                <a:solidFill>
                  <a:srgbClr val="FFFFFF"/>
                </a:solidFill>
                <a:latin typeface="Arial"/>
                <a:cs typeface="Arial"/>
              </a:rPr>
              <a:t>«Патриотическое</a:t>
            </a:r>
            <a:r>
              <a:rPr sz="48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800" b="1" spc="45" dirty="0">
                <a:solidFill>
                  <a:srgbClr val="FFFFFF"/>
                </a:solidFill>
                <a:latin typeface="Arial"/>
                <a:cs typeface="Arial"/>
              </a:rPr>
              <a:t>воспитание</a:t>
            </a:r>
            <a:r>
              <a:rPr sz="4800" b="1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800" b="1" spc="45" dirty="0">
                <a:solidFill>
                  <a:srgbClr val="FFFFFF"/>
                </a:solidFill>
                <a:latin typeface="Arial"/>
                <a:cs typeface="Arial"/>
              </a:rPr>
              <a:t>граждан</a:t>
            </a:r>
            <a:r>
              <a:rPr sz="4800" b="1" spc="1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800" b="1" spc="35" dirty="0">
                <a:solidFill>
                  <a:srgbClr val="FFFFFF"/>
                </a:solidFill>
                <a:latin typeface="Arial"/>
                <a:cs typeface="Arial"/>
              </a:rPr>
              <a:t>РФ»</a:t>
            </a:r>
            <a:endParaRPr sz="4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23171" y="3982873"/>
            <a:ext cx="379095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001F5F"/>
                </a:solidFill>
                <a:latin typeface="Wingdings"/>
                <a:cs typeface="Wingdings"/>
              </a:rPr>
              <a:t></a:t>
            </a:r>
            <a:endParaRPr sz="3500">
              <a:latin typeface="Wingdings"/>
              <a:cs typeface="Wingding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81514" y="3982873"/>
            <a:ext cx="5481955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67000" algn="l"/>
                <a:tab pos="3355975" algn="l"/>
              </a:tabLst>
            </a:pPr>
            <a:r>
              <a:rPr sz="3500" b="1" spc="-10" dirty="0">
                <a:solidFill>
                  <a:srgbClr val="001F5F"/>
                </a:solidFill>
                <a:latin typeface="Calibri"/>
                <a:cs typeface="Calibri"/>
              </a:rPr>
              <a:t>разработки	</a:t>
            </a:r>
            <a:r>
              <a:rPr sz="3500" b="1" dirty="0">
                <a:solidFill>
                  <a:srgbClr val="001F5F"/>
                </a:solidFill>
                <a:latin typeface="Calibri"/>
                <a:cs typeface="Calibri"/>
              </a:rPr>
              <a:t>и	</a:t>
            </a:r>
            <a:r>
              <a:rPr sz="3500" b="1" spc="-10" dirty="0">
                <a:solidFill>
                  <a:srgbClr val="001F5F"/>
                </a:solidFill>
                <a:latin typeface="Calibri"/>
                <a:cs typeface="Calibri"/>
              </a:rPr>
              <a:t>внедрения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176578" y="3982873"/>
            <a:ext cx="1627505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b="1" dirty="0">
                <a:solidFill>
                  <a:srgbClr val="001F5F"/>
                </a:solidFill>
                <a:latin typeface="Calibri"/>
                <a:cs typeface="Calibri"/>
              </a:rPr>
              <a:t>р</a:t>
            </a:r>
            <a:r>
              <a:rPr sz="3500" b="1" spc="-15" dirty="0">
                <a:solidFill>
                  <a:srgbClr val="001F5F"/>
                </a:solidFill>
                <a:latin typeface="Calibri"/>
                <a:cs typeface="Calibri"/>
              </a:rPr>
              <a:t>а</a:t>
            </a:r>
            <a:r>
              <a:rPr sz="3500" b="1" spc="-5" dirty="0">
                <a:solidFill>
                  <a:srgbClr val="001F5F"/>
                </a:solidFill>
                <a:latin typeface="Calibri"/>
                <a:cs typeface="Calibri"/>
              </a:rPr>
              <a:t>бочих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220465" y="3982873"/>
            <a:ext cx="1989455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b="1" spc="-15" dirty="0">
                <a:solidFill>
                  <a:srgbClr val="001F5F"/>
                </a:solidFill>
                <a:latin typeface="Calibri"/>
                <a:cs typeface="Calibri"/>
              </a:rPr>
              <a:t>п</a:t>
            </a:r>
            <a:r>
              <a:rPr sz="3500" b="1" dirty="0">
                <a:solidFill>
                  <a:srgbClr val="001F5F"/>
                </a:solidFill>
                <a:latin typeface="Calibri"/>
                <a:cs typeface="Calibri"/>
              </a:rPr>
              <a:t>рогра</a:t>
            </a:r>
            <a:r>
              <a:rPr sz="3500" b="1" spc="-20" dirty="0">
                <a:solidFill>
                  <a:srgbClr val="001F5F"/>
                </a:solidFill>
                <a:latin typeface="Calibri"/>
                <a:cs typeface="Calibri"/>
              </a:rPr>
              <a:t>м</a:t>
            </a:r>
            <a:r>
              <a:rPr sz="3500" b="1" dirty="0">
                <a:solidFill>
                  <a:srgbClr val="001F5F"/>
                </a:solidFill>
                <a:latin typeface="Calibri"/>
                <a:cs typeface="Calibri"/>
              </a:rPr>
              <a:t>м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623752" y="3982873"/>
            <a:ext cx="2261235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b="1" dirty="0">
                <a:solidFill>
                  <a:srgbClr val="001F5F"/>
                </a:solidFill>
                <a:latin typeface="Calibri"/>
                <a:cs typeface="Calibri"/>
              </a:rPr>
              <a:t>воспитан</a:t>
            </a:r>
            <a:r>
              <a:rPr sz="3500" b="1" spc="-15" dirty="0">
                <a:solidFill>
                  <a:srgbClr val="001F5F"/>
                </a:solidFill>
                <a:latin typeface="Calibri"/>
                <a:cs typeface="Calibri"/>
              </a:rPr>
              <a:t>и</a:t>
            </a:r>
            <a:r>
              <a:rPr sz="3500" b="1" dirty="0">
                <a:solidFill>
                  <a:srgbClr val="001F5F"/>
                </a:solidFill>
                <a:latin typeface="Calibri"/>
                <a:cs typeface="Calibri"/>
              </a:rPr>
              <a:t>я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77532" y="3982873"/>
            <a:ext cx="3201670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b="1" spc="-5" dirty="0">
                <a:solidFill>
                  <a:srgbClr val="001F5F"/>
                </a:solidFill>
                <a:latin typeface="Calibri"/>
                <a:cs typeface="Calibri"/>
              </a:rPr>
              <a:t>Обеспечение</a:t>
            </a:r>
            <a:endParaRPr sz="3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2974975" algn="l"/>
              </a:tabLst>
            </a:pPr>
            <a:r>
              <a:rPr sz="3500" spc="-5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sz="3500" spc="-25" dirty="0">
                <a:solidFill>
                  <a:srgbClr val="001F5F"/>
                </a:solidFill>
                <a:latin typeface="Calibri"/>
                <a:cs typeface="Calibri"/>
              </a:rPr>
              <a:t>б</a:t>
            </a:r>
            <a:r>
              <a:rPr sz="3500" dirty="0">
                <a:solidFill>
                  <a:srgbClr val="001F5F"/>
                </a:solidFill>
                <a:latin typeface="Calibri"/>
                <a:cs typeface="Calibri"/>
              </a:rPr>
              <a:t>уч</a:t>
            </a:r>
            <a:r>
              <a:rPr sz="3500" spc="-20" dirty="0">
                <a:solidFill>
                  <a:srgbClr val="001F5F"/>
                </a:solidFill>
                <a:latin typeface="Calibri"/>
                <a:cs typeface="Calibri"/>
              </a:rPr>
              <a:t>а</a:t>
            </a:r>
            <a:r>
              <a:rPr sz="3500" spc="-10" dirty="0">
                <a:solidFill>
                  <a:srgbClr val="001F5F"/>
                </a:solidFill>
                <a:latin typeface="Calibri"/>
                <a:cs typeface="Calibri"/>
              </a:rPr>
              <a:t>ю</a:t>
            </a:r>
            <a:r>
              <a:rPr sz="3500" spc="-5" dirty="0">
                <a:solidFill>
                  <a:srgbClr val="001F5F"/>
                </a:solidFill>
                <a:latin typeface="Calibri"/>
                <a:cs typeface="Calibri"/>
              </a:rPr>
              <a:t>щи</a:t>
            </a:r>
            <a:r>
              <a:rPr sz="3500" spc="-70" dirty="0">
                <a:solidFill>
                  <a:srgbClr val="001F5F"/>
                </a:solidFill>
                <a:latin typeface="Calibri"/>
                <a:cs typeface="Calibri"/>
              </a:rPr>
              <a:t>х</a:t>
            </a:r>
            <a:r>
              <a:rPr sz="3500" dirty="0">
                <a:solidFill>
                  <a:srgbClr val="001F5F"/>
                </a:solidFill>
                <a:latin typeface="Calibri"/>
                <a:cs typeface="Calibri"/>
              </a:rPr>
              <a:t>ся	в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77532" y="5049900"/>
            <a:ext cx="11867515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39820" algn="l"/>
                <a:tab pos="6555105" algn="l"/>
                <a:tab pos="7324725" algn="l"/>
                <a:tab pos="8973820" algn="l"/>
              </a:tabLst>
            </a:pPr>
            <a:r>
              <a:rPr sz="3500" spc="-10" dirty="0">
                <a:solidFill>
                  <a:srgbClr val="001F5F"/>
                </a:solidFill>
                <a:latin typeface="Calibri"/>
                <a:cs typeface="Calibri"/>
              </a:rPr>
              <a:t>образовательных	</a:t>
            </a:r>
            <a:r>
              <a:rPr sz="3500" spc="-5" dirty="0">
                <a:solidFill>
                  <a:srgbClr val="001F5F"/>
                </a:solidFill>
                <a:latin typeface="Calibri"/>
                <a:cs typeface="Calibri"/>
              </a:rPr>
              <a:t>организациях	на	основе	</a:t>
            </a:r>
            <a:r>
              <a:rPr sz="3500" spc="-10" dirty="0">
                <a:solidFill>
                  <a:srgbClr val="001F5F"/>
                </a:solidFill>
                <a:latin typeface="Calibri"/>
                <a:cs typeface="Calibri"/>
              </a:rPr>
              <a:t>разработанной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49952" y="4515954"/>
            <a:ext cx="12033885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  <a:tabLst>
                <a:tab pos="4722495" algn="l"/>
                <a:tab pos="7714615" algn="l"/>
                <a:tab pos="8350250" algn="l"/>
              </a:tabLst>
            </a:pPr>
            <a:r>
              <a:rPr sz="3500" spc="-15" dirty="0">
                <a:solidFill>
                  <a:srgbClr val="001F5F"/>
                </a:solidFill>
                <a:latin typeface="Calibri"/>
                <a:cs typeface="Calibri"/>
              </a:rPr>
              <a:t>общеобразовательных	</a:t>
            </a:r>
            <a:r>
              <a:rPr sz="3500" spc="-5" dirty="0">
                <a:solidFill>
                  <a:srgbClr val="001F5F"/>
                </a:solidFill>
                <a:latin typeface="Calibri"/>
                <a:cs typeface="Calibri"/>
              </a:rPr>
              <a:t>организациях	</a:t>
            </a:r>
            <a:r>
              <a:rPr sz="3500" dirty="0">
                <a:solidFill>
                  <a:srgbClr val="001F5F"/>
                </a:solidFill>
                <a:latin typeface="Calibri"/>
                <a:cs typeface="Calibri"/>
              </a:rPr>
              <a:t>и	</a:t>
            </a:r>
            <a:r>
              <a:rPr sz="3500" spc="-5" dirty="0">
                <a:solidFill>
                  <a:srgbClr val="001F5F"/>
                </a:solidFill>
                <a:latin typeface="Calibri"/>
                <a:cs typeface="Calibri"/>
              </a:rPr>
              <a:t>профессиональных</a:t>
            </a:r>
            <a:endParaRPr sz="35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</a:pPr>
            <a:r>
              <a:rPr sz="3500" spc="-5" dirty="0">
                <a:solidFill>
                  <a:srgbClr val="001F5F"/>
                </a:solidFill>
                <a:latin typeface="Calibri"/>
                <a:cs typeface="Calibri"/>
              </a:rPr>
              <a:t>Минпросвещения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23171" y="5583286"/>
            <a:ext cx="16362044" cy="2160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6445" algn="just">
              <a:lnSpc>
                <a:spcPct val="100000"/>
              </a:lnSpc>
              <a:spcBef>
                <a:spcPts val="100"/>
              </a:spcBef>
            </a:pPr>
            <a:r>
              <a:rPr sz="3500" spc="-15" dirty="0">
                <a:solidFill>
                  <a:srgbClr val="001F5F"/>
                </a:solidFill>
                <a:latin typeface="Calibri"/>
                <a:cs typeface="Calibri"/>
              </a:rPr>
              <a:t>России</a:t>
            </a:r>
            <a:r>
              <a:rPr sz="35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500" spc="-5" dirty="0">
                <a:solidFill>
                  <a:srgbClr val="001F5F"/>
                </a:solidFill>
                <a:latin typeface="Calibri"/>
                <a:cs typeface="Calibri"/>
              </a:rPr>
              <a:t>примерной</a:t>
            </a:r>
            <a:r>
              <a:rPr sz="35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500" dirty="0">
                <a:solidFill>
                  <a:srgbClr val="001F5F"/>
                </a:solidFill>
                <a:latin typeface="Calibri"/>
                <a:cs typeface="Calibri"/>
              </a:rPr>
              <a:t>программы</a:t>
            </a:r>
            <a:r>
              <a:rPr sz="35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500" dirty="0">
                <a:solidFill>
                  <a:srgbClr val="001F5F"/>
                </a:solidFill>
                <a:latin typeface="Calibri"/>
                <a:cs typeface="Calibri"/>
              </a:rPr>
              <a:t>воспитания</a:t>
            </a:r>
            <a:endParaRPr sz="3500">
              <a:latin typeface="Calibri"/>
              <a:cs typeface="Calibri"/>
            </a:endParaRPr>
          </a:p>
          <a:p>
            <a:pPr marL="766445" marR="5080" indent="-754380" algn="just">
              <a:lnSpc>
                <a:spcPct val="100000"/>
              </a:lnSpc>
              <a:buFont typeface="Wingdings"/>
              <a:buChar char=""/>
              <a:tabLst>
                <a:tab pos="767080" algn="l"/>
              </a:tabLst>
            </a:pPr>
            <a:r>
              <a:rPr sz="3500" b="1" spc="-5" dirty="0">
                <a:solidFill>
                  <a:srgbClr val="001F5F"/>
                </a:solidFill>
                <a:latin typeface="Calibri"/>
                <a:cs typeface="Calibri"/>
              </a:rPr>
              <a:t>Обеспечение </a:t>
            </a:r>
            <a:r>
              <a:rPr sz="3500" b="1" spc="-10" dirty="0">
                <a:solidFill>
                  <a:srgbClr val="001F5F"/>
                </a:solidFill>
                <a:latin typeface="Calibri"/>
                <a:cs typeface="Calibri"/>
              </a:rPr>
              <a:t>увеличения </a:t>
            </a:r>
            <a:r>
              <a:rPr sz="3500" b="1" spc="-5" dirty="0">
                <a:solidFill>
                  <a:srgbClr val="001F5F"/>
                </a:solidFill>
                <a:latin typeface="Calibri"/>
                <a:cs typeface="Calibri"/>
              </a:rPr>
              <a:t>численности </a:t>
            </a:r>
            <a:r>
              <a:rPr sz="3500" b="1" spc="-15" dirty="0">
                <a:solidFill>
                  <a:srgbClr val="001F5F"/>
                </a:solidFill>
                <a:latin typeface="Calibri"/>
                <a:cs typeface="Calibri"/>
              </a:rPr>
              <a:t>детей </a:t>
            </a:r>
            <a:r>
              <a:rPr sz="3500" b="1" dirty="0">
                <a:solidFill>
                  <a:srgbClr val="001F5F"/>
                </a:solidFill>
                <a:latin typeface="Calibri"/>
                <a:cs typeface="Calibri"/>
              </a:rPr>
              <a:t>и </a:t>
            </a:r>
            <a:r>
              <a:rPr sz="3500" b="1" spc="-30" dirty="0">
                <a:solidFill>
                  <a:srgbClr val="001F5F"/>
                </a:solidFill>
                <a:latin typeface="Calibri"/>
                <a:cs typeface="Calibri"/>
              </a:rPr>
              <a:t>молодежи </a:t>
            </a:r>
            <a:r>
              <a:rPr sz="3500" b="1" dirty="0">
                <a:solidFill>
                  <a:srgbClr val="001F5F"/>
                </a:solidFill>
                <a:latin typeface="Calibri"/>
                <a:cs typeface="Calibri"/>
              </a:rPr>
              <a:t>в </a:t>
            </a:r>
            <a:r>
              <a:rPr sz="3500" b="1" spc="-5" dirty="0">
                <a:solidFill>
                  <a:srgbClr val="001F5F"/>
                </a:solidFill>
                <a:latin typeface="Calibri"/>
                <a:cs typeface="Calibri"/>
              </a:rPr>
              <a:t>возрасте </a:t>
            </a:r>
            <a:r>
              <a:rPr sz="3500" b="1" spc="-20" dirty="0">
                <a:solidFill>
                  <a:srgbClr val="001F5F"/>
                </a:solidFill>
                <a:latin typeface="Calibri"/>
                <a:cs typeface="Calibri"/>
              </a:rPr>
              <a:t>до </a:t>
            </a:r>
            <a:r>
              <a:rPr sz="3500" b="1" dirty="0">
                <a:solidFill>
                  <a:srgbClr val="001F5F"/>
                </a:solidFill>
                <a:latin typeface="Calibri"/>
                <a:cs typeface="Calibri"/>
              </a:rPr>
              <a:t>30 лет</a:t>
            </a:r>
            <a:r>
              <a:rPr sz="3500" dirty="0">
                <a:solidFill>
                  <a:srgbClr val="001F5F"/>
                </a:solidFill>
                <a:latin typeface="Calibri"/>
                <a:cs typeface="Calibri"/>
              </a:rPr>
              <a:t>, </a:t>
            </a:r>
            <a:r>
              <a:rPr sz="35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500" spc="-10" dirty="0">
                <a:solidFill>
                  <a:srgbClr val="001F5F"/>
                </a:solidFill>
                <a:latin typeface="Calibri"/>
                <a:cs typeface="Calibri"/>
              </a:rPr>
              <a:t>вовлеченных</a:t>
            </a:r>
            <a:r>
              <a:rPr sz="35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50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35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500" spc="-5" dirty="0">
                <a:solidFill>
                  <a:srgbClr val="001F5F"/>
                </a:solidFill>
                <a:latin typeface="Calibri"/>
                <a:cs typeface="Calibri"/>
              </a:rPr>
              <a:t>социально</a:t>
            </a:r>
            <a:r>
              <a:rPr sz="35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500" spc="-5" dirty="0">
                <a:solidFill>
                  <a:srgbClr val="001F5F"/>
                </a:solidFill>
                <a:latin typeface="Calibri"/>
                <a:cs typeface="Calibri"/>
              </a:rPr>
              <a:t>активную</a:t>
            </a:r>
            <a:r>
              <a:rPr sz="35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500" spc="-15" dirty="0">
                <a:solidFill>
                  <a:srgbClr val="001F5F"/>
                </a:solidFill>
                <a:latin typeface="Calibri"/>
                <a:cs typeface="Calibri"/>
              </a:rPr>
              <a:t>деятельность</a:t>
            </a:r>
            <a:r>
              <a:rPr sz="35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500" spc="-5" dirty="0">
                <a:solidFill>
                  <a:srgbClr val="001F5F"/>
                </a:solidFill>
                <a:latin typeface="Calibri"/>
                <a:cs typeface="Calibri"/>
              </a:rPr>
              <a:t>через</a:t>
            </a:r>
            <a:r>
              <a:rPr sz="35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500" spc="-10" dirty="0">
                <a:solidFill>
                  <a:srgbClr val="001F5F"/>
                </a:solidFill>
                <a:latin typeface="Calibri"/>
                <a:cs typeface="Calibri"/>
              </a:rPr>
              <a:t>увеличение</a:t>
            </a:r>
            <a:r>
              <a:rPr sz="35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500" spc="-15" dirty="0">
                <a:solidFill>
                  <a:srgbClr val="001F5F"/>
                </a:solidFill>
                <a:latin typeface="Calibri"/>
                <a:cs typeface="Calibri"/>
              </a:rPr>
              <a:t>охвата </a:t>
            </a:r>
            <a:r>
              <a:rPr sz="3500" spc="-10" dirty="0">
                <a:solidFill>
                  <a:srgbClr val="001F5F"/>
                </a:solidFill>
                <a:latin typeface="Calibri"/>
                <a:cs typeface="Calibri"/>
              </a:rPr>
              <a:t> патриотическими</a:t>
            </a:r>
            <a:r>
              <a:rPr sz="35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500" spc="-5" dirty="0">
                <a:solidFill>
                  <a:srgbClr val="001F5F"/>
                </a:solidFill>
                <a:latin typeface="Calibri"/>
                <a:cs typeface="Calibri"/>
              </a:rPr>
              <a:t>проектами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23171" y="7717087"/>
            <a:ext cx="11380470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6445" indent="-75438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766445" algn="l"/>
                <a:tab pos="767080" algn="l"/>
                <a:tab pos="5393690" algn="l"/>
              </a:tabLst>
            </a:pPr>
            <a:r>
              <a:rPr sz="3500" b="1" spc="-15" dirty="0">
                <a:solidFill>
                  <a:srgbClr val="001F5F"/>
                </a:solidFill>
                <a:latin typeface="Calibri"/>
                <a:cs typeface="Calibri"/>
              </a:rPr>
              <a:t>Общероссийской	</a:t>
            </a:r>
            <a:r>
              <a:rPr sz="3500" b="1" spc="-10" dirty="0">
                <a:solidFill>
                  <a:srgbClr val="001F5F"/>
                </a:solidFill>
                <a:latin typeface="Calibri"/>
                <a:cs typeface="Calibri"/>
              </a:rPr>
              <a:t>общественно-государственной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169892" y="7717087"/>
            <a:ext cx="3712210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b="1" spc="-15" dirty="0">
                <a:solidFill>
                  <a:srgbClr val="001F5F"/>
                </a:solidFill>
                <a:latin typeface="Calibri"/>
                <a:cs typeface="Calibri"/>
              </a:rPr>
              <a:t>детско-юношеской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77532" y="8250473"/>
            <a:ext cx="15608300" cy="2696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200"/>
              </a:lnSpc>
              <a:spcBef>
                <a:spcPts val="95"/>
              </a:spcBef>
            </a:pPr>
            <a:r>
              <a:rPr sz="3500" b="1" spc="-5" dirty="0">
                <a:solidFill>
                  <a:srgbClr val="001F5F"/>
                </a:solidFill>
                <a:latin typeface="Calibri"/>
                <a:cs typeface="Calibri"/>
              </a:rPr>
              <a:t>организацией </a:t>
            </a:r>
            <a:r>
              <a:rPr sz="3500" b="1" spc="-15" dirty="0">
                <a:solidFill>
                  <a:srgbClr val="001F5F"/>
                </a:solidFill>
                <a:latin typeface="Calibri"/>
                <a:cs typeface="Calibri"/>
              </a:rPr>
              <a:t>«Российское </a:t>
            </a:r>
            <a:r>
              <a:rPr sz="3500" b="1" spc="-10" dirty="0">
                <a:solidFill>
                  <a:srgbClr val="001F5F"/>
                </a:solidFill>
                <a:latin typeface="Calibri"/>
                <a:cs typeface="Calibri"/>
              </a:rPr>
              <a:t>движение </a:t>
            </a:r>
            <a:r>
              <a:rPr sz="3500" b="1" spc="-25" dirty="0">
                <a:solidFill>
                  <a:srgbClr val="001F5F"/>
                </a:solidFill>
                <a:latin typeface="Calibri"/>
                <a:cs typeface="Calibri"/>
              </a:rPr>
              <a:t>школьников» </a:t>
            </a:r>
            <a:r>
              <a:rPr sz="3500" b="1" spc="-10" dirty="0">
                <a:solidFill>
                  <a:srgbClr val="001F5F"/>
                </a:solidFill>
                <a:latin typeface="Calibri"/>
                <a:cs typeface="Calibri"/>
              </a:rPr>
              <a:t>разработан </a:t>
            </a:r>
            <a:r>
              <a:rPr sz="3500" b="1" dirty="0">
                <a:solidFill>
                  <a:srgbClr val="001F5F"/>
                </a:solidFill>
                <a:latin typeface="Calibri"/>
                <a:cs typeface="Calibri"/>
              </a:rPr>
              <a:t>и </a:t>
            </a:r>
            <a:r>
              <a:rPr sz="3500" b="1" spc="-15" dirty="0">
                <a:solidFill>
                  <a:srgbClr val="001F5F"/>
                </a:solidFill>
                <a:latin typeface="Calibri"/>
                <a:cs typeface="Calibri"/>
              </a:rPr>
              <a:t>реализуется </a:t>
            </a:r>
            <a:r>
              <a:rPr sz="3500" b="1" spc="-10" dirty="0">
                <a:solidFill>
                  <a:srgbClr val="001F5F"/>
                </a:solidFill>
                <a:latin typeface="Calibri"/>
                <a:cs typeface="Calibri"/>
              </a:rPr>
              <a:t> единый</a:t>
            </a:r>
            <a:r>
              <a:rPr sz="3500" b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500" b="1" spc="-15" dirty="0">
                <a:solidFill>
                  <a:srgbClr val="001F5F"/>
                </a:solidFill>
                <a:latin typeface="Calibri"/>
                <a:cs typeface="Calibri"/>
              </a:rPr>
              <a:t>комплекс</a:t>
            </a:r>
            <a:r>
              <a:rPr sz="35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500" b="1" spc="-5" dirty="0">
                <a:solidFill>
                  <a:srgbClr val="001F5F"/>
                </a:solidFill>
                <a:latin typeface="Calibri"/>
                <a:cs typeface="Calibri"/>
              </a:rPr>
              <a:t>мер</a:t>
            </a:r>
            <a:r>
              <a:rPr sz="3500" spc="-5" dirty="0">
                <a:solidFill>
                  <a:srgbClr val="001F5F"/>
                </a:solidFill>
                <a:latin typeface="Calibri"/>
                <a:cs typeface="Calibri"/>
              </a:rPr>
              <a:t>,</a:t>
            </a:r>
            <a:r>
              <a:rPr sz="35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500" spc="-10" dirty="0">
                <a:solidFill>
                  <a:srgbClr val="001F5F"/>
                </a:solidFill>
                <a:latin typeface="Calibri"/>
                <a:cs typeface="Calibri"/>
              </a:rPr>
              <a:t>направленный</a:t>
            </a:r>
            <a:r>
              <a:rPr sz="3500" spc="-5" dirty="0">
                <a:solidFill>
                  <a:srgbClr val="001F5F"/>
                </a:solidFill>
                <a:latin typeface="Calibri"/>
                <a:cs typeface="Calibri"/>
              </a:rPr>
              <a:t> на</a:t>
            </a:r>
            <a:r>
              <a:rPr sz="35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500" spc="-5" dirty="0">
                <a:solidFill>
                  <a:srgbClr val="001F5F"/>
                </a:solidFill>
                <a:latin typeface="Calibri"/>
                <a:cs typeface="Calibri"/>
              </a:rPr>
              <a:t>развитие</a:t>
            </a:r>
            <a:r>
              <a:rPr sz="35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500" spc="-15" dirty="0">
                <a:solidFill>
                  <a:srgbClr val="001F5F"/>
                </a:solidFill>
                <a:latin typeface="Calibri"/>
                <a:cs typeface="Calibri"/>
              </a:rPr>
              <a:t>системы</a:t>
            </a:r>
            <a:r>
              <a:rPr sz="3500" spc="-10" dirty="0">
                <a:solidFill>
                  <a:srgbClr val="001F5F"/>
                </a:solidFill>
                <a:latin typeface="Calibri"/>
                <a:cs typeface="Calibri"/>
              </a:rPr>
              <a:t> гражданского</a:t>
            </a:r>
            <a:r>
              <a:rPr sz="35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500" dirty="0">
                <a:solidFill>
                  <a:srgbClr val="001F5F"/>
                </a:solidFill>
                <a:latin typeface="Calibri"/>
                <a:cs typeface="Calibri"/>
              </a:rPr>
              <a:t>и </a:t>
            </a:r>
            <a:r>
              <a:rPr sz="35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500" spc="-15" dirty="0">
                <a:solidFill>
                  <a:srgbClr val="001F5F"/>
                </a:solidFill>
                <a:latin typeface="Calibri"/>
                <a:cs typeface="Calibri"/>
              </a:rPr>
              <a:t>патриотического </a:t>
            </a:r>
            <a:r>
              <a:rPr sz="3500" spc="-5" dirty="0">
                <a:solidFill>
                  <a:srgbClr val="001F5F"/>
                </a:solidFill>
                <a:latin typeface="Calibri"/>
                <a:cs typeface="Calibri"/>
              </a:rPr>
              <a:t>воспитания </a:t>
            </a:r>
            <a:r>
              <a:rPr sz="3500" spc="-10" dirty="0">
                <a:solidFill>
                  <a:srgbClr val="001F5F"/>
                </a:solidFill>
                <a:latin typeface="Calibri"/>
                <a:cs typeface="Calibri"/>
              </a:rPr>
              <a:t>учащихся </a:t>
            </a:r>
            <a:r>
              <a:rPr sz="3500" spc="-15" dirty="0">
                <a:solidFill>
                  <a:srgbClr val="001F5F"/>
                </a:solidFill>
                <a:latin typeface="Calibri"/>
                <a:cs typeface="Calibri"/>
              </a:rPr>
              <a:t>общеобразовательных </a:t>
            </a:r>
            <a:r>
              <a:rPr sz="3500" spc="-5" dirty="0">
                <a:solidFill>
                  <a:srgbClr val="001F5F"/>
                </a:solidFill>
                <a:latin typeface="Calibri"/>
                <a:cs typeface="Calibri"/>
              </a:rPr>
              <a:t>организаций, </a:t>
            </a:r>
            <a:r>
              <a:rPr sz="3500" dirty="0">
                <a:solidFill>
                  <a:srgbClr val="001F5F"/>
                </a:solidFill>
                <a:latin typeface="Calibri"/>
                <a:cs typeface="Calibri"/>
              </a:rPr>
              <a:t>в </a:t>
            </a:r>
            <a:r>
              <a:rPr sz="3500" spc="-15" dirty="0">
                <a:solidFill>
                  <a:srgbClr val="001F5F"/>
                </a:solidFill>
                <a:latin typeface="Calibri"/>
                <a:cs typeface="Calibri"/>
              </a:rPr>
              <a:t>том </a:t>
            </a:r>
            <a:r>
              <a:rPr sz="35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500" spc="-5" dirty="0">
                <a:solidFill>
                  <a:srgbClr val="001F5F"/>
                </a:solidFill>
                <a:latin typeface="Calibri"/>
                <a:cs typeface="Calibri"/>
              </a:rPr>
              <a:t>числе</a:t>
            </a:r>
            <a:r>
              <a:rPr sz="35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500" spc="-5" dirty="0">
                <a:solidFill>
                  <a:srgbClr val="001F5F"/>
                </a:solidFill>
                <a:latin typeface="Calibri"/>
                <a:cs typeface="Calibri"/>
              </a:rPr>
              <a:t>через</a:t>
            </a:r>
            <a:r>
              <a:rPr sz="3500" dirty="0">
                <a:solidFill>
                  <a:srgbClr val="001F5F"/>
                </a:solidFill>
                <a:latin typeface="Calibri"/>
                <a:cs typeface="Calibri"/>
              </a:rPr>
              <a:t> построение</a:t>
            </a:r>
            <a:r>
              <a:rPr sz="35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500" spc="-5" dirty="0">
                <a:solidFill>
                  <a:srgbClr val="001F5F"/>
                </a:solidFill>
                <a:latin typeface="Calibri"/>
                <a:cs typeface="Calibri"/>
              </a:rPr>
              <a:t>индивидуальных</a:t>
            </a:r>
            <a:r>
              <a:rPr sz="35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500" spc="-10" dirty="0">
                <a:solidFill>
                  <a:srgbClr val="001F5F"/>
                </a:solidFill>
                <a:latin typeface="Calibri"/>
                <a:cs typeface="Calibri"/>
              </a:rPr>
              <a:t>траекторий</a:t>
            </a:r>
            <a:r>
              <a:rPr sz="3500" spc="-5" dirty="0">
                <a:solidFill>
                  <a:srgbClr val="001F5F"/>
                </a:solidFill>
                <a:latin typeface="Calibri"/>
                <a:cs typeface="Calibri"/>
              </a:rPr>
              <a:t> профессионального </a:t>
            </a:r>
            <a:r>
              <a:rPr sz="3500" spc="-7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500" spc="-5" dirty="0">
                <a:solidFill>
                  <a:srgbClr val="001F5F"/>
                </a:solidFill>
                <a:latin typeface="Calibri"/>
                <a:cs typeface="Calibri"/>
              </a:rPr>
              <a:t>развития,</a:t>
            </a:r>
            <a:r>
              <a:rPr sz="35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500" spc="-5" dirty="0">
                <a:solidFill>
                  <a:srgbClr val="001F5F"/>
                </a:solidFill>
                <a:latin typeface="Calibri"/>
                <a:cs typeface="Calibri"/>
              </a:rPr>
              <a:t>вовлечение</a:t>
            </a:r>
            <a:r>
              <a:rPr sz="35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50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35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500" spc="-15" dirty="0">
                <a:solidFill>
                  <a:srgbClr val="001F5F"/>
                </a:solidFill>
                <a:latin typeface="Calibri"/>
                <a:cs typeface="Calibri"/>
              </a:rPr>
              <a:t>деятельность</a:t>
            </a:r>
            <a:r>
              <a:rPr sz="35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500" spc="-15" dirty="0">
                <a:solidFill>
                  <a:srgbClr val="001F5F"/>
                </a:solidFill>
                <a:latin typeface="Calibri"/>
                <a:cs typeface="Calibri"/>
              </a:rPr>
              <a:t>детских</a:t>
            </a:r>
            <a:r>
              <a:rPr sz="35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500" spc="-10" dirty="0">
                <a:solidFill>
                  <a:srgbClr val="001F5F"/>
                </a:solidFill>
                <a:latin typeface="Calibri"/>
                <a:cs typeface="Calibri"/>
              </a:rPr>
              <a:t>объединений</a:t>
            </a:r>
            <a:endParaRPr sz="3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45" dirty="0"/>
              <a:t>Основные</a:t>
            </a:r>
            <a:r>
              <a:rPr spc="165" dirty="0"/>
              <a:t> </a:t>
            </a:r>
            <a:r>
              <a:rPr spc="40" dirty="0"/>
              <a:t>акценты</a:t>
            </a:r>
            <a:r>
              <a:rPr spc="165" dirty="0"/>
              <a:t> </a:t>
            </a:r>
            <a:r>
              <a:rPr dirty="0"/>
              <a:t>в</a:t>
            </a:r>
            <a:r>
              <a:rPr spc="110" dirty="0"/>
              <a:t> </a:t>
            </a:r>
            <a:r>
              <a:rPr spc="45" dirty="0"/>
              <a:t>реализации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0279" y="1572550"/>
            <a:ext cx="1339215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50" dirty="0">
                <a:solidFill>
                  <a:srgbClr val="FFFFFF"/>
                </a:solidFill>
                <a:latin typeface="Arial"/>
                <a:cs typeface="Arial"/>
              </a:rPr>
              <a:t>федерального</a:t>
            </a:r>
            <a:r>
              <a:rPr sz="4800" b="1" spc="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800" b="1" spc="40" dirty="0">
                <a:solidFill>
                  <a:srgbClr val="FFFFFF"/>
                </a:solidFill>
                <a:latin typeface="Arial"/>
                <a:cs typeface="Arial"/>
              </a:rPr>
              <a:t>проекта</a:t>
            </a:r>
            <a:endParaRPr sz="4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4800" b="1" spc="50" dirty="0">
                <a:solidFill>
                  <a:srgbClr val="FFFFFF"/>
                </a:solidFill>
                <a:latin typeface="Arial"/>
                <a:cs typeface="Arial"/>
              </a:rPr>
              <a:t>«Патриотическое</a:t>
            </a:r>
            <a:r>
              <a:rPr sz="48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800" b="1" spc="45" dirty="0">
                <a:solidFill>
                  <a:srgbClr val="FFFFFF"/>
                </a:solidFill>
                <a:latin typeface="Arial"/>
                <a:cs typeface="Arial"/>
              </a:rPr>
              <a:t>воспитание</a:t>
            </a:r>
            <a:r>
              <a:rPr sz="4800" b="1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800" b="1" spc="45" dirty="0">
                <a:solidFill>
                  <a:srgbClr val="FFFFFF"/>
                </a:solidFill>
                <a:latin typeface="Arial"/>
                <a:cs typeface="Arial"/>
              </a:rPr>
              <a:t>граждан</a:t>
            </a:r>
            <a:r>
              <a:rPr sz="4800" b="1" spc="1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800" b="1" spc="35" dirty="0">
                <a:solidFill>
                  <a:srgbClr val="FFFFFF"/>
                </a:solidFill>
                <a:latin typeface="Arial"/>
                <a:cs typeface="Arial"/>
              </a:rPr>
              <a:t>РФ»</a:t>
            </a:r>
            <a:endParaRPr sz="4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51766" y="4051146"/>
            <a:ext cx="16359505" cy="33801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66445" marR="5080" indent="-75438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766445" algn="l"/>
                <a:tab pos="767080" algn="l"/>
                <a:tab pos="2616835" algn="l"/>
                <a:tab pos="5143500" algn="l"/>
                <a:tab pos="9597390" algn="l"/>
                <a:tab pos="10668635" algn="l"/>
              </a:tabLst>
            </a:pPr>
            <a:r>
              <a:rPr sz="4400" b="1" spc="-5" dirty="0">
                <a:solidFill>
                  <a:srgbClr val="001F5F"/>
                </a:solidFill>
                <a:latin typeface="Calibri"/>
                <a:cs typeface="Calibri"/>
              </a:rPr>
              <a:t>Рocт	</a:t>
            </a:r>
            <a:r>
              <a:rPr sz="4400" b="1" dirty="0">
                <a:solidFill>
                  <a:srgbClr val="001F5F"/>
                </a:solidFill>
                <a:latin typeface="Calibri"/>
                <a:cs typeface="Calibri"/>
              </a:rPr>
              <a:t>ypoвня	</a:t>
            </a:r>
            <a:r>
              <a:rPr sz="4400" b="1" spc="-5" dirty="0">
                <a:solidFill>
                  <a:srgbClr val="001F5F"/>
                </a:solidFill>
                <a:latin typeface="Calibri"/>
                <a:cs typeface="Calibri"/>
              </a:rPr>
              <a:t>вoвлeчeннocти	</a:t>
            </a:r>
            <a:r>
              <a:rPr sz="4400" dirty="0">
                <a:solidFill>
                  <a:srgbClr val="001F5F"/>
                </a:solidFill>
                <a:latin typeface="Calibri"/>
                <a:cs typeface="Calibri"/>
              </a:rPr>
              <a:t>в	</a:t>
            </a:r>
            <a:r>
              <a:rPr sz="4400" spc="-5" dirty="0">
                <a:solidFill>
                  <a:srgbClr val="001F5F"/>
                </a:solidFill>
                <a:latin typeface="Calibri"/>
                <a:cs typeface="Calibri"/>
              </a:rPr>
              <a:t>o6щecтвeннo-пoлeзнyю </a:t>
            </a:r>
            <a:r>
              <a:rPr sz="4400" spc="-9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400" spc="-5" dirty="0">
                <a:solidFill>
                  <a:srgbClr val="001F5F"/>
                </a:solidFill>
                <a:latin typeface="Calibri"/>
                <a:cs typeface="Calibri"/>
              </a:rPr>
              <a:t>дeятeльнocть</a:t>
            </a:r>
            <a:endParaRPr sz="4400">
              <a:latin typeface="Calibri"/>
              <a:cs typeface="Calibri"/>
            </a:endParaRPr>
          </a:p>
          <a:p>
            <a:pPr marL="766445" indent="-754380">
              <a:lnSpc>
                <a:spcPct val="100000"/>
              </a:lnSpc>
              <a:buFont typeface="Wingdings"/>
              <a:buChar char=""/>
              <a:tabLst>
                <a:tab pos="766445" algn="l"/>
                <a:tab pos="767080" algn="l"/>
              </a:tabLst>
            </a:pPr>
            <a:r>
              <a:rPr sz="4400" b="1" dirty="0">
                <a:solidFill>
                  <a:srgbClr val="001F5F"/>
                </a:solidFill>
                <a:latin typeface="Calibri"/>
                <a:cs typeface="Calibri"/>
              </a:rPr>
              <a:t>Адресное</a:t>
            </a:r>
            <a:r>
              <a:rPr sz="44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001F5F"/>
                </a:solidFill>
                <a:latin typeface="Calibri"/>
                <a:cs typeface="Calibri"/>
              </a:rPr>
              <a:t>вовлечение</a:t>
            </a:r>
            <a:r>
              <a:rPr sz="44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400" spc="-35" dirty="0">
                <a:solidFill>
                  <a:srgbClr val="001F5F"/>
                </a:solidFill>
                <a:latin typeface="Calibri"/>
                <a:cs typeface="Calibri"/>
              </a:rPr>
              <a:t>трудных</a:t>
            </a:r>
            <a:r>
              <a:rPr sz="4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400" spc="-20" dirty="0">
                <a:solidFill>
                  <a:srgbClr val="001F5F"/>
                </a:solidFill>
                <a:latin typeface="Calibri"/>
                <a:cs typeface="Calibri"/>
              </a:rPr>
              <a:t>подростков</a:t>
            </a:r>
            <a:endParaRPr sz="4400">
              <a:latin typeface="Calibri"/>
              <a:cs typeface="Calibri"/>
            </a:endParaRPr>
          </a:p>
          <a:p>
            <a:pPr marL="766445" marR="5080" indent="-754380">
              <a:lnSpc>
                <a:spcPct val="100000"/>
              </a:lnSpc>
              <a:buFont typeface="Wingdings"/>
              <a:buChar char=""/>
              <a:tabLst>
                <a:tab pos="766445" algn="l"/>
                <a:tab pos="767080" algn="l"/>
                <a:tab pos="4759960" algn="l"/>
                <a:tab pos="8435975" algn="l"/>
                <a:tab pos="9785985" algn="l"/>
                <a:tab pos="14723744" algn="l"/>
              </a:tabLst>
            </a:pPr>
            <a:r>
              <a:rPr sz="4400" b="1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4400" b="1" spc="-20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sz="4400" b="1" spc="-25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4400" b="1" spc="-15" dirty="0">
                <a:solidFill>
                  <a:srgbClr val="001F5F"/>
                </a:solidFill>
                <a:latin typeface="Calibri"/>
                <a:cs typeface="Calibri"/>
              </a:rPr>
              <a:t>л</a:t>
            </a:r>
            <a:r>
              <a:rPr sz="4400" b="1" spc="-5" dirty="0">
                <a:solidFill>
                  <a:srgbClr val="001F5F"/>
                </a:solidFill>
                <a:latin typeface="Calibri"/>
                <a:cs typeface="Calibri"/>
              </a:rPr>
              <a:t>ечен</a:t>
            </a:r>
            <a:r>
              <a:rPr sz="4400" b="1" spc="-20" dirty="0">
                <a:solidFill>
                  <a:srgbClr val="001F5F"/>
                </a:solidFill>
                <a:latin typeface="Calibri"/>
                <a:cs typeface="Calibri"/>
              </a:rPr>
              <a:t>и</a:t>
            </a:r>
            <a:r>
              <a:rPr sz="4400" b="1" dirty="0">
                <a:solidFill>
                  <a:srgbClr val="001F5F"/>
                </a:solidFill>
                <a:latin typeface="Calibri"/>
                <a:cs typeface="Calibri"/>
              </a:rPr>
              <a:t>е	р</a:t>
            </a:r>
            <a:r>
              <a:rPr sz="4400" b="1" spc="-120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sz="4400" b="1" spc="-5" dirty="0">
                <a:solidFill>
                  <a:srgbClr val="001F5F"/>
                </a:solidFill>
                <a:latin typeface="Calibri"/>
                <a:cs typeface="Calibri"/>
              </a:rPr>
              <a:t>ди</a:t>
            </a:r>
            <a:r>
              <a:rPr sz="4400" b="1" spc="-40" dirty="0">
                <a:solidFill>
                  <a:srgbClr val="001F5F"/>
                </a:solidFill>
                <a:latin typeface="Calibri"/>
                <a:cs typeface="Calibri"/>
              </a:rPr>
              <a:t>т</a:t>
            </a:r>
            <a:r>
              <a:rPr sz="4400" b="1" spc="-85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4400" b="1" dirty="0">
                <a:solidFill>
                  <a:srgbClr val="001F5F"/>
                </a:solidFill>
                <a:latin typeface="Calibri"/>
                <a:cs typeface="Calibri"/>
              </a:rPr>
              <a:t>лей	</a:t>
            </a:r>
            <a:r>
              <a:rPr sz="4400" dirty="0">
                <a:solidFill>
                  <a:srgbClr val="001F5F"/>
                </a:solidFill>
                <a:latin typeface="Calibri"/>
                <a:cs typeface="Calibri"/>
              </a:rPr>
              <a:t>в	воспи</a:t>
            </a:r>
            <a:r>
              <a:rPr sz="4400" spc="-25" dirty="0">
                <a:solidFill>
                  <a:srgbClr val="001F5F"/>
                </a:solidFill>
                <a:latin typeface="Calibri"/>
                <a:cs typeface="Calibri"/>
              </a:rPr>
              <a:t>т</a:t>
            </a:r>
            <a:r>
              <a:rPr sz="4400" dirty="0">
                <a:solidFill>
                  <a:srgbClr val="001F5F"/>
                </a:solidFill>
                <a:latin typeface="Calibri"/>
                <a:cs typeface="Calibri"/>
              </a:rPr>
              <a:t>а</a:t>
            </a:r>
            <a:r>
              <a:rPr sz="4400" spc="-50" dirty="0">
                <a:solidFill>
                  <a:srgbClr val="001F5F"/>
                </a:solidFill>
                <a:latin typeface="Calibri"/>
                <a:cs typeface="Calibri"/>
              </a:rPr>
              <a:t>т</a:t>
            </a:r>
            <a:r>
              <a:rPr sz="4400" spc="-70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4400" spc="-5" dirty="0">
                <a:solidFill>
                  <a:srgbClr val="001F5F"/>
                </a:solidFill>
                <a:latin typeface="Calibri"/>
                <a:cs typeface="Calibri"/>
              </a:rPr>
              <a:t>л</a:t>
            </a:r>
            <a:r>
              <a:rPr sz="4400" spc="-25" dirty="0">
                <a:solidFill>
                  <a:srgbClr val="001F5F"/>
                </a:solidFill>
                <a:latin typeface="Calibri"/>
                <a:cs typeface="Calibri"/>
              </a:rPr>
              <a:t>ь</a:t>
            </a:r>
            <a:r>
              <a:rPr sz="4400" dirty="0">
                <a:solidFill>
                  <a:srgbClr val="001F5F"/>
                </a:solidFill>
                <a:latin typeface="Calibri"/>
                <a:cs typeface="Calibri"/>
              </a:rPr>
              <a:t>ную	</a:t>
            </a:r>
            <a:r>
              <a:rPr sz="4400" spc="-5" dirty="0">
                <a:solidFill>
                  <a:srgbClr val="001F5F"/>
                </a:solidFill>
                <a:latin typeface="Calibri"/>
                <a:cs typeface="Calibri"/>
              </a:rPr>
              <a:t>раб</a:t>
            </a:r>
            <a:r>
              <a:rPr sz="4400" spc="-25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sz="4400" spc="-5" dirty="0">
                <a:solidFill>
                  <a:srgbClr val="001F5F"/>
                </a:solidFill>
                <a:latin typeface="Calibri"/>
                <a:cs typeface="Calibri"/>
              </a:rPr>
              <a:t>ту  </a:t>
            </a:r>
            <a:r>
              <a:rPr sz="4400" spc="-10" dirty="0">
                <a:solidFill>
                  <a:srgbClr val="001F5F"/>
                </a:solidFill>
                <a:latin typeface="Calibri"/>
                <a:cs typeface="Calibri"/>
              </a:rPr>
              <a:t>образовательной</a:t>
            </a:r>
            <a:r>
              <a:rPr sz="44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400" spc="-5" dirty="0">
                <a:solidFill>
                  <a:srgbClr val="001F5F"/>
                </a:solidFill>
                <a:latin typeface="Calibri"/>
                <a:cs typeface="Calibri"/>
              </a:rPr>
              <a:t>организации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51766" y="7404674"/>
            <a:ext cx="1285494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6445" indent="-75438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766445" algn="l"/>
                <a:tab pos="767080" algn="l"/>
                <a:tab pos="2193290" algn="l"/>
                <a:tab pos="3957954" algn="l"/>
                <a:tab pos="5742940" algn="l"/>
                <a:tab pos="6291580" algn="l"/>
                <a:tab pos="9321165" algn="l"/>
              </a:tabLst>
            </a:pPr>
            <a:r>
              <a:rPr sz="4400" b="1" spc="-5" dirty="0">
                <a:solidFill>
                  <a:srgbClr val="001F5F"/>
                </a:solidFill>
                <a:latin typeface="Calibri"/>
                <a:cs typeface="Calibri"/>
              </a:rPr>
              <a:t>Рocт	числа	</a:t>
            </a:r>
            <a:r>
              <a:rPr sz="4400" b="1" spc="-20" dirty="0">
                <a:solidFill>
                  <a:srgbClr val="001F5F"/>
                </a:solidFill>
                <a:latin typeface="Calibri"/>
                <a:cs typeface="Calibri"/>
              </a:rPr>
              <a:t>детей	</a:t>
            </a:r>
            <a:r>
              <a:rPr sz="4400" dirty="0">
                <a:solidFill>
                  <a:srgbClr val="001F5F"/>
                </a:solidFill>
                <a:latin typeface="Calibri"/>
                <a:cs typeface="Calibri"/>
              </a:rPr>
              <a:t>-	</a:t>
            </a:r>
            <a:r>
              <a:rPr sz="4400" spc="-10" dirty="0">
                <a:solidFill>
                  <a:srgbClr val="001F5F"/>
                </a:solidFill>
                <a:latin typeface="Calibri"/>
                <a:cs typeface="Calibri"/>
              </a:rPr>
              <a:t>участников	</a:t>
            </a:r>
            <a:r>
              <a:rPr sz="4400" spc="-5" dirty="0">
                <a:solidFill>
                  <a:srgbClr val="001F5F"/>
                </a:solidFill>
                <a:latin typeface="Calibri"/>
                <a:cs typeface="Calibri"/>
              </a:rPr>
              <a:t>Всероссийских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957780" y="7404674"/>
            <a:ext cx="315531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39720" algn="l"/>
              </a:tabLst>
            </a:pPr>
            <a:r>
              <a:rPr sz="4400" spc="-75" dirty="0">
                <a:solidFill>
                  <a:srgbClr val="001F5F"/>
                </a:solidFill>
                <a:latin typeface="Calibri"/>
                <a:cs typeface="Calibri"/>
              </a:rPr>
              <a:t>к</a:t>
            </a:r>
            <a:r>
              <a:rPr sz="4400" spc="-5" dirty="0">
                <a:solidFill>
                  <a:srgbClr val="001F5F"/>
                </a:solidFill>
                <a:latin typeface="Calibri"/>
                <a:cs typeface="Calibri"/>
              </a:rPr>
              <a:t>онкур</a:t>
            </a:r>
            <a:r>
              <a:rPr sz="4400" spc="-15" dirty="0">
                <a:solidFill>
                  <a:srgbClr val="001F5F"/>
                </a:solidFill>
                <a:latin typeface="Calibri"/>
                <a:cs typeface="Calibri"/>
              </a:rPr>
              <a:t>с</a:t>
            </a:r>
            <a:r>
              <a:rPr sz="4400" spc="-5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sz="4400" dirty="0">
                <a:solidFill>
                  <a:srgbClr val="001F5F"/>
                </a:solidFill>
                <a:latin typeface="Calibri"/>
                <a:cs typeface="Calibri"/>
              </a:rPr>
              <a:t>в	и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813313" y="9416684"/>
            <a:ext cx="529844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72235" algn="l"/>
                <a:tab pos="4982845" algn="l"/>
              </a:tabLst>
            </a:pPr>
            <a:r>
              <a:rPr sz="4400" spc="10" dirty="0">
                <a:solidFill>
                  <a:srgbClr val="001F5F"/>
                </a:solidFill>
                <a:latin typeface="Calibri"/>
                <a:cs typeface="Calibri"/>
              </a:rPr>
              <a:t>п</a:t>
            </a:r>
            <a:r>
              <a:rPr sz="4400" dirty="0">
                <a:solidFill>
                  <a:srgbClr val="001F5F"/>
                </a:solidFill>
                <a:latin typeface="Calibri"/>
                <a:cs typeface="Calibri"/>
              </a:rPr>
              <a:t>о	</a:t>
            </a:r>
            <a:r>
              <a:rPr sz="4400" spc="-5" dirty="0">
                <a:solidFill>
                  <a:srgbClr val="001F5F"/>
                </a:solidFill>
                <a:latin typeface="Calibri"/>
                <a:cs typeface="Calibri"/>
              </a:rPr>
              <a:t>реализаци</a:t>
            </a:r>
            <a:r>
              <a:rPr sz="4400" dirty="0">
                <a:solidFill>
                  <a:srgbClr val="001F5F"/>
                </a:solidFill>
                <a:latin typeface="Calibri"/>
                <a:cs typeface="Calibri"/>
              </a:rPr>
              <a:t>и	и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51766" y="8075217"/>
            <a:ext cx="10316845" cy="2713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6445">
              <a:lnSpc>
                <a:spcPct val="100000"/>
              </a:lnSpc>
              <a:spcBef>
                <a:spcPts val="100"/>
              </a:spcBef>
            </a:pPr>
            <a:r>
              <a:rPr sz="4400" spc="-5" dirty="0">
                <a:solidFill>
                  <a:srgbClr val="001F5F"/>
                </a:solidFill>
                <a:latin typeface="Calibri"/>
                <a:cs typeface="Calibri"/>
              </a:rPr>
              <a:t>проектов</a:t>
            </a:r>
            <a:endParaRPr sz="4400">
              <a:latin typeface="Calibri"/>
              <a:cs typeface="Calibri"/>
            </a:endParaRPr>
          </a:p>
          <a:p>
            <a:pPr marL="766445" indent="-75438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766445" algn="l"/>
                <a:tab pos="767080" algn="l"/>
              </a:tabLst>
            </a:pPr>
            <a:r>
              <a:rPr sz="4400" b="1" u="heavy" spc="-1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Снижение</a:t>
            </a:r>
            <a:r>
              <a:rPr sz="4400" b="1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 </a:t>
            </a:r>
            <a:r>
              <a:rPr sz="4400" b="1" u="heavy" spc="-2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подростковой</a:t>
            </a:r>
            <a:r>
              <a:rPr sz="4400" b="1" u="heavy" spc="-4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 </a:t>
            </a:r>
            <a:r>
              <a:rPr sz="4400" b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преступности</a:t>
            </a:r>
            <a:endParaRPr sz="4400">
              <a:latin typeface="Calibri"/>
              <a:cs typeface="Calibri"/>
            </a:endParaRPr>
          </a:p>
          <a:p>
            <a:pPr marL="766445" indent="-754380">
              <a:lnSpc>
                <a:spcPct val="100000"/>
              </a:lnSpc>
              <a:buFont typeface="Wingdings"/>
              <a:buChar char=""/>
              <a:tabLst>
                <a:tab pos="766445" algn="l"/>
                <a:tab pos="767080" algn="l"/>
                <a:tab pos="5375275" algn="l"/>
                <a:tab pos="8687435" algn="l"/>
              </a:tabLst>
            </a:pPr>
            <a:r>
              <a:rPr sz="4400" b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Сфо</a:t>
            </a:r>
            <a:r>
              <a:rPr sz="4400" b="1" u="heavy" spc="-2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р</a:t>
            </a:r>
            <a:r>
              <a:rPr sz="4400" b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мир</a:t>
            </a:r>
            <a:r>
              <a:rPr sz="4400" b="1" u="heavy" spc="-2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о</a:t>
            </a:r>
            <a:r>
              <a:rPr sz="4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ваны	</a:t>
            </a:r>
            <a:r>
              <a:rPr sz="4400" b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ш</a:t>
            </a:r>
            <a:r>
              <a:rPr sz="4400" b="1" u="heavy" spc="-7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к</a:t>
            </a:r>
            <a:r>
              <a:rPr sz="4400" b="1" u="heavy" spc="-8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о</a:t>
            </a:r>
            <a:r>
              <a:rPr sz="4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льные	</a:t>
            </a:r>
            <a:r>
              <a:rPr sz="4400" b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штабы</a:t>
            </a:r>
            <a:endParaRPr sz="4400">
              <a:latin typeface="Calibri"/>
              <a:cs typeface="Calibri"/>
            </a:endParaRPr>
          </a:p>
          <a:p>
            <a:pPr marL="766445">
              <a:lnSpc>
                <a:spcPct val="100000"/>
              </a:lnSpc>
              <a:spcBef>
                <a:spcPts val="35"/>
              </a:spcBef>
            </a:pPr>
            <a:r>
              <a:rPr sz="4400" spc="-20" dirty="0">
                <a:solidFill>
                  <a:srgbClr val="001F5F"/>
                </a:solidFill>
                <a:latin typeface="Calibri"/>
                <a:cs typeface="Calibri"/>
              </a:rPr>
              <a:t>координации</a:t>
            </a:r>
            <a:r>
              <a:rPr sz="44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400" spc="-10" dirty="0">
                <a:solidFill>
                  <a:srgbClr val="001F5F"/>
                </a:solidFill>
                <a:latin typeface="Calibri"/>
                <a:cs typeface="Calibri"/>
              </a:rPr>
              <a:t>воспитательной</a:t>
            </a:r>
            <a:r>
              <a:rPr sz="44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400" spc="-10" dirty="0">
                <a:solidFill>
                  <a:srgbClr val="001F5F"/>
                </a:solidFill>
                <a:latin typeface="Calibri"/>
                <a:cs typeface="Calibri"/>
              </a:rPr>
              <a:t>работы</a:t>
            </a:r>
            <a:endParaRPr sz="4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080"/>
            <a:chOff x="0" y="0"/>
            <a:chExt cx="20104100" cy="113080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77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68083" y="2148808"/>
              <a:ext cx="18568035" cy="1478280"/>
            </a:xfrm>
            <a:custGeom>
              <a:avLst/>
              <a:gdLst/>
              <a:ahLst/>
              <a:cxnLst/>
              <a:rect l="l" t="t" r="r" b="b"/>
              <a:pathLst>
                <a:path w="18568035" h="1478279">
                  <a:moveTo>
                    <a:pt x="17828437" y="231"/>
                  </a:moveTo>
                  <a:lnTo>
                    <a:pt x="738860" y="231"/>
                  </a:lnTo>
                  <a:lnTo>
                    <a:pt x="690220" y="1755"/>
                  </a:lnTo>
                  <a:lnTo>
                    <a:pt x="642470" y="6454"/>
                  </a:lnTo>
                  <a:lnTo>
                    <a:pt x="595735" y="14074"/>
                  </a:lnTo>
                  <a:lnTo>
                    <a:pt x="550016" y="24614"/>
                  </a:lnTo>
                  <a:lnTo>
                    <a:pt x="505313" y="37949"/>
                  </a:lnTo>
                  <a:lnTo>
                    <a:pt x="461880" y="53951"/>
                  </a:lnTo>
                  <a:lnTo>
                    <a:pt x="419793" y="72492"/>
                  </a:lnTo>
                  <a:lnTo>
                    <a:pt x="379129" y="93574"/>
                  </a:lnTo>
                  <a:lnTo>
                    <a:pt x="339989" y="117068"/>
                  </a:lnTo>
                  <a:lnTo>
                    <a:pt x="302461" y="142848"/>
                  </a:lnTo>
                  <a:lnTo>
                    <a:pt x="266661" y="170788"/>
                  </a:lnTo>
                  <a:lnTo>
                    <a:pt x="232664" y="200886"/>
                  </a:lnTo>
                  <a:lnTo>
                    <a:pt x="200572" y="232889"/>
                  </a:lnTo>
                  <a:lnTo>
                    <a:pt x="170499" y="266924"/>
                  </a:lnTo>
                  <a:lnTo>
                    <a:pt x="142521" y="302737"/>
                  </a:lnTo>
                  <a:lnTo>
                    <a:pt x="116754" y="340328"/>
                  </a:lnTo>
                  <a:lnTo>
                    <a:pt x="93285" y="379443"/>
                  </a:lnTo>
                  <a:lnTo>
                    <a:pt x="72203" y="420082"/>
                  </a:lnTo>
                  <a:lnTo>
                    <a:pt x="53624" y="462118"/>
                  </a:lnTo>
                  <a:lnTo>
                    <a:pt x="37635" y="505551"/>
                  </a:lnTo>
                  <a:lnTo>
                    <a:pt x="24338" y="550254"/>
                  </a:lnTo>
                  <a:lnTo>
                    <a:pt x="13823" y="595973"/>
                  </a:lnTo>
                  <a:lnTo>
                    <a:pt x="6190" y="642835"/>
                  </a:lnTo>
                  <a:lnTo>
                    <a:pt x="1542" y="690586"/>
                  </a:lnTo>
                  <a:lnTo>
                    <a:pt x="-19" y="739098"/>
                  </a:lnTo>
                  <a:lnTo>
                    <a:pt x="1542" y="787738"/>
                  </a:lnTo>
                  <a:lnTo>
                    <a:pt x="6190" y="835489"/>
                  </a:lnTo>
                  <a:lnTo>
                    <a:pt x="13823" y="882224"/>
                  </a:lnTo>
                  <a:lnTo>
                    <a:pt x="24338" y="928070"/>
                  </a:lnTo>
                  <a:lnTo>
                    <a:pt x="37635" y="972645"/>
                  </a:lnTo>
                  <a:lnTo>
                    <a:pt x="53624" y="1016078"/>
                  </a:lnTo>
                  <a:lnTo>
                    <a:pt x="72203" y="1058114"/>
                  </a:lnTo>
                  <a:lnTo>
                    <a:pt x="93285" y="1098880"/>
                  </a:lnTo>
                  <a:lnTo>
                    <a:pt x="116754" y="1137995"/>
                  </a:lnTo>
                  <a:lnTo>
                    <a:pt x="142521" y="1175459"/>
                  </a:lnTo>
                  <a:lnTo>
                    <a:pt x="170499" y="1211272"/>
                  </a:lnTo>
                  <a:lnTo>
                    <a:pt x="200572" y="1245308"/>
                  </a:lnTo>
                  <a:lnTo>
                    <a:pt x="232664" y="1277438"/>
                  </a:lnTo>
                  <a:lnTo>
                    <a:pt x="266661" y="1307536"/>
                  </a:lnTo>
                  <a:lnTo>
                    <a:pt x="302461" y="1335475"/>
                  </a:lnTo>
                  <a:lnTo>
                    <a:pt x="339989" y="1361256"/>
                  </a:lnTo>
                  <a:lnTo>
                    <a:pt x="379129" y="1384750"/>
                  </a:lnTo>
                  <a:lnTo>
                    <a:pt x="419793" y="1405831"/>
                  </a:lnTo>
                  <a:lnTo>
                    <a:pt x="461880" y="1424373"/>
                  </a:lnTo>
                  <a:lnTo>
                    <a:pt x="505313" y="1440375"/>
                  </a:lnTo>
                  <a:lnTo>
                    <a:pt x="550016" y="1453582"/>
                  </a:lnTo>
                  <a:lnTo>
                    <a:pt x="595735" y="1464123"/>
                  </a:lnTo>
                  <a:lnTo>
                    <a:pt x="642470" y="1471743"/>
                  </a:lnTo>
                  <a:lnTo>
                    <a:pt x="690220" y="1476442"/>
                  </a:lnTo>
                  <a:lnTo>
                    <a:pt x="738860" y="1477966"/>
                  </a:lnTo>
                  <a:lnTo>
                    <a:pt x="17828437" y="1477966"/>
                  </a:lnTo>
                  <a:lnTo>
                    <a:pt x="17877077" y="1476442"/>
                  </a:lnTo>
                  <a:lnTo>
                    <a:pt x="17924701" y="1471743"/>
                  </a:lnTo>
                  <a:lnTo>
                    <a:pt x="17971563" y="1464123"/>
                  </a:lnTo>
                  <a:lnTo>
                    <a:pt x="18017281" y="1453582"/>
                  </a:lnTo>
                  <a:lnTo>
                    <a:pt x="18061984" y="1440375"/>
                  </a:lnTo>
                  <a:lnTo>
                    <a:pt x="18105417" y="1424373"/>
                  </a:lnTo>
                  <a:lnTo>
                    <a:pt x="18147453" y="1405831"/>
                  </a:lnTo>
                  <a:lnTo>
                    <a:pt x="18188092" y="1384750"/>
                  </a:lnTo>
                  <a:lnTo>
                    <a:pt x="18227334" y="1361256"/>
                  </a:lnTo>
                  <a:lnTo>
                    <a:pt x="18264798" y="1335475"/>
                  </a:lnTo>
                  <a:lnTo>
                    <a:pt x="18300611" y="1307536"/>
                  </a:lnTo>
                  <a:lnTo>
                    <a:pt x="18334646" y="1277438"/>
                  </a:lnTo>
                  <a:lnTo>
                    <a:pt x="18366650" y="1245308"/>
                  </a:lnTo>
                  <a:lnTo>
                    <a:pt x="18396748" y="1211272"/>
                  </a:lnTo>
                  <a:lnTo>
                    <a:pt x="18424687" y="1175459"/>
                  </a:lnTo>
                  <a:lnTo>
                    <a:pt x="18450467" y="1137995"/>
                  </a:lnTo>
                  <a:lnTo>
                    <a:pt x="18473962" y="1098880"/>
                  </a:lnTo>
                  <a:lnTo>
                    <a:pt x="18495043" y="1058114"/>
                  </a:lnTo>
                  <a:lnTo>
                    <a:pt x="18513585" y="1016078"/>
                  </a:lnTo>
                  <a:lnTo>
                    <a:pt x="18529586" y="972645"/>
                  </a:lnTo>
                  <a:lnTo>
                    <a:pt x="18542921" y="928070"/>
                  </a:lnTo>
                  <a:lnTo>
                    <a:pt x="18553462" y="882224"/>
                  </a:lnTo>
                  <a:lnTo>
                    <a:pt x="18561082" y="835489"/>
                  </a:lnTo>
                  <a:lnTo>
                    <a:pt x="18565781" y="787738"/>
                  </a:lnTo>
                  <a:lnTo>
                    <a:pt x="18567305" y="739098"/>
                  </a:lnTo>
                  <a:lnTo>
                    <a:pt x="18565781" y="690586"/>
                  </a:lnTo>
                  <a:lnTo>
                    <a:pt x="18561082" y="642835"/>
                  </a:lnTo>
                  <a:lnTo>
                    <a:pt x="18553462" y="595973"/>
                  </a:lnTo>
                  <a:lnTo>
                    <a:pt x="18542921" y="550254"/>
                  </a:lnTo>
                  <a:lnTo>
                    <a:pt x="18529586" y="505551"/>
                  </a:lnTo>
                  <a:lnTo>
                    <a:pt x="18513585" y="462118"/>
                  </a:lnTo>
                  <a:lnTo>
                    <a:pt x="18495043" y="420082"/>
                  </a:lnTo>
                  <a:lnTo>
                    <a:pt x="18473962" y="379443"/>
                  </a:lnTo>
                  <a:lnTo>
                    <a:pt x="18450467" y="340328"/>
                  </a:lnTo>
                  <a:lnTo>
                    <a:pt x="18424687" y="302737"/>
                  </a:lnTo>
                  <a:lnTo>
                    <a:pt x="18396748" y="266924"/>
                  </a:lnTo>
                  <a:lnTo>
                    <a:pt x="18366650" y="232889"/>
                  </a:lnTo>
                  <a:lnTo>
                    <a:pt x="18334646" y="200886"/>
                  </a:lnTo>
                  <a:lnTo>
                    <a:pt x="18300611" y="170788"/>
                  </a:lnTo>
                  <a:lnTo>
                    <a:pt x="18264798" y="142848"/>
                  </a:lnTo>
                  <a:lnTo>
                    <a:pt x="18227334" y="117068"/>
                  </a:lnTo>
                  <a:lnTo>
                    <a:pt x="18188092" y="93574"/>
                  </a:lnTo>
                  <a:lnTo>
                    <a:pt x="18147453" y="72492"/>
                  </a:lnTo>
                  <a:lnTo>
                    <a:pt x="18105417" y="53951"/>
                  </a:lnTo>
                  <a:lnTo>
                    <a:pt x="18061984" y="37949"/>
                  </a:lnTo>
                  <a:lnTo>
                    <a:pt x="18017281" y="24614"/>
                  </a:lnTo>
                  <a:lnTo>
                    <a:pt x="17971563" y="14074"/>
                  </a:lnTo>
                  <a:lnTo>
                    <a:pt x="17924701" y="6454"/>
                  </a:lnTo>
                  <a:lnTo>
                    <a:pt x="17877077" y="1755"/>
                  </a:lnTo>
                  <a:lnTo>
                    <a:pt x="17828437" y="2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224729" y="1969446"/>
            <a:ext cx="15401290" cy="1555750"/>
          </a:xfrm>
          <a:prstGeom prst="rect">
            <a:avLst/>
          </a:prstGeom>
        </p:spPr>
        <p:txBody>
          <a:bodyPr vert="horz" wrap="square" lIns="0" tIns="152400" rIns="0" bIns="0" rtlCol="0">
            <a:spAutoFit/>
          </a:bodyPr>
          <a:lstStyle/>
          <a:p>
            <a:pPr marL="1603375">
              <a:lnSpc>
                <a:spcPct val="100000"/>
              </a:lnSpc>
              <a:spcBef>
                <a:spcPts val="1200"/>
              </a:spcBef>
            </a:pPr>
            <a:r>
              <a:rPr sz="4100" b="1" spc="-15" dirty="0">
                <a:solidFill>
                  <a:srgbClr val="622D8A"/>
                </a:solidFill>
                <a:latin typeface="Arial"/>
                <a:cs typeface="Arial"/>
              </a:rPr>
              <a:t>КАДРОВАЯ</a:t>
            </a:r>
            <a:r>
              <a:rPr sz="4100" b="1" spc="-35" dirty="0">
                <a:solidFill>
                  <a:srgbClr val="622D8A"/>
                </a:solidFill>
                <a:latin typeface="Arial"/>
                <a:cs typeface="Arial"/>
              </a:rPr>
              <a:t> </a:t>
            </a:r>
            <a:r>
              <a:rPr sz="4100" b="1" spc="-55" dirty="0">
                <a:solidFill>
                  <a:srgbClr val="622D8A"/>
                </a:solidFill>
                <a:latin typeface="Arial"/>
                <a:cs typeface="Arial"/>
              </a:rPr>
              <a:t>СТРУКТУРА </a:t>
            </a:r>
            <a:r>
              <a:rPr sz="4100" b="1" spc="5" dirty="0">
                <a:solidFill>
                  <a:srgbClr val="622D8A"/>
                </a:solidFill>
                <a:latin typeface="Arial"/>
                <a:cs typeface="Arial"/>
              </a:rPr>
              <a:t>РЕАЛИЗАЦИИ</a:t>
            </a:r>
            <a:r>
              <a:rPr sz="4100" b="1" spc="-125" dirty="0">
                <a:solidFill>
                  <a:srgbClr val="622D8A"/>
                </a:solidFill>
                <a:latin typeface="Arial"/>
                <a:cs typeface="Arial"/>
              </a:rPr>
              <a:t> </a:t>
            </a:r>
            <a:r>
              <a:rPr sz="4100" b="1" spc="-30" dirty="0">
                <a:solidFill>
                  <a:srgbClr val="622D8A"/>
                </a:solidFill>
                <a:latin typeface="Arial"/>
                <a:cs typeface="Arial"/>
              </a:rPr>
              <a:t>ПРОЕКТА</a:t>
            </a:r>
            <a:endParaRPr sz="4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4100" b="1" dirty="0">
                <a:solidFill>
                  <a:srgbClr val="622D8A"/>
                </a:solidFill>
                <a:latin typeface="Arial"/>
                <a:cs typeface="Arial"/>
              </a:rPr>
              <a:t>В</a:t>
            </a:r>
            <a:r>
              <a:rPr sz="4100" b="1" spc="-10" dirty="0">
                <a:solidFill>
                  <a:srgbClr val="622D8A"/>
                </a:solidFill>
                <a:latin typeface="Arial"/>
                <a:cs typeface="Arial"/>
              </a:rPr>
              <a:t> </a:t>
            </a:r>
            <a:r>
              <a:rPr sz="4100" b="1" spc="-45" dirty="0">
                <a:solidFill>
                  <a:srgbClr val="622D8A"/>
                </a:solidFill>
                <a:latin typeface="Arial"/>
                <a:cs typeface="Arial"/>
              </a:rPr>
              <a:t>НИЖЕГОРОДСКОЙ</a:t>
            </a:r>
            <a:r>
              <a:rPr sz="4100" b="1" spc="-114" dirty="0">
                <a:solidFill>
                  <a:srgbClr val="622D8A"/>
                </a:solidFill>
                <a:latin typeface="Arial"/>
                <a:cs typeface="Arial"/>
              </a:rPr>
              <a:t> </a:t>
            </a:r>
            <a:r>
              <a:rPr sz="4100" b="1" spc="-75" dirty="0">
                <a:solidFill>
                  <a:srgbClr val="622D8A"/>
                </a:solidFill>
                <a:latin typeface="Arial"/>
                <a:cs typeface="Arial"/>
              </a:rPr>
              <a:t>ОБЛАСТИ</a:t>
            </a:r>
            <a:r>
              <a:rPr sz="4100" b="1" spc="-120" dirty="0">
                <a:solidFill>
                  <a:srgbClr val="622D8A"/>
                </a:solidFill>
                <a:latin typeface="Arial"/>
                <a:cs typeface="Arial"/>
              </a:rPr>
              <a:t> </a:t>
            </a:r>
            <a:r>
              <a:rPr sz="4100" b="1" dirty="0">
                <a:solidFill>
                  <a:srgbClr val="622D8A"/>
                </a:solidFill>
                <a:latin typeface="Arial"/>
                <a:cs typeface="Arial"/>
              </a:rPr>
              <a:t>В</a:t>
            </a:r>
            <a:r>
              <a:rPr sz="4100" b="1" spc="-20" dirty="0">
                <a:solidFill>
                  <a:srgbClr val="622D8A"/>
                </a:solidFill>
                <a:latin typeface="Arial"/>
                <a:cs typeface="Arial"/>
              </a:rPr>
              <a:t> </a:t>
            </a:r>
            <a:r>
              <a:rPr sz="4100" b="1" spc="-15" dirty="0">
                <a:solidFill>
                  <a:srgbClr val="622D8A"/>
                </a:solidFill>
                <a:latin typeface="Arial"/>
                <a:cs typeface="Arial"/>
              </a:rPr>
              <a:t>2022-2023</a:t>
            </a:r>
            <a:r>
              <a:rPr sz="4100" b="1" spc="-60" dirty="0">
                <a:solidFill>
                  <a:srgbClr val="622D8A"/>
                </a:solidFill>
                <a:latin typeface="Arial"/>
                <a:cs typeface="Arial"/>
              </a:rPr>
              <a:t> </a:t>
            </a:r>
            <a:r>
              <a:rPr sz="4100" b="1" spc="-5" dirty="0">
                <a:solidFill>
                  <a:srgbClr val="622D8A"/>
                </a:solidFill>
                <a:latin typeface="Arial"/>
                <a:cs typeface="Arial"/>
              </a:rPr>
              <a:t>УЧЕБНОМ</a:t>
            </a:r>
            <a:r>
              <a:rPr sz="4100" b="1" spc="-85" dirty="0">
                <a:solidFill>
                  <a:srgbClr val="622D8A"/>
                </a:solidFill>
                <a:latin typeface="Arial"/>
                <a:cs typeface="Arial"/>
              </a:rPr>
              <a:t> </a:t>
            </a:r>
            <a:r>
              <a:rPr sz="4100" b="1" spc="-55" dirty="0">
                <a:solidFill>
                  <a:srgbClr val="622D8A"/>
                </a:solidFill>
                <a:latin typeface="Arial"/>
                <a:cs typeface="Arial"/>
              </a:rPr>
              <a:t>ГОДУ</a:t>
            </a:r>
            <a:endParaRPr sz="41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46304" y="426709"/>
            <a:ext cx="18885535" cy="10634345"/>
            <a:chOff x="146304" y="426709"/>
            <a:chExt cx="18885535" cy="1063434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64804" y="426709"/>
              <a:ext cx="3765708" cy="165045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58571" y="1147543"/>
              <a:ext cx="18046700" cy="0"/>
            </a:xfrm>
            <a:custGeom>
              <a:avLst/>
              <a:gdLst/>
              <a:ahLst/>
              <a:cxnLst/>
              <a:rect l="l" t="t" r="r" b="b"/>
              <a:pathLst>
                <a:path w="18046700">
                  <a:moveTo>
                    <a:pt x="0" y="0"/>
                  </a:moveTo>
                  <a:lnTo>
                    <a:pt x="6363047" y="0"/>
                  </a:lnTo>
                </a:path>
                <a:path w="18046700">
                  <a:moveTo>
                    <a:pt x="11684974" y="0"/>
                  </a:moveTo>
                  <a:lnTo>
                    <a:pt x="18046370" y="0"/>
                  </a:lnTo>
                </a:path>
              </a:pathLst>
            </a:custGeom>
            <a:ln w="5181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6291" y="4492643"/>
              <a:ext cx="4099560" cy="5940425"/>
            </a:xfrm>
            <a:custGeom>
              <a:avLst/>
              <a:gdLst/>
              <a:ahLst/>
              <a:cxnLst/>
              <a:rect l="l" t="t" r="r" b="b"/>
              <a:pathLst>
                <a:path w="4099560" h="5940425">
                  <a:moveTo>
                    <a:pt x="1337792" y="2117674"/>
                  </a:moveTo>
                  <a:lnTo>
                    <a:pt x="1337665" y="1981022"/>
                  </a:lnTo>
                  <a:lnTo>
                    <a:pt x="1337665" y="1980514"/>
                  </a:lnTo>
                  <a:lnTo>
                    <a:pt x="1337665" y="1979752"/>
                  </a:lnTo>
                  <a:lnTo>
                    <a:pt x="1337665" y="1718525"/>
                  </a:lnTo>
                  <a:lnTo>
                    <a:pt x="1333093" y="1676615"/>
                  </a:lnTo>
                  <a:lnTo>
                    <a:pt x="1290802" y="1633181"/>
                  </a:lnTo>
                  <a:lnTo>
                    <a:pt x="1249400" y="1628228"/>
                  </a:lnTo>
                  <a:lnTo>
                    <a:pt x="1200124" y="1628228"/>
                  </a:lnTo>
                  <a:lnTo>
                    <a:pt x="1200124" y="1763356"/>
                  </a:lnTo>
                  <a:lnTo>
                    <a:pt x="1200124" y="1979752"/>
                  </a:lnTo>
                  <a:lnTo>
                    <a:pt x="916266" y="1979752"/>
                  </a:lnTo>
                  <a:lnTo>
                    <a:pt x="916266" y="1765134"/>
                  </a:lnTo>
                  <a:lnTo>
                    <a:pt x="776566" y="1765134"/>
                  </a:lnTo>
                  <a:lnTo>
                    <a:pt x="776566" y="1980514"/>
                  </a:lnTo>
                  <a:lnTo>
                    <a:pt x="490575" y="1980514"/>
                  </a:lnTo>
                  <a:lnTo>
                    <a:pt x="490575" y="1764499"/>
                  </a:lnTo>
                  <a:lnTo>
                    <a:pt x="916266" y="1764499"/>
                  </a:lnTo>
                  <a:lnTo>
                    <a:pt x="916266" y="1763356"/>
                  </a:lnTo>
                  <a:lnTo>
                    <a:pt x="1200124" y="1763356"/>
                  </a:lnTo>
                  <a:lnTo>
                    <a:pt x="1200124" y="1628228"/>
                  </a:lnTo>
                  <a:lnTo>
                    <a:pt x="646188" y="1627593"/>
                  </a:lnTo>
                  <a:lnTo>
                    <a:pt x="445122" y="1627720"/>
                  </a:lnTo>
                  <a:lnTo>
                    <a:pt x="402539" y="1632546"/>
                  </a:lnTo>
                  <a:lnTo>
                    <a:pt x="358686" y="1676996"/>
                  </a:lnTo>
                  <a:lnTo>
                    <a:pt x="353847" y="1719922"/>
                  </a:lnTo>
                  <a:lnTo>
                    <a:pt x="353555" y="2736405"/>
                  </a:lnTo>
                  <a:lnTo>
                    <a:pt x="358470" y="2776410"/>
                  </a:lnTo>
                  <a:lnTo>
                    <a:pt x="373913" y="2803829"/>
                  </a:lnTo>
                  <a:lnTo>
                    <a:pt x="400964" y="2819577"/>
                  </a:lnTo>
                  <a:lnTo>
                    <a:pt x="440715" y="2824784"/>
                  </a:lnTo>
                  <a:lnTo>
                    <a:pt x="948359" y="2825292"/>
                  </a:lnTo>
                  <a:lnTo>
                    <a:pt x="1252956" y="2825038"/>
                  </a:lnTo>
                  <a:lnTo>
                    <a:pt x="1291564" y="2820085"/>
                  </a:lnTo>
                  <a:lnTo>
                    <a:pt x="1332585" y="2777807"/>
                  </a:lnTo>
                  <a:lnTo>
                    <a:pt x="1337411" y="2738818"/>
                  </a:lnTo>
                  <a:lnTo>
                    <a:pt x="1337411" y="2689034"/>
                  </a:lnTo>
                  <a:lnTo>
                    <a:pt x="1337538" y="2335974"/>
                  </a:lnTo>
                  <a:lnTo>
                    <a:pt x="1201140" y="2335974"/>
                  </a:lnTo>
                  <a:lnTo>
                    <a:pt x="1201140" y="2473007"/>
                  </a:lnTo>
                  <a:lnTo>
                    <a:pt x="1201140" y="2689034"/>
                  </a:lnTo>
                  <a:lnTo>
                    <a:pt x="916178" y="2689034"/>
                  </a:lnTo>
                  <a:lnTo>
                    <a:pt x="916178" y="2687510"/>
                  </a:lnTo>
                  <a:lnTo>
                    <a:pt x="916178" y="2473007"/>
                  </a:lnTo>
                  <a:lnTo>
                    <a:pt x="1201140" y="2473007"/>
                  </a:lnTo>
                  <a:lnTo>
                    <a:pt x="1201140" y="2335974"/>
                  </a:lnTo>
                  <a:lnTo>
                    <a:pt x="915631" y="2335974"/>
                  </a:lnTo>
                  <a:lnTo>
                    <a:pt x="915631" y="2118055"/>
                  </a:lnTo>
                  <a:lnTo>
                    <a:pt x="776909" y="2118055"/>
                  </a:lnTo>
                  <a:lnTo>
                    <a:pt x="776909" y="2334450"/>
                  </a:lnTo>
                  <a:lnTo>
                    <a:pt x="776325" y="2334450"/>
                  </a:lnTo>
                  <a:lnTo>
                    <a:pt x="776325" y="2472372"/>
                  </a:lnTo>
                  <a:lnTo>
                    <a:pt x="776325" y="2687510"/>
                  </a:lnTo>
                  <a:lnTo>
                    <a:pt x="491477" y="2687510"/>
                  </a:lnTo>
                  <a:lnTo>
                    <a:pt x="491477" y="2472372"/>
                  </a:lnTo>
                  <a:lnTo>
                    <a:pt x="776325" y="2472372"/>
                  </a:lnTo>
                  <a:lnTo>
                    <a:pt x="776325" y="2334450"/>
                  </a:lnTo>
                  <a:lnTo>
                    <a:pt x="491566" y="2334450"/>
                  </a:lnTo>
                  <a:lnTo>
                    <a:pt x="491566" y="2118055"/>
                  </a:lnTo>
                  <a:lnTo>
                    <a:pt x="1200759" y="2117953"/>
                  </a:lnTo>
                  <a:lnTo>
                    <a:pt x="1200759" y="2225624"/>
                  </a:lnTo>
                  <a:lnTo>
                    <a:pt x="1200759" y="2334844"/>
                  </a:lnTo>
                  <a:lnTo>
                    <a:pt x="1337538" y="2334844"/>
                  </a:lnTo>
                  <a:lnTo>
                    <a:pt x="1337538" y="2225624"/>
                  </a:lnTo>
                  <a:lnTo>
                    <a:pt x="1337792" y="2225624"/>
                  </a:lnTo>
                  <a:lnTo>
                    <a:pt x="1337792" y="2117928"/>
                  </a:lnTo>
                  <a:lnTo>
                    <a:pt x="1337792" y="2117674"/>
                  </a:lnTo>
                  <a:close/>
                </a:path>
                <a:path w="4099560" h="5940425">
                  <a:moveTo>
                    <a:pt x="2045157" y="1301330"/>
                  </a:moveTo>
                  <a:lnTo>
                    <a:pt x="2040458" y="1254099"/>
                  </a:lnTo>
                  <a:lnTo>
                    <a:pt x="1994992" y="1207490"/>
                  </a:lnTo>
                  <a:lnTo>
                    <a:pt x="1948510" y="1202537"/>
                  </a:lnTo>
                  <a:lnTo>
                    <a:pt x="1910029" y="1202410"/>
                  </a:lnTo>
                  <a:lnTo>
                    <a:pt x="1910029" y="1340700"/>
                  </a:lnTo>
                  <a:lnTo>
                    <a:pt x="1910029" y="1414868"/>
                  </a:lnTo>
                  <a:lnTo>
                    <a:pt x="1764245" y="1414868"/>
                  </a:lnTo>
                  <a:lnTo>
                    <a:pt x="1764245" y="1340700"/>
                  </a:lnTo>
                  <a:lnTo>
                    <a:pt x="1910029" y="1340700"/>
                  </a:lnTo>
                  <a:lnTo>
                    <a:pt x="1910029" y="1202410"/>
                  </a:lnTo>
                  <a:lnTo>
                    <a:pt x="1720430" y="1202918"/>
                  </a:lnTo>
                  <a:lnTo>
                    <a:pt x="1677250" y="1207744"/>
                  </a:lnTo>
                  <a:lnTo>
                    <a:pt x="1633181" y="1251051"/>
                  </a:lnTo>
                  <a:lnTo>
                    <a:pt x="1628228" y="1293837"/>
                  </a:lnTo>
                  <a:lnTo>
                    <a:pt x="1627720" y="1501863"/>
                  </a:lnTo>
                  <a:lnTo>
                    <a:pt x="1627720" y="1813890"/>
                  </a:lnTo>
                  <a:lnTo>
                    <a:pt x="1632673" y="1855419"/>
                  </a:lnTo>
                  <a:lnTo>
                    <a:pt x="1675726" y="1899107"/>
                  </a:lnTo>
                  <a:lnTo>
                    <a:pt x="1716747" y="1904441"/>
                  </a:lnTo>
                  <a:lnTo>
                    <a:pt x="1812759" y="1904822"/>
                  </a:lnTo>
                  <a:lnTo>
                    <a:pt x="1956765" y="1904314"/>
                  </a:lnTo>
                  <a:lnTo>
                    <a:pt x="1997151" y="1899361"/>
                  </a:lnTo>
                  <a:lnTo>
                    <a:pt x="2039442" y="1857451"/>
                  </a:lnTo>
                  <a:lnTo>
                    <a:pt x="2044395" y="1817319"/>
                  </a:lnTo>
                  <a:lnTo>
                    <a:pt x="2044649" y="1766912"/>
                  </a:lnTo>
                  <a:lnTo>
                    <a:pt x="1763229" y="1766912"/>
                  </a:lnTo>
                  <a:lnTo>
                    <a:pt x="1763229" y="1552282"/>
                  </a:lnTo>
                  <a:lnTo>
                    <a:pt x="1910156" y="1552282"/>
                  </a:lnTo>
                  <a:lnTo>
                    <a:pt x="1910156" y="1766404"/>
                  </a:lnTo>
                  <a:lnTo>
                    <a:pt x="2044522" y="1766404"/>
                  </a:lnTo>
                  <a:lnTo>
                    <a:pt x="2044522" y="1553044"/>
                  </a:lnTo>
                  <a:lnTo>
                    <a:pt x="2045157" y="1553044"/>
                  </a:lnTo>
                  <a:lnTo>
                    <a:pt x="2045157" y="1552282"/>
                  </a:lnTo>
                  <a:lnTo>
                    <a:pt x="2045157" y="1414868"/>
                  </a:lnTo>
                  <a:lnTo>
                    <a:pt x="2045157" y="1301330"/>
                  </a:lnTo>
                  <a:close/>
                </a:path>
                <a:path w="4099560" h="5940425">
                  <a:moveTo>
                    <a:pt x="2046173" y="2402649"/>
                  </a:moveTo>
                  <a:lnTo>
                    <a:pt x="2045411" y="2402649"/>
                  </a:lnTo>
                  <a:lnTo>
                    <a:pt x="2045411" y="2401887"/>
                  </a:lnTo>
                  <a:lnTo>
                    <a:pt x="2045665" y="2263470"/>
                  </a:lnTo>
                  <a:lnTo>
                    <a:pt x="2045538" y="2187905"/>
                  </a:lnTo>
                  <a:lnTo>
                    <a:pt x="2045157" y="2134438"/>
                  </a:lnTo>
                  <a:lnTo>
                    <a:pt x="2025980" y="2072081"/>
                  </a:lnTo>
                  <a:lnTo>
                    <a:pt x="1965401" y="2052269"/>
                  </a:lnTo>
                  <a:lnTo>
                    <a:pt x="1911553" y="2051888"/>
                  </a:lnTo>
                  <a:lnTo>
                    <a:pt x="1911553" y="2187905"/>
                  </a:lnTo>
                  <a:lnTo>
                    <a:pt x="1911553" y="2263470"/>
                  </a:lnTo>
                  <a:lnTo>
                    <a:pt x="1764753" y="2263470"/>
                  </a:lnTo>
                  <a:lnTo>
                    <a:pt x="1764753" y="2187905"/>
                  </a:lnTo>
                  <a:lnTo>
                    <a:pt x="1911553" y="2187905"/>
                  </a:lnTo>
                  <a:lnTo>
                    <a:pt x="1911553" y="2051888"/>
                  </a:lnTo>
                  <a:lnTo>
                    <a:pt x="1813775" y="2051253"/>
                  </a:lnTo>
                  <a:lnTo>
                    <a:pt x="1712810" y="2051888"/>
                  </a:lnTo>
                  <a:lnTo>
                    <a:pt x="1674964" y="2056968"/>
                  </a:lnTo>
                  <a:lnTo>
                    <a:pt x="1633308" y="2097354"/>
                  </a:lnTo>
                  <a:lnTo>
                    <a:pt x="1627974" y="2188159"/>
                  </a:lnTo>
                  <a:lnTo>
                    <a:pt x="1627720" y="2232228"/>
                  </a:lnTo>
                  <a:lnTo>
                    <a:pt x="1627847" y="2525204"/>
                  </a:lnTo>
                  <a:lnTo>
                    <a:pt x="1628609" y="2671762"/>
                  </a:lnTo>
                  <a:lnTo>
                    <a:pt x="1648929" y="2734754"/>
                  </a:lnTo>
                  <a:lnTo>
                    <a:pt x="1712937" y="2754185"/>
                  </a:lnTo>
                  <a:lnTo>
                    <a:pt x="1827237" y="2754693"/>
                  </a:lnTo>
                  <a:lnTo>
                    <a:pt x="1941525" y="2754693"/>
                  </a:lnTo>
                  <a:lnTo>
                    <a:pt x="1993595" y="2750248"/>
                  </a:lnTo>
                  <a:lnTo>
                    <a:pt x="2041728" y="2703004"/>
                  </a:lnTo>
                  <a:lnTo>
                    <a:pt x="2046173" y="2651696"/>
                  </a:lnTo>
                  <a:lnTo>
                    <a:pt x="2046173" y="2616644"/>
                  </a:lnTo>
                  <a:lnTo>
                    <a:pt x="1763737" y="2616644"/>
                  </a:lnTo>
                  <a:lnTo>
                    <a:pt x="1763737" y="2401887"/>
                  </a:lnTo>
                  <a:lnTo>
                    <a:pt x="1910537" y="2401887"/>
                  </a:lnTo>
                  <a:lnTo>
                    <a:pt x="1910537" y="2616009"/>
                  </a:lnTo>
                  <a:lnTo>
                    <a:pt x="2046173" y="2616009"/>
                  </a:lnTo>
                  <a:lnTo>
                    <a:pt x="2046173" y="2402649"/>
                  </a:lnTo>
                  <a:close/>
                </a:path>
                <a:path w="4099560" h="5940425">
                  <a:moveTo>
                    <a:pt x="2046427" y="443979"/>
                  </a:moveTo>
                  <a:lnTo>
                    <a:pt x="2041601" y="400926"/>
                  </a:lnTo>
                  <a:lnTo>
                    <a:pt x="1998421" y="357111"/>
                  </a:lnTo>
                  <a:lnTo>
                    <a:pt x="1955876" y="352412"/>
                  </a:lnTo>
                  <a:lnTo>
                    <a:pt x="1911680" y="352285"/>
                  </a:lnTo>
                  <a:lnTo>
                    <a:pt x="1911680" y="701281"/>
                  </a:lnTo>
                  <a:lnTo>
                    <a:pt x="1911680" y="919073"/>
                  </a:lnTo>
                  <a:lnTo>
                    <a:pt x="1765388" y="919073"/>
                  </a:lnTo>
                  <a:lnTo>
                    <a:pt x="1765388" y="701281"/>
                  </a:lnTo>
                  <a:lnTo>
                    <a:pt x="1911680" y="701281"/>
                  </a:lnTo>
                  <a:lnTo>
                    <a:pt x="1911680" y="352285"/>
                  </a:lnTo>
                  <a:lnTo>
                    <a:pt x="1910791" y="352285"/>
                  </a:lnTo>
                  <a:lnTo>
                    <a:pt x="1910791" y="489445"/>
                  </a:lnTo>
                  <a:lnTo>
                    <a:pt x="1910791" y="563105"/>
                  </a:lnTo>
                  <a:lnTo>
                    <a:pt x="1764372" y="563105"/>
                  </a:lnTo>
                  <a:lnTo>
                    <a:pt x="1764372" y="489445"/>
                  </a:lnTo>
                  <a:lnTo>
                    <a:pt x="1910791" y="489445"/>
                  </a:lnTo>
                  <a:lnTo>
                    <a:pt x="1910791" y="352285"/>
                  </a:lnTo>
                  <a:lnTo>
                    <a:pt x="1720176" y="352031"/>
                  </a:lnTo>
                  <a:lnTo>
                    <a:pt x="1678393" y="356857"/>
                  </a:lnTo>
                  <a:lnTo>
                    <a:pt x="1634578" y="399148"/>
                  </a:lnTo>
                  <a:lnTo>
                    <a:pt x="1629625" y="440296"/>
                  </a:lnTo>
                  <a:lnTo>
                    <a:pt x="1629448" y="489445"/>
                  </a:lnTo>
                  <a:lnTo>
                    <a:pt x="1629371" y="919073"/>
                  </a:lnTo>
                  <a:lnTo>
                    <a:pt x="1629625" y="964031"/>
                  </a:lnTo>
                  <a:lnTo>
                    <a:pt x="1634578" y="1006449"/>
                  </a:lnTo>
                  <a:lnTo>
                    <a:pt x="1679155" y="1049375"/>
                  </a:lnTo>
                  <a:lnTo>
                    <a:pt x="1722462" y="1054201"/>
                  </a:lnTo>
                  <a:lnTo>
                    <a:pt x="1954098" y="1053693"/>
                  </a:lnTo>
                  <a:lnTo>
                    <a:pt x="1998167" y="1048867"/>
                  </a:lnTo>
                  <a:lnTo>
                    <a:pt x="2041855" y="1004417"/>
                  </a:lnTo>
                  <a:lnTo>
                    <a:pt x="2046427" y="959713"/>
                  </a:lnTo>
                  <a:lnTo>
                    <a:pt x="2046427" y="919073"/>
                  </a:lnTo>
                  <a:lnTo>
                    <a:pt x="2046427" y="443979"/>
                  </a:lnTo>
                  <a:close/>
                </a:path>
                <a:path w="4099560" h="5940425">
                  <a:moveTo>
                    <a:pt x="2541587" y="1554314"/>
                  </a:moveTo>
                  <a:lnTo>
                    <a:pt x="2540952" y="1554314"/>
                  </a:lnTo>
                  <a:lnTo>
                    <a:pt x="2541079" y="1340319"/>
                  </a:lnTo>
                  <a:lnTo>
                    <a:pt x="2540825" y="1286230"/>
                  </a:lnTo>
                  <a:lnTo>
                    <a:pt x="2535618" y="1248003"/>
                  </a:lnTo>
                  <a:lnTo>
                    <a:pt x="2493708" y="1207490"/>
                  </a:lnTo>
                  <a:lnTo>
                    <a:pt x="2454719" y="1202664"/>
                  </a:lnTo>
                  <a:lnTo>
                    <a:pt x="2407475" y="1202537"/>
                  </a:lnTo>
                  <a:lnTo>
                    <a:pt x="2407475" y="1552282"/>
                  </a:lnTo>
                  <a:lnTo>
                    <a:pt x="2407475" y="1768436"/>
                  </a:lnTo>
                  <a:lnTo>
                    <a:pt x="2261946" y="1768436"/>
                  </a:lnTo>
                  <a:lnTo>
                    <a:pt x="2261946" y="1552282"/>
                  </a:lnTo>
                  <a:lnTo>
                    <a:pt x="2407475" y="1552282"/>
                  </a:lnTo>
                  <a:lnTo>
                    <a:pt x="2407475" y="1202537"/>
                  </a:lnTo>
                  <a:lnTo>
                    <a:pt x="2406586" y="1202537"/>
                  </a:lnTo>
                  <a:lnTo>
                    <a:pt x="2406586" y="1340319"/>
                  </a:lnTo>
                  <a:lnTo>
                    <a:pt x="2406586" y="1413852"/>
                  </a:lnTo>
                  <a:lnTo>
                    <a:pt x="2260549" y="1413852"/>
                  </a:lnTo>
                  <a:lnTo>
                    <a:pt x="2260549" y="1340319"/>
                  </a:lnTo>
                  <a:lnTo>
                    <a:pt x="2406586" y="1340319"/>
                  </a:lnTo>
                  <a:lnTo>
                    <a:pt x="2406586" y="1202537"/>
                  </a:lnTo>
                  <a:lnTo>
                    <a:pt x="2310968" y="1202410"/>
                  </a:lnTo>
                  <a:lnTo>
                    <a:pt x="2215083" y="1202664"/>
                  </a:lnTo>
                  <a:lnTo>
                    <a:pt x="2173554" y="1207617"/>
                  </a:lnTo>
                  <a:lnTo>
                    <a:pt x="2129739" y="1250416"/>
                  </a:lnTo>
                  <a:lnTo>
                    <a:pt x="2124659" y="1291678"/>
                  </a:lnTo>
                  <a:lnTo>
                    <a:pt x="2124405" y="1608035"/>
                  </a:lnTo>
                  <a:lnTo>
                    <a:pt x="2124913" y="1768944"/>
                  </a:lnTo>
                  <a:lnTo>
                    <a:pt x="2125294" y="1818970"/>
                  </a:lnTo>
                  <a:lnTo>
                    <a:pt x="2130247" y="1857959"/>
                  </a:lnTo>
                  <a:lnTo>
                    <a:pt x="2171903" y="1899234"/>
                  </a:lnTo>
                  <a:lnTo>
                    <a:pt x="2210638" y="1904314"/>
                  </a:lnTo>
                  <a:lnTo>
                    <a:pt x="2356688" y="1904822"/>
                  </a:lnTo>
                  <a:lnTo>
                    <a:pt x="2454084" y="1904441"/>
                  </a:lnTo>
                  <a:lnTo>
                    <a:pt x="2494470" y="1899488"/>
                  </a:lnTo>
                  <a:lnTo>
                    <a:pt x="2536380" y="1857705"/>
                  </a:lnTo>
                  <a:lnTo>
                    <a:pt x="2541333" y="1817573"/>
                  </a:lnTo>
                  <a:lnTo>
                    <a:pt x="2541587" y="1768944"/>
                  </a:lnTo>
                  <a:lnTo>
                    <a:pt x="2541587" y="1768436"/>
                  </a:lnTo>
                  <a:lnTo>
                    <a:pt x="2541587" y="1554314"/>
                  </a:lnTo>
                  <a:close/>
                </a:path>
                <a:path w="4099560" h="5940425">
                  <a:moveTo>
                    <a:pt x="2541587" y="563867"/>
                  </a:moveTo>
                  <a:lnTo>
                    <a:pt x="2541460" y="489445"/>
                  </a:lnTo>
                  <a:lnTo>
                    <a:pt x="2541079" y="433184"/>
                  </a:lnTo>
                  <a:lnTo>
                    <a:pt x="2521394" y="372097"/>
                  </a:lnTo>
                  <a:lnTo>
                    <a:pt x="2459799" y="352666"/>
                  </a:lnTo>
                  <a:lnTo>
                    <a:pt x="2406586" y="352285"/>
                  </a:lnTo>
                  <a:lnTo>
                    <a:pt x="2406586" y="489445"/>
                  </a:lnTo>
                  <a:lnTo>
                    <a:pt x="2406586" y="563867"/>
                  </a:lnTo>
                  <a:lnTo>
                    <a:pt x="2406586" y="700519"/>
                  </a:lnTo>
                  <a:lnTo>
                    <a:pt x="2406586" y="916914"/>
                  </a:lnTo>
                  <a:lnTo>
                    <a:pt x="2259914" y="916914"/>
                  </a:lnTo>
                  <a:lnTo>
                    <a:pt x="2259914" y="700519"/>
                  </a:lnTo>
                  <a:lnTo>
                    <a:pt x="2406586" y="700519"/>
                  </a:lnTo>
                  <a:lnTo>
                    <a:pt x="2406586" y="563867"/>
                  </a:lnTo>
                  <a:lnTo>
                    <a:pt x="2260168" y="563867"/>
                  </a:lnTo>
                  <a:lnTo>
                    <a:pt x="2260168" y="489445"/>
                  </a:lnTo>
                  <a:lnTo>
                    <a:pt x="2406586" y="489445"/>
                  </a:lnTo>
                  <a:lnTo>
                    <a:pt x="2406586" y="352285"/>
                  </a:lnTo>
                  <a:lnTo>
                    <a:pt x="2358720" y="352031"/>
                  </a:lnTo>
                  <a:lnTo>
                    <a:pt x="2207082" y="352666"/>
                  </a:lnTo>
                  <a:lnTo>
                    <a:pt x="2144725" y="372224"/>
                  </a:lnTo>
                  <a:lnTo>
                    <a:pt x="2123643" y="432676"/>
                  </a:lnTo>
                  <a:lnTo>
                    <a:pt x="2123071" y="563867"/>
                  </a:lnTo>
                  <a:lnTo>
                    <a:pt x="2123135" y="874750"/>
                  </a:lnTo>
                  <a:lnTo>
                    <a:pt x="2123643" y="973048"/>
                  </a:lnTo>
                  <a:lnTo>
                    <a:pt x="2143201" y="1032611"/>
                  </a:lnTo>
                  <a:lnTo>
                    <a:pt x="2202510" y="1053185"/>
                  </a:lnTo>
                  <a:lnTo>
                    <a:pt x="2253818" y="1054074"/>
                  </a:lnTo>
                  <a:lnTo>
                    <a:pt x="2356434" y="1054455"/>
                  </a:lnTo>
                  <a:lnTo>
                    <a:pt x="2459164" y="1053312"/>
                  </a:lnTo>
                  <a:lnTo>
                    <a:pt x="2497264" y="1048105"/>
                  </a:lnTo>
                  <a:lnTo>
                    <a:pt x="2536634" y="1007719"/>
                  </a:lnTo>
                  <a:lnTo>
                    <a:pt x="2541206" y="969619"/>
                  </a:lnTo>
                  <a:lnTo>
                    <a:pt x="2541460" y="916914"/>
                  </a:lnTo>
                  <a:lnTo>
                    <a:pt x="2541333" y="700519"/>
                  </a:lnTo>
                  <a:lnTo>
                    <a:pt x="2541587" y="563867"/>
                  </a:lnTo>
                  <a:close/>
                </a:path>
                <a:path w="4099560" h="5940425">
                  <a:moveTo>
                    <a:pt x="2541714" y="2172538"/>
                  </a:moveTo>
                  <a:lnTo>
                    <a:pt x="2536888" y="2100275"/>
                  </a:lnTo>
                  <a:lnTo>
                    <a:pt x="2497137" y="2059127"/>
                  </a:lnTo>
                  <a:lnTo>
                    <a:pt x="2457894" y="2053920"/>
                  </a:lnTo>
                  <a:lnTo>
                    <a:pt x="2407348" y="2053285"/>
                  </a:lnTo>
                  <a:lnTo>
                    <a:pt x="2407348" y="2403284"/>
                  </a:lnTo>
                  <a:lnTo>
                    <a:pt x="2407348" y="2616136"/>
                  </a:lnTo>
                  <a:lnTo>
                    <a:pt x="2261184" y="2616136"/>
                  </a:lnTo>
                  <a:lnTo>
                    <a:pt x="2261184" y="2403284"/>
                  </a:lnTo>
                  <a:lnTo>
                    <a:pt x="2407348" y="2403284"/>
                  </a:lnTo>
                  <a:lnTo>
                    <a:pt x="2407348" y="2053285"/>
                  </a:lnTo>
                  <a:lnTo>
                    <a:pt x="2406078" y="2053285"/>
                  </a:lnTo>
                  <a:lnTo>
                    <a:pt x="2406078" y="2187905"/>
                  </a:lnTo>
                  <a:lnTo>
                    <a:pt x="2406078" y="2263470"/>
                  </a:lnTo>
                  <a:lnTo>
                    <a:pt x="2261819" y="2263470"/>
                  </a:lnTo>
                  <a:lnTo>
                    <a:pt x="2261819" y="2187905"/>
                  </a:lnTo>
                  <a:lnTo>
                    <a:pt x="2406078" y="2187905"/>
                  </a:lnTo>
                  <a:lnTo>
                    <a:pt x="2406078" y="2053285"/>
                  </a:lnTo>
                  <a:lnTo>
                    <a:pt x="2357323" y="2052777"/>
                  </a:lnTo>
                  <a:lnTo>
                    <a:pt x="2307158" y="2052777"/>
                  </a:lnTo>
                  <a:lnTo>
                    <a:pt x="2206447" y="2053920"/>
                  </a:lnTo>
                  <a:lnTo>
                    <a:pt x="2144979" y="2073732"/>
                  </a:lnTo>
                  <a:lnTo>
                    <a:pt x="2125421" y="2134819"/>
                  </a:lnTo>
                  <a:lnTo>
                    <a:pt x="2124659" y="2271217"/>
                  </a:lnTo>
                  <a:lnTo>
                    <a:pt x="2124405" y="2509710"/>
                  </a:lnTo>
                  <a:lnTo>
                    <a:pt x="2124786" y="2669349"/>
                  </a:lnTo>
                  <a:lnTo>
                    <a:pt x="2130120" y="2707576"/>
                  </a:lnTo>
                  <a:lnTo>
                    <a:pt x="2172792" y="2748597"/>
                  </a:lnTo>
                  <a:lnTo>
                    <a:pt x="2211654" y="2753423"/>
                  </a:lnTo>
                  <a:lnTo>
                    <a:pt x="2309063" y="2753804"/>
                  </a:lnTo>
                  <a:lnTo>
                    <a:pt x="2455100" y="2753550"/>
                  </a:lnTo>
                  <a:lnTo>
                    <a:pt x="2494216" y="2748978"/>
                  </a:lnTo>
                  <a:lnTo>
                    <a:pt x="2535872" y="2708592"/>
                  </a:lnTo>
                  <a:lnTo>
                    <a:pt x="2540952" y="2670111"/>
                  </a:lnTo>
                  <a:lnTo>
                    <a:pt x="2541206" y="2616136"/>
                  </a:lnTo>
                  <a:lnTo>
                    <a:pt x="2541206" y="2263470"/>
                  </a:lnTo>
                  <a:lnTo>
                    <a:pt x="2541714" y="2187905"/>
                  </a:lnTo>
                  <a:lnTo>
                    <a:pt x="2541714" y="2172538"/>
                  </a:lnTo>
                  <a:close/>
                </a:path>
                <a:path w="4099560" h="5940425">
                  <a:moveTo>
                    <a:pt x="3250107" y="1125067"/>
                  </a:moveTo>
                  <a:lnTo>
                    <a:pt x="3243503" y="1047724"/>
                  </a:lnTo>
                  <a:lnTo>
                    <a:pt x="3194608" y="997940"/>
                  </a:lnTo>
                  <a:lnTo>
                    <a:pt x="3152317" y="991209"/>
                  </a:lnTo>
                  <a:lnTo>
                    <a:pt x="3112693" y="990955"/>
                  </a:lnTo>
                  <a:lnTo>
                    <a:pt x="3112693" y="1409534"/>
                  </a:lnTo>
                  <a:lnTo>
                    <a:pt x="3112693" y="1625053"/>
                  </a:lnTo>
                  <a:lnTo>
                    <a:pt x="2970072" y="1625053"/>
                  </a:lnTo>
                  <a:lnTo>
                    <a:pt x="2970072" y="1409534"/>
                  </a:lnTo>
                  <a:lnTo>
                    <a:pt x="3112693" y="1409534"/>
                  </a:lnTo>
                  <a:lnTo>
                    <a:pt x="3112693" y="990955"/>
                  </a:lnTo>
                  <a:lnTo>
                    <a:pt x="3112312" y="990955"/>
                  </a:lnTo>
                  <a:lnTo>
                    <a:pt x="3112312" y="1125067"/>
                  </a:lnTo>
                  <a:lnTo>
                    <a:pt x="3112312" y="1270355"/>
                  </a:lnTo>
                  <a:lnTo>
                    <a:pt x="2969437" y="1270355"/>
                  </a:lnTo>
                  <a:lnTo>
                    <a:pt x="2969437" y="1125067"/>
                  </a:lnTo>
                  <a:lnTo>
                    <a:pt x="3112312" y="1125067"/>
                  </a:lnTo>
                  <a:lnTo>
                    <a:pt x="3112312" y="990955"/>
                  </a:lnTo>
                  <a:lnTo>
                    <a:pt x="3044621" y="990574"/>
                  </a:lnTo>
                  <a:lnTo>
                    <a:pt x="2937052" y="990955"/>
                  </a:lnTo>
                  <a:lnTo>
                    <a:pt x="2890316" y="997051"/>
                  </a:lnTo>
                  <a:lnTo>
                    <a:pt x="2840545" y="1046454"/>
                  </a:lnTo>
                  <a:lnTo>
                    <a:pt x="2834703" y="1092682"/>
                  </a:lnTo>
                  <a:lnTo>
                    <a:pt x="2834449" y="1484591"/>
                  </a:lnTo>
                  <a:lnTo>
                    <a:pt x="2834703" y="1680552"/>
                  </a:lnTo>
                  <a:lnTo>
                    <a:pt x="2854007" y="1741893"/>
                  </a:lnTo>
                  <a:lnTo>
                    <a:pt x="2914827" y="1761197"/>
                  </a:lnTo>
                  <a:lnTo>
                    <a:pt x="3012109" y="1761451"/>
                  </a:lnTo>
                  <a:lnTo>
                    <a:pt x="3158032" y="1761324"/>
                  </a:lnTo>
                  <a:lnTo>
                    <a:pt x="3201593" y="1756498"/>
                  </a:lnTo>
                  <a:lnTo>
                    <a:pt x="3245281" y="1711540"/>
                  </a:lnTo>
                  <a:lnTo>
                    <a:pt x="3250107" y="1666836"/>
                  </a:lnTo>
                  <a:lnTo>
                    <a:pt x="3250107" y="1625053"/>
                  </a:lnTo>
                  <a:lnTo>
                    <a:pt x="3250107" y="1125067"/>
                  </a:lnTo>
                  <a:close/>
                </a:path>
                <a:path w="4099560" h="5940425">
                  <a:moveTo>
                    <a:pt x="3250361" y="2263470"/>
                  </a:moveTo>
                  <a:lnTo>
                    <a:pt x="3250107" y="2117674"/>
                  </a:lnTo>
                  <a:lnTo>
                    <a:pt x="3249980" y="2063191"/>
                  </a:lnTo>
                  <a:lnTo>
                    <a:pt x="3230803" y="2003374"/>
                  </a:lnTo>
                  <a:lnTo>
                    <a:pt x="3172129" y="1983435"/>
                  </a:lnTo>
                  <a:lnTo>
                    <a:pt x="3112820" y="1983181"/>
                  </a:lnTo>
                  <a:lnTo>
                    <a:pt x="3112820" y="2402522"/>
                  </a:lnTo>
                  <a:lnTo>
                    <a:pt x="3112820" y="2616771"/>
                  </a:lnTo>
                  <a:lnTo>
                    <a:pt x="2968294" y="2616771"/>
                  </a:lnTo>
                  <a:lnTo>
                    <a:pt x="2968294" y="2402522"/>
                  </a:lnTo>
                  <a:lnTo>
                    <a:pt x="3112820" y="2402522"/>
                  </a:lnTo>
                  <a:lnTo>
                    <a:pt x="3112820" y="1983181"/>
                  </a:lnTo>
                  <a:lnTo>
                    <a:pt x="3112693" y="1983181"/>
                  </a:lnTo>
                  <a:lnTo>
                    <a:pt x="3112693" y="2117674"/>
                  </a:lnTo>
                  <a:lnTo>
                    <a:pt x="3112693" y="2263470"/>
                  </a:lnTo>
                  <a:lnTo>
                    <a:pt x="2968167" y="2263470"/>
                  </a:lnTo>
                  <a:lnTo>
                    <a:pt x="2968167" y="2117674"/>
                  </a:lnTo>
                  <a:lnTo>
                    <a:pt x="3112693" y="2117674"/>
                  </a:lnTo>
                  <a:lnTo>
                    <a:pt x="3112693" y="1983181"/>
                  </a:lnTo>
                  <a:lnTo>
                    <a:pt x="3018459" y="1982673"/>
                  </a:lnTo>
                  <a:lnTo>
                    <a:pt x="2915843" y="1983435"/>
                  </a:lnTo>
                  <a:lnTo>
                    <a:pt x="2876727" y="1988261"/>
                  </a:lnTo>
                  <a:lnTo>
                    <a:pt x="2837497" y="2029155"/>
                  </a:lnTo>
                  <a:lnTo>
                    <a:pt x="2833179" y="2069287"/>
                  </a:lnTo>
                  <a:lnTo>
                    <a:pt x="2832925" y="2117674"/>
                  </a:lnTo>
                  <a:lnTo>
                    <a:pt x="2833052" y="2365438"/>
                  </a:lnTo>
                  <a:lnTo>
                    <a:pt x="2833306" y="2365438"/>
                  </a:lnTo>
                  <a:lnTo>
                    <a:pt x="2833433" y="2673540"/>
                  </a:lnTo>
                  <a:lnTo>
                    <a:pt x="2852991" y="2734627"/>
                  </a:lnTo>
                  <a:lnTo>
                    <a:pt x="2913938" y="2754439"/>
                  </a:lnTo>
                  <a:lnTo>
                    <a:pt x="3065195" y="2754947"/>
                  </a:lnTo>
                  <a:lnTo>
                    <a:pt x="3166033" y="2754439"/>
                  </a:lnTo>
                  <a:lnTo>
                    <a:pt x="3229533" y="2734119"/>
                  </a:lnTo>
                  <a:lnTo>
                    <a:pt x="3250107" y="2671381"/>
                  </a:lnTo>
                  <a:lnTo>
                    <a:pt x="3250234" y="2616771"/>
                  </a:lnTo>
                  <a:lnTo>
                    <a:pt x="3250361" y="2263470"/>
                  </a:lnTo>
                  <a:close/>
                </a:path>
                <a:path w="4099560" h="5940425">
                  <a:moveTo>
                    <a:pt x="3295954" y="5673687"/>
                  </a:moveTo>
                  <a:lnTo>
                    <a:pt x="3276777" y="5635587"/>
                  </a:lnTo>
                  <a:lnTo>
                    <a:pt x="3239693" y="5610187"/>
                  </a:lnTo>
                  <a:lnTo>
                    <a:pt x="3223564" y="5606313"/>
                  </a:lnTo>
                  <a:lnTo>
                    <a:pt x="3223564" y="5686387"/>
                  </a:lnTo>
                  <a:lnTo>
                    <a:pt x="3223310" y="5711799"/>
                  </a:lnTo>
                  <a:lnTo>
                    <a:pt x="3212007" y="5762599"/>
                  </a:lnTo>
                  <a:lnTo>
                    <a:pt x="3191560" y="5800699"/>
                  </a:lnTo>
                  <a:lnTo>
                    <a:pt x="3162985" y="5826074"/>
                  </a:lnTo>
                  <a:lnTo>
                    <a:pt x="3127044" y="5851474"/>
                  </a:lnTo>
                  <a:lnTo>
                    <a:pt x="3084626" y="5864174"/>
                  </a:lnTo>
                  <a:lnTo>
                    <a:pt x="3036874" y="5876874"/>
                  </a:lnTo>
                  <a:lnTo>
                    <a:pt x="1078623" y="5876874"/>
                  </a:lnTo>
                  <a:lnTo>
                    <a:pt x="1026883" y="5864174"/>
                  </a:lnTo>
                  <a:lnTo>
                    <a:pt x="981367" y="5851474"/>
                  </a:lnTo>
                  <a:lnTo>
                    <a:pt x="943483" y="5826074"/>
                  </a:lnTo>
                  <a:lnTo>
                    <a:pt x="914615" y="5787999"/>
                  </a:lnTo>
                  <a:lnTo>
                    <a:pt x="896175" y="5737199"/>
                  </a:lnTo>
                  <a:lnTo>
                    <a:pt x="888822" y="5711799"/>
                  </a:lnTo>
                  <a:lnTo>
                    <a:pt x="890955" y="5686387"/>
                  </a:lnTo>
                  <a:lnTo>
                    <a:pt x="908608" y="5673687"/>
                  </a:lnTo>
                  <a:lnTo>
                    <a:pt x="1651850" y="5673687"/>
                  </a:lnTo>
                  <a:lnTo>
                    <a:pt x="1658581" y="5686387"/>
                  </a:lnTo>
                  <a:lnTo>
                    <a:pt x="1663661" y="5686387"/>
                  </a:lnTo>
                  <a:lnTo>
                    <a:pt x="1682711" y="5737199"/>
                  </a:lnTo>
                  <a:lnTo>
                    <a:pt x="1744306" y="5787999"/>
                  </a:lnTo>
                  <a:lnTo>
                    <a:pt x="1784819" y="5800699"/>
                  </a:lnTo>
                  <a:lnTo>
                    <a:pt x="1830158" y="5813387"/>
                  </a:lnTo>
                  <a:lnTo>
                    <a:pt x="2283282" y="5813387"/>
                  </a:lnTo>
                  <a:lnTo>
                    <a:pt x="2329002" y="5800699"/>
                  </a:lnTo>
                  <a:lnTo>
                    <a:pt x="2369502" y="5787999"/>
                  </a:lnTo>
                  <a:lnTo>
                    <a:pt x="2404046" y="5762599"/>
                  </a:lnTo>
                  <a:lnTo>
                    <a:pt x="2422207" y="5737199"/>
                  </a:lnTo>
                  <a:lnTo>
                    <a:pt x="2431351" y="5724499"/>
                  </a:lnTo>
                  <a:lnTo>
                    <a:pt x="2450528" y="5686387"/>
                  </a:lnTo>
                  <a:lnTo>
                    <a:pt x="2455227" y="5673687"/>
                  </a:lnTo>
                  <a:lnTo>
                    <a:pt x="3218484" y="5673687"/>
                  </a:lnTo>
                  <a:lnTo>
                    <a:pt x="3223564" y="5686387"/>
                  </a:lnTo>
                  <a:lnTo>
                    <a:pt x="3223564" y="5606313"/>
                  </a:lnTo>
                  <a:lnTo>
                    <a:pt x="3186861" y="5597487"/>
                  </a:lnTo>
                  <a:lnTo>
                    <a:pt x="2379281" y="5597487"/>
                  </a:lnTo>
                  <a:lnTo>
                    <a:pt x="2379281" y="5673687"/>
                  </a:lnTo>
                  <a:lnTo>
                    <a:pt x="2363165" y="5699099"/>
                  </a:lnTo>
                  <a:lnTo>
                    <a:pt x="2343734" y="5711799"/>
                  </a:lnTo>
                  <a:lnTo>
                    <a:pt x="2320493" y="5724499"/>
                  </a:lnTo>
                  <a:lnTo>
                    <a:pt x="2292934" y="5737199"/>
                  </a:lnTo>
                  <a:lnTo>
                    <a:pt x="1820887" y="5737199"/>
                  </a:lnTo>
                  <a:lnTo>
                    <a:pt x="1792566" y="5724499"/>
                  </a:lnTo>
                  <a:lnTo>
                    <a:pt x="1768309" y="5711799"/>
                  </a:lnTo>
                  <a:lnTo>
                    <a:pt x="1749513" y="5699099"/>
                  </a:lnTo>
                  <a:lnTo>
                    <a:pt x="1737448" y="5673687"/>
                  </a:lnTo>
                  <a:lnTo>
                    <a:pt x="2379281" y="5673687"/>
                  </a:lnTo>
                  <a:lnTo>
                    <a:pt x="2379281" y="5597487"/>
                  </a:lnTo>
                  <a:lnTo>
                    <a:pt x="1054569" y="5597487"/>
                  </a:lnTo>
                  <a:lnTo>
                    <a:pt x="1054633" y="5203825"/>
                  </a:lnTo>
                  <a:lnTo>
                    <a:pt x="1058456" y="5153025"/>
                  </a:lnTo>
                  <a:lnTo>
                    <a:pt x="1069619" y="5114925"/>
                  </a:lnTo>
                  <a:lnTo>
                    <a:pt x="1088021" y="5076825"/>
                  </a:lnTo>
                  <a:lnTo>
                    <a:pt x="1113612" y="5038725"/>
                  </a:lnTo>
                  <a:lnTo>
                    <a:pt x="1146149" y="5013325"/>
                  </a:lnTo>
                  <a:lnTo>
                    <a:pt x="1185646" y="4987925"/>
                  </a:lnTo>
                  <a:lnTo>
                    <a:pt x="1055344" y="4987925"/>
                  </a:lnTo>
                  <a:lnTo>
                    <a:pt x="1054671" y="4975225"/>
                  </a:lnTo>
                  <a:lnTo>
                    <a:pt x="1054823" y="4467237"/>
                  </a:lnTo>
                  <a:lnTo>
                    <a:pt x="1059675" y="4429137"/>
                  </a:lnTo>
                  <a:lnTo>
                    <a:pt x="1073861" y="4403737"/>
                  </a:lnTo>
                  <a:lnTo>
                    <a:pt x="1097229" y="4391037"/>
                  </a:lnTo>
                  <a:lnTo>
                    <a:pt x="1225905" y="4391037"/>
                  </a:lnTo>
                  <a:lnTo>
                    <a:pt x="1236192" y="4378337"/>
                  </a:lnTo>
                  <a:lnTo>
                    <a:pt x="1242796" y="4365637"/>
                  </a:lnTo>
                  <a:lnTo>
                    <a:pt x="1245463" y="4352937"/>
                  </a:lnTo>
                  <a:lnTo>
                    <a:pt x="1244066" y="4340237"/>
                  </a:lnTo>
                  <a:lnTo>
                    <a:pt x="1238605" y="4327537"/>
                  </a:lnTo>
                  <a:lnTo>
                    <a:pt x="1229461" y="4327537"/>
                  </a:lnTo>
                  <a:lnTo>
                    <a:pt x="1216888" y="4314837"/>
                  </a:lnTo>
                  <a:lnTo>
                    <a:pt x="1120470" y="4314837"/>
                  </a:lnTo>
                  <a:lnTo>
                    <a:pt x="1088986" y="4327537"/>
                  </a:lnTo>
                  <a:lnTo>
                    <a:pt x="1043419" y="4340237"/>
                  </a:lnTo>
                  <a:lnTo>
                    <a:pt x="1009345" y="4365637"/>
                  </a:lnTo>
                  <a:lnTo>
                    <a:pt x="988009" y="4416437"/>
                  </a:lnTo>
                  <a:lnTo>
                    <a:pt x="980605" y="4467237"/>
                  </a:lnTo>
                  <a:lnTo>
                    <a:pt x="980554" y="5597487"/>
                  </a:lnTo>
                  <a:lnTo>
                    <a:pt x="886561" y="5597487"/>
                  </a:lnTo>
                  <a:lnTo>
                    <a:pt x="861720" y="5610187"/>
                  </a:lnTo>
                  <a:lnTo>
                    <a:pt x="842581" y="5622887"/>
                  </a:lnTo>
                  <a:lnTo>
                    <a:pt x="827608" y="5648287"/>
                  </a:lnTo>
                  <a:lnTo>
                    <a:pt x="815314" y="5673687"/>
                  </a:lnTo>
                  <a:lnTo>
                    <a:pt x="815314" y="5724499"/>
                  </a:lnTo>
                  <a:lnTo>
                    <a:pt x="825423" y="5749899"/>
                  </a:lnTo>
                  <a:lnTo>
                    <a:pt x="835202" y="5787999"/>
                  </a:lnTo>
                  <a:lnTo>
                    <a:pt x="859028" y="5838774"/>
                  </a:lnTo>
                  <a:lnTo>
                    <a:pt x="889076" y="5876874"/>
                  </a:lnTo>
                  <a:lnTo>
                    <a:pt x="925753" y="5902274"/>
                  </a:lnTo>
                  <a:lnTo>
                    <a:pt x="968260" y="5927674"/>
                  </a:lnTo>
                  <a:lnTo>
                    <a:pt x="1015809" y="5940374"/>
                  </a:lnTo>
                  <a:lnTo>
                    <a:pt x="3090214" y="5940374"/>
                  </a:lnTo>
                  <a:lnTo>
                    <a:pt x="3136950" y="5927674"/>
                  </a:lnTo>
                  <a:lnTo>
                    <a:pt x="3177717" y="5914974"/>
                  </a:lnTo>
                  <a:lnTo>
                    <a:pt x="3212769" y="5889574"/>
                  </a:lnTo>
                  <a:lnTo>
                    <a:pt x="3222421" y="5876874"/>
                  </a:lnTo>
                  <a:lnTo>
                    <a:pt x="3241979" y="5851474"/>
                  </a:lnTo>
                  <a:lnTo>
                    <a:pt x="3265474" y="5813387"/>
                  </a:lnTo>
                  <a:lnTo>
                    <a:pt x="3283254" y="5775299"/>
                  </a:lnTo>
                  <a:lnTo>
                    <a:pt x="3295319" y="5724499"/>
                  </a:lnTo>
                  <a:lnTo>
                    <a:pt x="3295954" y="5673687"/>
                  </a:lnTo>
                  <a:close/>
                </a:path>
                <a:path w="4099560" h="5940425">
                  <a:moveTo>
                    <a:pt x="3746919" y="2403538"/>
                  </a:moveTo>
                  <a:lnTo>
                    <a:pt x="3746792" y="2118563"/>
                  </a:lnTo>
                  <a:lnTo>
                    <a:pt x="3746665" y="2071192"/>
                  </a:lnTo>
                  <a:lnTo>
                    <a:pt x="3741966" y="2030552"/>
                  </a:lnTo>
                  <a:lnTo>
                    <a:pt x="3700310" y="1988134"/>
                  </a:lnTo>
                  <a:lnTo>
                    <a:pt x="3660432" y="1983054"/>
                  </a:lnTo>
                  <a:lnTo>
                    <a:pt x="3610521" y="1982927"/>
                  </a:lnTo>
                  <a:lnTo>
                    <a:pt x="3610521" y="2118563"/>
                  </a:lnTo>
                  <a:lnTo>
                    <a:pt x="3610521" y="2263470"/>
                  </a:lnTo>
                  <a:lnTo>
                    <a:pt x="3609505" y="2263470"/>
                  </a:lnTo>
                  <a:lnTo>
                    <a:pt x="3609505" y="2403538"/>
                  </a:lnTo>
                  <a:lnTo>
                    <a:pt x="3609505" y="2618168"/>
                  </a:lnTo>
                  <a:lnTo>
                    <a:pt x="3464471" y="2618168"/>
                  </a:lnTo>
                  <a:lnTo>
                    <a:pt x="3464471" y="2403538"/>
                  </a:lnTo>
                  <a:lnTo>
                    <a:pt x="3609505" y="2403538"/>
                  </a:lnTo>
                  <a:lnTo>
                    <a:pt x="3609505" y="2263470"/>
                  </a:lnTo>
                  <a:lnTo>
                    <a:pt x="3464598" y="2263470"/>
                  </a:lnTo>
                  <a:lnTo>
                    <a:pt x="3464598" y="2118563"/>
                  </a:lnTo>
                  <a:lnTo>
                    <a:pt x="3610521" y="2118563"/>
                  </a:lnTo>
                  <a:lnTo>
                    <a:pt x="3610521" y="1982927"/>
                  </a:lnTo>
                  <a:lnTo>
                    <a:pt x="3559721" y="1982673"/>
                  </a:lnTo>
                  <a:lnTo>
                    <a:pt x="3408591" y="1983308"/>
                  </a:lnTo>
                  <a:lnTo>
                    <a:pt x="3348278" y="2002612"/>
                  </a:lnTo>
                  <a:lnTo>
                    <a:pt x="3329990" y="2064969"/>
                  </a:lnTo>
                  <a:lnTo>
                    <a:pt x="3329990" y="2365057"/>
                  </a:lnTo>
                  <a:lnTo>
                    <a:pt x="3329736" y="2365057"/>
                  </a:lnTo>
                  <a:lnTo>
                    <a:pt x="3329863" y="2665285"/>
                  </a:lnTo>
                  <a:lnTo>
                    <a:pt x="3334562" y="2706814"/>
                  </a:lnTo>
                  <a:lnTo>
                    <a:pt x="3376968" y="2749740"/>
                  </a:lnTo>
                  <a:lnTo>
                    <a:pt x="3418497" y="2754693"/>
                  </a:lnTo>
                  <a:lnTo>
                    <a:pt x="3514382" y="2755074"/>
                  </a:lnTo>
                  <a:lnTo>
                    <a:pt x="3658273" y="2754566"/>
                  </a:lnTo>
                  <a:lnTo>
                    <a:pt x="3698405" y="2749486"/>
                  </a:lnTo>
                  <a:lnTo>
                    <a:pt x="3741331" y="2707195"/>
                  </a:lnTo>
                  <a:lnTo>
                    <a:pt x="3746411" y="2667444"/>
                  </a:lnTo>
                  <a:lnTo>
                    <a:pt x="3746538" y="2618168"/>
                  </a:lnTo>
                  <a:lnTo>
                    <a:pt x="3746919" y="2403538"/>
                  </a:lnTo>
                  <a:close/>
                </a:path>
                <a:path w="4099560" h="5940425">
                  <a:moveTo>
                    <a:pt x="3746919" y="1625434"/>
                  </a:moveTo>
                  <a:lnTo>
                    <a:pt x="3746792" y="1270609"/>
                  </a:lnTo>
                  <a:lnTo>
                    <a:pt x="3746411" y="1124559"/>
                  </a:lnTo>
                  <a:lnTo>
                    <a:pt x="3739934" y="1048994"/>
                  </a:lnTo>
                  <a:lnTo>
                    <a:pt x="3690531" y="998702"/>
                  </a:lnTo>
                  <a:lnTo>
                    <a:pt x="3646716" y="992352"/>
                  </a:lnTo>
                  <a:lnTo>
                    <a:pt x="3609886" y="992225"/>
                  </a:lnTo>
                  <a:lnTo>
                    <a:pt x="3609886" y="1124813"/>
                  </a:lnTo>
                  <a:lnTo>
                    <a:pt x="3609886" y="1270609"/>
                  </a:lnTo>
                  <a:lnTo>
                    <a:pt x="3608743" y="1270609"/>
                  </a:lnTo>
                  <a:lnTo>
                    <a:pt x="3608743" y="1411566"/>
                  </a:lnTo>
                  <a:lnTo>
                    <a:pt x="3608743" y="1625434"/>
                  </a:lnTo>
                  <a:lnTo>
                    <a:pt x="3464852" y="1625434"/>
                  </a:lnTo>
                  <a:lnTo>
                    <a:pt x="3464852" y="1411566"/>
                  </a:lnTo>
                  <a:lnTo>
                    <a:pt x="3608743" y="1411566"/>
                  </a:lnTo>
                  <a:lnTo>
                    <a:pt x="3608743" y="1270609"/>
                  </a:lnTo>
                  <a:lnTo>
                    <a:pt x="3462439" y="1270609"/>
                  </a:lnTo>
                  <a:lnTo>
                    <a:pt x="3462312" y="1176629"/>
                  </a:lnTo>
                  <a:lnTo>
                    <a:pt x="3469932" y="1132814"/>
                  </a:lnTo>
                  <a:lnTo>
                    <a:pt x="3513112" y="1124813"/>
                  </a:lnTo>
                  <a:lnTo>
                    <a:pt x="3592563" y="1124712"/>
                  </a:lnTo>
                  <a:lnTo>
                    <a:pt x="3609886" y="1124813"/>
                  </a:lnTo>
                  <a:lnTo>
                    <a:pt x="3609886" y="992225"/>
                  </a:lnTo>
                  <a:lnTo>
                    <a:pt x="3430816" y="992606"/>
                  </a:lnTo>
                  <a:lnTo>
                    <a:pt x="3385096" y="998829"/>
                  </a:lnTo>
                  <a:lnTo>
                    <a:pt x="3335578" y="1048994"/>
                  </a:lnTo>
                  <a:lnTo>
                    <a:pt x="3329736" y="1095222"/>
                  </a:lnTo>
                  <a:lnTo>
                    <a:pt x="3329736" y="1635213"/>
                  </a:lnTo>
                  <a:lnTo>
                    <a:pt x="3329990" y="1682203"/>
                  </a:lnTo>
                  <a:lnTo>
                    <a:pt x="3348913" y="1741512"/>
                  </a:lnTo>
                  <a:lnTo>
                    <a:pt x="3408083" y="1760816"/>
                  </a:lnTo>
                  <a:lnTo>
                    <a:pt x="3511969" y="1761324"/>
                  </a:lnTo>
                  <a:lnTo>
                    <a:pt x="3667925" y="1760689"/>
                  </a:lnTo>
                  <a:lnTo>
                    <a:pt x="3725075" y="1741639"/>
                  </a:lnTo>
                  <a:lnTo>
                    <a:pt x="3746157" y="1684997"/>
                  </a:lnTo>
                  <a:lnTo>
                    <a:pt x="3746919" y="1625434"/>
                  </a:lnTo>
                  <a:close/>
                </a:path>
                <a:path w="4099560" h="5940425">
                  <a:moveTo>
                    <a:pt x="4011574" y="2973755"/>
                  </a:moveTo>
                  <a:lnTo>
                    <a:pt x="4003192" y="2973501"/>
                  </a:lnTo>
                  <a:lnTo>
                    <a:pt x="3960266" y="2973755"/>
                  </a:lnTo>
                  <a:lnTo>
                    <a:pt x="4011574" y="2973755"/>
                  </a:lnTo>
                  <a:close/>
                </a:path>
                <a:path w="4099560" h="5940425">
                  <a:moveTo>
                    <a:pt x="4016400" y="2973882"/>
                  </a:moveTo>
                  <a:lnTo>
                    <a:pt x="3960266" y="2973755"/>
                  </a:lnTo>
                  <a:lnTo>
                    <a:pt x="3960139" y="2971850"/>
                  </a:lnTo>
                  <a:lnTo>
                    <a:pt x="3957726" y="2945561"/>
                  </a:lnTo>
                  <a:lnTo>
                    <a:pt x="3957472" y="2937687"/>
                  </a:lnTo>
                  <a:lnTo>
                    <a:pt x="3956837" y="2446591"/>
                  </a:lnTo>
                  <a:lnTo>
                    <a:pt x="3957218" y="656577"/>
                  </a:lnTo>
                  <a:lnTo>
                    <a:pt x="3952900" y="613270"/>
                  </a:lnTo>
                  <a:lnTo>
                    <a:pt x="3938041" y="585711"/>
                  </a:lnTo>
                  <a:lnTo>
                    <a:pt x="3909847" y="571106"/>
                  </a:lnTo>
                  <a:lnTo>
                    <a:pt x="3866045" y="566788"/>
                  </a:lnTo>
                  <a:lnTo>
                    <a:pt x="3822992" y="566788"/>
                  </a:lnTo>
                  <a:lnTo>
                    <a:pt x="3822992" y="698487"/>
                  </a:lnTo>
                  <a:lnTo>
                    <a:pt x="3822992" y="2971850"/>
                  </a:lnTo>
                  <a:lnTo>
                    <a:pt x="2756090" y="2971850"/>
                  </a:lnTo>
                  <a:lnTo>
                    <a:pt x="2756090" y="2971342"/>
                  </a:lnTo>
                  <a:lnTo>
                    <a:pt x="2756090" y="2970326"/>
                  </a:lnTo>
                  <a:lnTo>
                    <a:pt x="2756090" y="700646"/>
                  </a:lnTo>
                  <a:lnTo>
                    <a:pt x="2787586" y="698868"/>
                  </a:lnTo>
                  <a:lnTo>
                    <a:pt x="2798127" y="698614"/>
                  </a:lnTo>
                  <a:lnTo>
                    <a:pt x="2996133" y="698461"/>
                  </a:lnTo>
                  <a:lnTo>
                    <a:pt x="3098215" y="698995"/>
                  </a:lnTo>
                  <a:lnTo>
                    <a:pt x="3105302" y="698360"/>
                  </a:lnTo>
                  <a:lnTo>
                    <a:pt x="3106724" y="698233"/>
                  </a:lnTo>
                  <a:lnTo>
                    <a:pt x="3151682" y="686295"/>
                  </a:lnTo>
                  <a:lnTo>
                    <a:pt x="3182924" y="641972"/>
                  </a:lnTo>
                  <a:lnTo>
                    <a:pt x="3198672" y="608063"/>
                  </a:lnTo>
                  <a:lnTo>
                    <a:pt x="3221024" y="582409"/>
                  </a:lnTo>
                  <a:lnTo>
                    <a:pt x="3249041" y="566915"/>
                  </a:lnTo>
                  <a:lnTo>
                    <a:pt x="3250742" y="565899"/>
                  </a:lnTo>
                  <a:lnTo>
                    <a:pt x="3288080" y="559803"/>
                  </a:lnTo>
                  <a:lnTo>
                    <a:pt x="3323767" y="563867"/>
                  </a:lnTo>
                  <a:lnTo>
                    <a:pt x="3352596" y="578345"/>
                  </a:lnTo>
                  <a:lnTo>
                    <a:pt x="3375952" y="604634"/>
                  </a:lnTo>
                  <a:lnTo>
                    <a:pt x="3395256" y="643877"/>
                  </a:lnTo>
                  <a:lnTo>
                    <a:pt x="3408591" y="668896"/>
                  </a:lnTo>
                  <a:lnTo>
                    <a:pt x="3426371" y="686168"/>
                  </a:lnTo>
                  <a:lnTo>
                    <a:pt x="3449231" y="695947"/>
                  </a:lnTo>
                  <a:lnTo>
                    <a:pt x="3477552" y="698868"/>
                  </a:lnTo>
                  <a:lnTo>
                    <a:pt x="3822992" y="698487"/>
                  </a:lnTo>
                  <a:lnTo>
                    <a:pt x="3822992" y="566788"/>
                  </a:lnTo>
                  <a:lnTo>
                    <a:pt x="3703612" y="566788"/>
                  </a:lnTo>
                  <a:lnTo>
                    <a:pt x="3541560" y="565772"/>
                  </a:lnTo>
                  <a:lnTo>
                    <a:pt x="3529660" y="559803"/>
                  </a:lnTo>
                  <a:lnTo>
                    <a:pt x="3500031" y="544944"/>
                  </a:lnTo>
                  <a:lnTo>
                    <a:pt x="3470567" y="507860"/>
                  </a:lnTo>
                  <a:lnTo>
                    <a:pt x="3437928" y="477634"/>
                  </a:lnTo>
                  <a:lnTo>
                    <a:pt x="3402749" y="454139"/>
                  </a:lnTo>
                  <a:lnTo>
                    <a:pt x="3365677" y="437248"/>
                  </a:lnTo>
                  <a:lnTo>
                    <a:pt x="3327323" y="427215"/>
                  </a:lnTo>
                  <a:lnTo>
                    <a:pt x="3288334" y="423913"/>
                  </a:lnTo>
                  <a:lnTo>
                    <a:pt x="3249472" y="427342"/>
                  </a:lnTo>
                  <a:lnTo>
                    <a:pt x="3211245" y="437502"/>
                  </a:lnTo>
                  <a:lnTo>
                    <a:pt x="3174415" y="454393"/>
                  </a:lnTo>
                  <a:lnTo>
                    <a:pt x="3139617" y="478015"/>
                  </a:lnTo>
                  <a:lnTo>
                    <a:pt x="3107486" y="508495"/>
                  </a:lnTo>
                  <a:lnTo>
                    <a:pt x="3073450" y="552564"/>
                  </a:lnTo>
                  <a:lnTo>
                    <a:pt x="3066973" y="559041"/>
                  </a:lnTo>
                  <a:lnTo>
                    <a:pt x="3059861" y="563994"/>
                  </a:lnTo>
                  <a:lnTo>
                    <a:pt x="3053003" y="566026"/>
                  </a:lnTo>
                  <a:lnTo>
                    <a:pt x="2917621" y="566915"/>
                  </a:lnTo>
                  <a:lnTo>
                    <a:pt x="2755963" y="566915"/>
                  </a:lnTo>
                  <a:lnTo>
                    <a:pt x="2754058" y="536435"/>
                  </a:lnTo>
                  <a:lnTo>
                    <a:pt x="2753677" y="222377"/>
                  </a:lnTo>
                  <a:lnTo>
                    <a:pt x="2753423" y="171450"/>
                  </a:lnTo>
                  <a:lnTo>
                    <a:pt x="2764091" y="134747"/>
                  </a:lnTo>
                  <a:lnTo>
                    <a:pt x="2793936" y="119507"/>
                  </a:lnTo>
                  <a:lnTo>
                    <a:pt x="2803842" y="109982"/>
                  </a:lnTo>
                  <a:lnTo>
                    <a:pt x="2812351" y="98044"/>
                  </a:lnTo>
                  <a:lnTo>
                    <a:pt x="2818447" y="85852"/>
                  </a:lnTo>
                  <a:lnTo>
                    <a:pt x="2822765" y="52451"/>
                  </a:lnTo>
                  <a:lnTo>
                    <a:pt x="2809684" y="25146"/>
                  </a:lnTo>
                  <a:lnTo>
                    <a:pt x="2781617" y="6858"/>
                  </a:lnTo>
                  <a:lnTo>
                    <a:pt x="2741612" y="127"/>
                  </a:lnTo>
                  <a:lnTo>
                    <a:pt x="2616263" y="127"/>
                  </a:lnTo>
                  <a:lnTo>
                    <a:pt x="2616263" y="134747"/>
                  </a:lnTo>
                  <a:lnTo>
                    <a:pt x="2616263" y="2970326"/>
                  </a:lnTo>
                  <a:lnTo>
                    <a:pt x="1552536" y="2970326"/>
                  </a:lnTo>
                  <a:lnTo>
                    <a:pt x="1552536" y="1481924"/>
                  </a:lnTo>
                  <a:lnTo>
                    <a:pt x="1414106" y="1481924"/>
                  </a:lnTo>
                  <a:lnTo>
                    <a:pt x="1414106" y="2971342"/>
                  </a:lnTo>
                  <a:lnTo>
                    <a:pt x="276059" y="2971342"/>
                  </a:lnTo>
                  <a:lnTo>
                    <a:pt x="276059" y="1481289"/>
                  </a:lnTo>
                  <a:lnTo>
                    <a:pt x="1552536" y="1481289"/>
                  </a:lnTo>
                  <a:lnTo>
                    <a:pt x="1552536" y="1342351"/>
                  </a:lnTo>
                  <a:lnTo>
                    <a:pt x="1552409" y="1270355"/>
                  </a:lnTo>
                  <a:lnTo>
                    <a:pt x="1552536" y="134747"/>
                  </a:lnTo>
                  <a:lnTo>
                    <a:pt x="2616263" y="134747"/>
                  </a:lnTo>
                  <a:lnTo>
                    <a:pt x="2616263" y="127"/>
                  </a:lnTo>
                  <a:lnTo>
                    <a:pt x="1507070" y="0"/>
                  </a:lnTo>
                  <a:lnTo>
                    <a:pt x="1412709" y="381"/>
                  </a:lnTo>
                  <a:lnTo>
                    <a:pt x="1369529" y="14986"/>
                  </a:lnTo>
                  <a:lnTo>
                    <a:pt x="1347571" y="54356"/>
                  </a:lnTo>
                  <a:lnTo>
                    <a:pt x="1346301" y="77978"/>
                  </a:lnTo>
                  <a:lnTo>
                    <a:pt x="1352524" y="98806"/>
                  </a:lnTo>
                  <a:lnTo>
                    <a:pt x="1365846" y="115062"/>
                  </a:lnTo>
                  <a:lnTo>
                    <a:pt x="1385531" y="125222"/>
                  </a:lnTo>
                  <a:lnTo>
                    <a:pt x="1403184" y="132969"/>
                  </a:lnTo>
                  <a:lnTo>
                    <a:pt x="1412709" y="143510"/>
                  </a:lnTo>
                  <a:lnTo>
                    <a:pt x="1416392" y="157099"/>
                  </a:lnTo>
                  <a:lnTo>
                    <a:pt x="1417027" y="171450"/>
                  </a:lnTo>
                  <a:lnTo>
                    <a:pt x="1416519" y="1098397"/>
                  </a:lnTo>
                  <a:lnTo>
                    <a:pt x="1416265" y="1106144"/>
                  </a:lnTo>
                  <a:lnTo>
                    <a:pt x="1414005" y="1132179"/>
                  </a:lnTo>
                  <a:lnTo>
                    <a:pt x="1413979" y="1268323"/>
                  </a:lnTo>
                  <a:lnTo>
                    <a:pt x="1413979" y="1342351"/>
                  </a:lnTo>
                  <a:lnTo>
                    <a:pt x="275513" y="1342351"/>
                  </a:lnTo>
                  <a:lnTo>
                    <a:pt x="275513" y="1268323"/>
                  </a:lnTo>
                  <a:lnTo>
                    <a:pt x="1413979" y="1268323"/>
                  </a:lnTo>
                  <a:lnTo>
                    <a:pt x="1413979" y="1132560"/>
                  </a:lnTo>
                  <a:lnTo>
                    <a:pt x="1413979" y="1132433"/>
                  </a:lnTo>
                  <a:lnTo>
                    <a:pt x="175628" y="1132560"/>
                  </a:lnTo>
                  <a:lnTo>
                    <a:pt x="146545" y="1132179"/>
                  </a:lnTo>
                  <a:lnTo>
                    <a:pt x="105905" y="1148816"/>
                  </a:lnTo>
                  <a:lnTo>
                    <a:pt x="75095" y="1190472"/>
                  </a:lnTo>
                  <a:lnTo>
                    <a:pt x="76428" y="1205966"/>
                  </a:lnTo>
                  <a:lnTo>
                    <a:pt x="103492" y="1254226"/>
                  </a:lnTo>
                  <a:lnTo>
                    <a:pt x="129222" y="1266926"/>
                  </a:lnTo>
                  <a:lnTo>
                    <a:pt x="139103" y="1270355"/>
                  </a:lnTo>
                  <a:lnTo>
                    <a:pt x="139103" y="2973882"/>
                  </a:lnTo>
                  <a:lnTo>
                    <a:pt x="4016400" y="2973882"/>
                  </a:lnTo>
                  <a:close/>
                </a:path>
                <a:path w="4099560" h="5940425">
                  <a:moveTo>
                    <a:pt x="4099077" y="3042081"/>
                  </a:moveTo>
                  <a:lnTo>
                    <a:pt x="4093743" y="3014649"/>
                  </a:lnTo>
                  <a:lnTo>
                    <a:pt x="4051706" y="2979724"/>
                  </a:lnTo>
                  <a:lnTo>
                    <a:pt x="139103" y="2973882"/>
                  </a:lnTo>
                  <a:lnTo>
                    <a:pt x="106819" y="2973501"/>
                  </a:lnTo>
                  <a:lnTo>
                    <a:pt x="44259" y="2980613"/>
                  </a:lnTo>
                  <a:lnTo>
                    <a:pt x="4737" y="3016300"/>
                  </a:lnTo>
                  <a:lnTo>
                    <a:pt x="0" y="3043351"/>
                  </a:lnTo>
                  <a:lnTo>
                    <a:pt x="6083" y="3069894"/>
                  </a:lnTo>
                  <a:lnTo>
                    <a:pt x="22161" y="3089833"/>
                  </a:lnTo>
                  <a:lnTo>
                    <a:pt x="47396" y="3102533"/>
                  </a:lnTo>
                  <a:lnTo>
                    <a:pt x="80962" y="3106978"/>
                  </a:lnTo>
                  <a:lnTo>
                    <a:pt x="225056" y="3107232"/>
                  </a:lnTo>
                  <a:lnTo>
                    <a:pt x="4015384" y="3106978"/>
                  </a:lnTo>
                  <a:lnTo>
                    <a:pt x="4050690" y="3102660"/>
                  </a:lnTo>
                  <a:lnTo>
                    <a:pt x="4076979" y="3089833"/>
                  </a:lnTo>
                  <a:lnTo>
                    <a:pt x="4093235" y="3069513"/>
                  </a:lnTo>
                  <a:lnTo>
                    <a:pt x="4099077" y="3042081"/>
                  </a:lnTo>
                  <a:close/>
                </a:path>
              </a:pathLst>
            </a:custGeom>
            <a:solidFill>
              <a:srgbClr val="FFFFFF">
                <a:alpha val="98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74613" y="9937752"/>
              <a:ext cx="73150" cy="15239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54098" y="8921210"/>
              <a:ext cx="99313" cy="762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303020" y="8997410"/>
              <a:ext cx="768350" cy="1092835"/>
            </a:xfrm>
            <a:custGeom>
              <a:avLst/>
              <a:gdLst/>
              <a:ahLst/>
              <a:cxnLst/>
              <a:rect l="l" t="t" r="r" b="b"/>
              <a:pathLst>
                <a:path w="768350" h="1092834">
                  <a:moveTo>
                    <a:pt x="235038" y="58"/>
                  </a:moveTo>
                  <a:lnTo>
                    <a:pt x="133567" y="58"/>
                  </a:lnTo>
                  <a:lnTo>
                    <a:pt x="167094" y="12758"/>
                  </a:lnTo>
                  <a:lnTo>
                    <a:pt x="86070" y="12758"/>
                  </a:lnTo>
                  <a:lnTo>
                    <a:pt x="48733" y="38157"/>
                  </a:lnTo>
                  <a:lnTo>
                    <a:pt x="24604" y="76383"/>
                  </a:lnTo>
                  <a:lnTo>
                    <a:pt x="16984" y="127182"/>
                  </a:lnTo>
                  <a:lnTo>
                    <a:pt x="18127" y="177980"/>
                  </a:lnTo>
                  <a:lnTo>
                    <a:pt x="18254" y="254179"/>
                  </a:lnTo>
                  <a:lnTo>
                    <a:pt x="17873" y="368476"/>
                  </a:lnTo>
                  <a:lnTo>
                    <a:pt x="18000" y="381175"/>
                  </a:lnTo>
                  <a:lnTo>
                    <a:pt x="17111" y="394002"/>
                  </a:lnTo>
                  <a:lnTo>
                    <a:pt x="14063" y="406702"/>
                  </a:lnTo>
                  <a:lnTo>
                    <a:pt x="8475" y="406702"/>
                  </a:lnTo>
                  <a:lnTo>
                    <a:pt x="-32" y="419401"/>
                  </a:lnTo>
                  <a:lnTo>
                    <a:pt x="249769" y="419401"/>
                  </a:lnTo>
                  <a:lnTo>
                    <a:pt x="285201" y="444801"/>
                  </a:lnTo>
                  <a:lnTo>
                    <a:pt x="319998" y="482900"/>
                  </a:lnTo>
                  <a:lnTo>
                    <a:pt x="354161" y="520999"/>
                  </a:lnTo>
                  <a:lnTo>
                    <a:pt x="388069" y="546398"/>
                  </a:lnTo>
                  <a:lnTo>
                    <a:pt x="422104" y="584497"/>
                  </a:lnTo>
                  <a:lnTo>
                    <a:pt x="431375" y="597197"/>
                  </a:lnTo>
                  <a:lnTo>
                    <a:pt x="466172" y="597197"/>
                  </a:lnTo>
                  <a:lnTo>
                    <a:pt x="485475" y="609897"/>
                  </a:lnTo>
                  <a:lnTo>
                    <a:pt x="502366" y="622596"/>
                  </a:lnTo>
                  <a:lnTo>
                    <a:pt x="513415" y="647996"/>
                  </a:lnTo>
                  <a:lnTo>
                    <a:pt x="515574" y="660695"/>
                  </a:lnTo>
                  <a:lnTo>
                    <a:pt x="488015" y="813218"/>
                  </a:lnTo>
                  <a:lnTo>
                    <a:pt x="469601" y="927515"/>
                  </a:lnTo>
                  <a:lnTo>
                    <a:pt x="441026" y="1080001"/>
                  </a:lnTo>
                  <a:lnTo>
                    <a:pt x="439375" y="1092713"/>
                  </a:lnTo>
                  <a:lnTo>
                    <a:pt x="514685" y="1092713"/>
                  </a:lnTo>
                  <a:lnTo>
                    <a:pt x="528273" y="1016540"/>
                  </a:lnTo>
                  <a:lnTo>
                    <a:pt x="534877" y="978314"/>
                  </a:lnTo>
                  <a:lnTo>
                    <a:pt x="541735" y="940215"/>
                  </a:lnTo>
                  <a:lnTo>
                    <a:pt x="550117" y="889416"/>
                  </a:lnTo>
                  <a:lnTo>
                    <a:pt x="566880" y="800519"/>
                  </a:lnTo>
                  <a:lnTo>
                    <a:pt x="575262" y="749720"/>
                  </a:lnTo>
                  <a:lnTo>
                    <a:pt x="585422" y="686222"/>
                  </a:lnTo>
                  <a:lnTo>
                    <a:pt x="621616" y="686222"/>
                  </a:lnTo>
                  <a:lnTo>
                    <a:pt x="623394" y="698921"/>
                  </a:lnTo>
                  <a:lnTo>
                    <a:pt x="642062" y="800519"/>
                  </a:lnTo>
                  <a:lnTo>
                    <a:pt x="651587" y="864017"/>
                  </a:lnTo>
                  <a:lnTo>
                    <a:pt x="679907" y="1016540"/>
                  </a:lnTo>
                  <a:lnTo>
                    <a:pt x="690575" y="1080001"/>
                  </a:lnTo>
                  <a:lnTo>
                    <a:pt x="690956" y="1092713"/>
                  </a:lnTo>
                  <a:lnTo>
                    <a:pt x="768043" y="1092713"/>
                  </a:lnTo>
                  <a:lnTo>
                    <a:pt x="755851" y="1029240"/>
                  </a:lnTo>
                  <a:lnTo>
                    <a:pt x="743787" y="952915"/>
                  </a:lnTo>
                  <a:lnTo>
                    <a:pt x="726388" y="864017"/>
                  </a:lnTo>
                  <a:lnTo>
                    <a:pt x="709371" y="762420"/>
                  </a:lnTo>
                  <a:lnTo>
                    <a:pt x="701243" y="711621"/>
                  </a:lnTo>
                  <a:lnTo>
                    <a:pt x="693369" y="673395"/>
                  </a:lnTo>
                  <a:lnTo>
                    <a:pt x="693623" y="660695"/>
                  </a:lnTo>
                  <a:lnTo>
                    <a:pt x="696925" y="647996"/>
                  </a:lnTo>
                  <a:lnTo>
                    <a:pt x="706069" y="622596"/>
                  </a:lnTo>
                  <a:lnTo>
                    <a:pt x="712038" y="609897"/>
                  </a:lnTo>
                  <a:lnTo>
                    <a:pt x="588851" y="609897"/>
                  </a:lnTo>
                  <a:lnTo>
                    <a:pt x="572468" y="597197"/>
                  </a:lnTo>
                  <a:lnTo>
                    <a:pt x="561165" y="584497"/>
                  </a:lnTo>
                  <a:lnTo>
                    <a:pt x="551641" y="559098"/>
                  </a:lnTo>
                  <a:lnTo>
                    <a:pt x="592915" y="520999"/>
                  </a:lnTo>
                  <a:lnTo>
                    <a:pt x="462870" y="520999"/>
                  </a:lnTo>
                  <a:lnTo>
                    <a:pt x="428454" y="482900"/>
                  </a:lnTo>
                  <a:lnTo>
                    <a:pt x="393911" y="457500"/>
                  </a:lnTo>
                  <a:lnTo>
                    <a:pt x="358733" y="419401"/>
                  </a:lnTo>
                  <a:lnTo>
                    <a:pt x="322157" y="381175"/>
                  </a:lnTo>
                  <a:lnTo>
                    <a:pt x="92928" y="381175"/>
                  </a:lnTo>
                  <a:lnTo>
                    <a:pt x="92420" y="368476"/>
                  </a:lnTo>
                  <a:lnTo>
                    <a:pt x="91531" y="368476"/>
                  </a:lnTo>
                  <a:lnTo>
                    <a:pt x="91531" y="127182"/>
                  </a:lnTo>
                  <a:lnTo>
                    <a:pt x="93563" y="101782"/>
                  </a:lnTo>
                  <a:lnTo>
                    <a:pt x="100675" y="89083"/>
                  </a:lnTo>
                  <a:lnTo>
                    <a:pt x="113883" y="76383"/>
                  </a:lnTo>
                  <a:lnTo>
                    <a:pt x="402673" y="76383"/>
                  </a:lnTo>
                  <a:lnTo>
                    <a:pt x="381973" y="50857"/>
                  </a:lnTo>
                  <a:lnTo>
                    <a:pt x="356574" y="12758"/>
                  </a:lnTo>
                  <a:lnTo>
                    <a:pt x="201002" y="12758"/>
                  </a:lnTo>
                  <a:lnTo>
                    <a:pt x="235038" y="58"/>
                  </a:lnTo>
                  <a:close/>
                </a:path>
              </a:pathLst>
            </a:custGeom>
            <a:solidFill>
              <a:srgbClr val="FFFFFF">
                <a:alpha val="98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13593" y="9924037"/>
              <a:ext cx="73150" cy="16611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66712" y="9937752"/>
              <a:ext cx="73150" cy="15239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130488" y="8806973"/>
              <a:ext cx="1148715" cy="1283335"/>
            </a:xfrm>
            <a:custGeom>
              <a:avLst/>
              <a:gdLst/>
              <a:ahLst/>
              <a:cxnLst/>
              <a:rect l="l" t="t" r="r" b="b"/>
              <a:pathLst>
                <a:path w="1148714" h="1283334">
                  <a:moveTo>
                    <a:pt x="556374" y="978268"/>
                  </a:moveTo>
                  <a:lnTo>
                    <a:pt x="554723" y="889368"/>
                  </a:lnTo>
                  <a:lnTo>
                    <a:pt x="551802" y="838568"/>
                  </a:lnTo>
                  <a:lnTo>
                    <a:pt x="544563" y="800341"/>
                  </a:lnTo>
                  <a:lnTo>
                    <a:pt x="529958" y="749541"/>
                  </a:lnTo>
                  <a:lnTo>
                    <a:pt x="509384" y="711441"/>
                  </a:lnTo>
                  <a:lnTo>
                    <a:pt x="483476" y="673341"/>
                  </a:lnTo>
                  <a:lnTo>
                    <a:pt x="452488" y="647941"/>
                  </a:lnTo>
                  <a:lnTo>
                    <a:pt x="416547" y="622541"/>
                  </a:lnTo>
                  <a:lnTo>
                    <a:pt x="375920" y="597141"/>
                  </a:lnTo>
                  <a:lnTo>
                    <a:pt x="330962" y="584441"/>
                  </a:lnTo>
                  <a:lnTo>
                    <a:pt x="174244" y="546341"/>
                  </a:lnTo>
                  <a:lnTo>
                    <a:pt x="0" y="546341"/>
                  </a:lnTo>
                  <a:lnTo>
                    <a:pt x="14097" y="559041"/>
                  </a:lnTo>
                  <a:lnTo>
                    <a:pt x="33020" y="559041"/>
                  </a:lnTo>
                  <a:lnTo>
                    <a:pt x="42799" y="571741"/>
                  </a:lnTo>
                  <a:lnTo>
                    <a:pt x="52578" y="571741"/>
                  </a:lnTo>
                  <a:lnTo>
                    <a:pt x="60325" y="584441"/>
                  </a:lnTo>
                  <a:lnTo>
                    <a:pt x="46609" y="584441"/>
                  </a:lnTo>
                  <a:lnTo>
                    <a:pt x="40132" y="597141"/>
                  </a:lnTo>
                  <a:lnTo>
                    <a:pt x="125730" y="597141"/>
                  </a:lnTo>
                  <a:lnTo>
                    <a:pt x="179070" y="622541"/>
                  </a:lnTo>
                  <a:lnTo>
                    <a:pt x="285750" y="647941"/>
                  </a:lnTo>
                  <a:lnTo>
                    <a:pt x="338455" y="673341"/>
                  </a:lnTo>
                  <a:lnTo>
                    <a:pt x="379984" y="686041"/>
                  </a:lnTo>
                  <a:lnTo>
                    <a:pt x="415150" y="711441"/>
                  </a:lnTo>
                  <a:lnTo>
                    <a:pt x="443471" y="749541"/>
                  </a:lnTo>
                  <a:lnTo>
                    <a:pt x="464553" y="787641"/>
                  </a:lnTo>
                  <a:lnTo>
                    <a:pt x="477888" y="838568"/>
                  </a:lnTo>
                  <a:lnTo>
                    <a:pt x="482968" y="876668"/>
                  </a:lnTo>
                  <a:lnTo>
                    <a:pt x="483222" y="965568"/>
                  </a:lnTo>
                  <a:lnTo>
                    <a:pt x="485762" y="990968"/>
                  </a:lnTo>
                  <a:lnTo>
                    <a:pt x="492747" y="1003655"/>
                  </a:lnTo>
                  <a:lnTo>
                    <a:pt x="503923" y="1016355"/>
                  </a:lnTo>
                  <a:lnTo>
                    <a:pt x="535165" y="1016355"/>
                  </a:lnTo>
                  <a:lnTo>
                    <a:pt x="547103" y="1003655"/>
                  </a:lnTo>
                  <a:lnTo>
                    <a:pt x="554342" y="990968"/>
                  </a:lnTo>
                  <a:lnTo>
                    <a:pt x="556374" y="978268"/>
                  </a:lnTo>
                  <a:close/>
                </a:path>
                <a:path w="1148714" h="1283334">
                  <a:moveTo>
                    <a:pt x="954506" y="304927"/>
                  </a:moveTo>
                  <a:lnTo>
                    <a:pt x="946759" y="266827"/>
                  </a:lnTo>
                  <a:lnTo>
                    <a:pt x="857364" y="266827"/>
                  </a:lnTo>
                  <a:lnTo>
                    <a:pt x="871207" y="279527"/>
                  </a:lnTo>
                  <a:lnTo>
                    <a:pt x="878446" y="292227"/>
                  </a:lnTo>
                  <a:lnTo>
                    <a:pt x="880478" y="317627"/>
                  </a:lnTo>
                  <a:lnTo>
                    <a:pt x="880478" y="1270444"/>
                  </a:lnTo>
                  <a:lnTo>
                    <a:pt x="879970" y="1270444"/>
                  </a:lnTo>
                  <a:lnTo>
                    <a:pt x="879589" y="1283157"/>
                  </a:lnTo>
                  <a:lnTo>
                    <a:pt x="954506" y="1283157"/>
                  </a:lnTo>
                  <a:lnTo>
                    <a:pt x="954506" y="304927"/>
                  </a:lnTo>
                  <a:close/>
                </a:path>
                <a:path w="1148714" h="1283334">
                  <a:moveTo>
                    <a:pt x="1148689" y="1283157"/>
                  </a:moveTo>
                  <a:lnTo>
                    <a:pt x="1148562" y="152400"/>
                  </a:lnTo>
                  <a:lnTo>
                    <a:pt x="1141831" y="101600"/>
                  </a:lnTo>
                  <a:lnTo>
                    <a:pt x="1122527" y="63500"/>
                  </a:lnTo>
                  <a:lnTo>
                    <a:pt x="1091920" y="25400"/>
                  </a:lnTo>
                  <a:lnTo>
                    <a:pt x="1051534" y="12700"/>
                  </a:lnTo>
                  <a:lnTo>
                    <a:pt x="1002766" y="0"/>
                  </a:lnTo>
                  <a:lnTo>
                    <a:pt x="325882" y="0"/>
                  </a:lnTo>
                  <a:lnTo>
                    <a:pt x="312420" y="12700"/>
                  </a:lnTo>
                  <a:lnTo>
                    <a:pt x="302514" y="12700"/>
                  </a:lnTo>
                  <a:lnTo>
                    <a:pt x="296418" y="25400"/>
                  </a:lnTo>
                  <a:lnTo>
                    <a:pt x="294132" y="38100"/>
                  </a:lnTo>
                  <a:lnTo>
                    <a:pt x="296926" y="50800"/>
                  </a:lnTo>
                  <a:lnTo>
                    <a:pt x="305308" y="63500"/>
                  </a:lnTo>
                  <a:lnTo>
                    <a:pt x="319278" y="76200"/>
                  </a:lnTo>
                  <a:lnTo>
                    <a:pt x="1029309" y="76200"/>
                  </a:lnTo>
                  <a:lnTo>
                    <a:pt x="1055725" y="88900"/>
                  </a:lnTo>
                  <a:lnTo>
                    <a:pt x="1070203" y="114300"/>
                  </a:lnTo>
                  <a:lnTo>
                    <a:pt x="1074521" y="165227"/>
                  </a:lnTo>
                  <a:lnTo>
                    <a:pt x="1074521" y="1283157"/>
                  </a:lnTo>
                  <a:lnTo>
                    <a:pt x="1148689" y="1283157"/>
                  </a:lnTo>
                  <a:close/>
                </a:path>
              </a:pathLst>
            </a:custGeom>
            <a:solidFill>
              <a:srgbClr val="FFFFFF">
                <a:alpha val="98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11047" y="9504947"/>
              <a:ext cx="243833" cy="10210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703831" y="9352501"/>
              <a:ext cx="335280" cy="166370"/>
            </a:xfrm>
            <a:custGeom>
              <a:avLst/>
              <a:gdLst/>
              <a:ahLst/>
              <a:cxnLst/>
              <a:rect l="l" t="t" r="r" b="b"/>
              <a:pathLst>
                <a:path w="335280" h="166370">
                  <a:moveTo>
                    <a:pt x="125683" y="49"/>
                  </a:moveTo>
                  <a:lnTo>
                    <a:pt x="-43" y="49"/>
                  </a:lnTo>
                  <a:lnTo>
                    <a:pt x="5671" y="12876"/>
                  </a:lnTo>
                  <a:lnTo>
                    <a:pt x="75520" y="63928"/>
                  </a:lnTo>
                  <a:lnTo>
                    <a:pt x="146765" y="115108"/>
                  </a:lnTo>
                  <a:lnTo>
                    <a:pt x="113365" y="140634"/>
                  </a:lnTo>
                  <a:lnTo>
                    <a:pt x="80726" y="166161"/>
                  </a:lnTo>
                  <a:lnTo>
                    <a:pt x="192357" y="166161"/>
                  </a:lnTo>
                  <a:lnTo>
                    <a:pt x="206199" y="153461"/>
                  </a:lnTo>
                  <a:lnTo>
                    <a:pt x="307289" y="153461"/>
                  </a:lnTo>
                  <a:lnTo>
                    <a:pt x="294208" y="140634"/>
                  </a:lnTo>
                  <a:lnTo>
                    <a:pt x="266523" y="115108"/>
                  </a:lnTo>
                  <a:lnTo>
                    <a:pt x="271857" y="102281"/>
                  </a:lnTo>
                  <a:lnTo>
                    <a:pt x="281381" y="102281"/>
                  </a:lnTo>
                  <a:lnTo>
                    <a:pt x="308178" y="76755"/>
                  </a:lnTo>
                  <a:lnTo>
                    <a:pt x="335101" y="63928"/>
                  </a:lnTo>
                  <a:lnTo>
                    <a:pt x="206199" y="63928"/>
                  </a:lnTo>
                  <a:lnTo>
                    <a:pt x="125683" y="49"/>
                  </a:lnTo>
                  <a:close/>
                </a:path>
              </a:pathLst>
            </a:custGeom>
            <a:solidFill>
              <a:srgbClr val="FFFFFF">
                <a:alpha val="98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48204" y="9404367"/>
              <a:ext cx="208782" cy="11429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210017" y="7948986"/>
              <a:ext cx="2223770" cy="1531620"/>
            </a:xfrm>
            <a:custGeom>
              <a:avLst/>
              <a:gdLst/>
              <a:ahLst/>
              <a:cxnLst/>
              <a:rect l="l" t="t" r="r" b="b"/>
              <a:pathLst>
                <a:path w="2223770" h="1531620">
                  <a:moveTo>
                    <a:pt x="342506" y="1468081"/>
                  </a:moveTo>
                  <a:lnTo>
                    <a:pt x="74422" y="1468081"/>
                  </a:lnTo>
                  <a:lnTo>
                    <a:pt x="57048" y="1480781"/>
                  </a:lnTo>
                  <a:lnTo>
                    <a:pt x="22961" y="1506181"/>
                  </a:lnTo>
                  <a:lnTo>
                    <a:pt x="15201" y="1506181"/>
                  </a:lnTo>
                  <a:lnTo>
                    <a:pt x="0" y="1531581"/>
                  </a:lnTo>
                  <a:lnTo>
                    <a:pt x="121158" y="1531581"/>
                  </a:lnTo>
                  <a:lnTo>
                    <a:pt x="257175" y="1493481"/>
                  </a:lnTo>
                  <a:lnTo>
                    <a:pt x="342506" y="1468081"/>
                  </a:lnTo>
                  <a:close/>
                </a:path>
                <a:path w="2223770" h="1531620">
                  <a:moveTo>
                    <a:pt x="1867357" y="1125194"/>
                  </a:moveTo>
                  <a:lnTo>
                    <a:pt x="1845132" y="1087094"/>
                  </a:lnTo>
                  <a:lnTo>
                    <a:pt x="1809445" y="1061694"/>
                  </a:lnTo>
                  <a:lnTo>
                    <a:pt x="1761324" y="1048994"/>
                  </a:lnTo>
                  <a:lnTo>
                    <a:pt x="1031341" y="1048994"/>
                  </a:lnTo>
                  <a:lnTo>
                    <a:pt x="1040612" y="1010894"/>
                  </a:lnTo>
                  <a:lnTo>
                    <a:pt x="1045057" y="998194"/>
                  </a:lnTo>
                  <a:lnTo>
                    <a:pt x="1050010" y="972794"/>
                  </a:lnTo>
                  <a:lnTo>
                    <a:pt x="1051534" y="972794"/>
                  </a:lnTo>
                  <a:lnTo>
                    <a:pt x="1058138" y="960094"/>
                  </a:lnTo>
                  <a:lnTo>
                    <a:pt x="1063853" y="960094"/>
                  </a:lnTo>
                  <a:lnTo>
                    <a:pt x="1087475" y="947394"/>
                  </a:lnTo>
                  <a:lnTo>
                    <a:pt x="1114653" y="909294"/>
                  </a:lnTo>
                  <a:lnTo>
                    <a:pt x="1118336" y="833107"/>
                  </a:lnTo>
                  <a:lnTo>
                    <a:pt x="1118463" y="744207"/>
                  </a:lnTo>
                  <a:lnTo>
                    <a:pt x="1118362" y="604507"/>
                  </a:lnTo>
                  <a:lnTo>
                    <a:pt x="1118209" y="566407"/>
                  </a:lnTo>
                  <a:lnTo>
                    <a:pt x="1107795" y="515607"/>
                  </a:lnTo>
                  <a:lnTo>
                    <a:pt x="1074648" y="477507"/>
                  </a:lnTo>
                  <a:lnTo>
                    <a:pt x="1043330" y="457530"/>
                  </a:lnTo>
                  <a:lnTo>
                    <a:pt x="1043330" y="626732"/>
                  </a:lnTo>
                  <a:lnTo>
                    <a:pt x="1043317" y="668007"/>
                  </a:lnTo>
                  <a:lnTo>
                    <a:pt x="1042898" y="731507"/>
                  </a:lnTo>
                  <a:lnTo>
                    <a:pt x="1016228" y="744207"/>
                  </a:lnTo>
                  <a:lnTo>
                    <a:pt x="999083" y="731507"/>
                  </a:lnTo>
                  <a:lnTo>
                    <a:pt x="989939" y="718807"/>
                  </a:lnTo>
                  <a:lnTo>
                    <a:pt x="987145" y="693407"/>
                  </a:lnTo>
                  <a:lnTo>
                    <a:pt x="981049" y="642607"/>
                  </a:lnTo>
                  <a:lnTo>
                    <a:pt x="962888" y="604507"/>
                  </a:lnTo>
                  <a:lnTo>
                    <a:pt x="947902" y="591807"/>
                  </a:lnTo>
                  <a:lnTo>
                    <a:pt x="933043" y="579107"/>
                  </a:lnTo>
                  <a:lnTo>
                    <a:pt x="891768" y="566407"/>
                  </a:lnTo>
                  <a:lnTo>
                    <a:pt x="856081" y="566407"/>
                  </a:lnTo>
                  <a:lnTo>
                    <a:pt x="844524" y="579107"/>
                  </a:lnTo>
                  <a:lnTo>
                    <a:pt x="795261" y="591807"/>
                  </a:lnTo>
                  <a:lnTo>
                    <a:pt x="598411" y="591807"/>
                  </a:lnTo>
                  <a:lnTo>
                    <a:pt x="549135" y="579107"/>
                  </a:lnTo>
                  <a:lnTo>
                    <a:pt x="505447" y="566407"/>
                  </a:lnTo>
                  <a:lnTo>
                    <a:pt x="466712" y="579107"/>
                  </a:lnTo>
                  <a:lnTo>
                    <a:pt x="435470" y="604507"/>
                  </a:lnTo>
                  <a:lnTo>
                    <a:pt x="406260" y="680707"/>
                  </a:lnTo>
                  <a:lnTo>
                    <a:pt x="406260" y="693407"/>
                  </a:lnTo>
                  <a:lnTo>
                    <a:pt x="403974" y="718807"/>
                  </a:lnTo>
                  <a:lnTo>
                    <a:pt x="395084" y="731507"/>
                  </a:lnTo>
                  <a:lnTo>
                    <a:pt x="346443" y="731507"/>
                  </a:lnTo>
                  <a:lnTo>
                    <a:pt x="347967" y="680707"/>
                  </a:lnTo>
                  <a:lnTo>
                    <a:pt x="348983" y="629907"/>
                  </a:lnTo>
                  <a:lnTo>
                    <a:pt x="351650" y="566407"/>
                  </a:lnTo>
                  <a:lnTo>
                    <a:pt x="358000" y="515607"/>
                  </a:lnTo>
                  <a:lnTo>
                    <a:pt x="372859" y="477507"/>
                  </a:lnTo>
                  <a:lnTo>
                    <a:pt x="399656" y="439407"/>
                  </a:lnTo>
                  <a:lnTo>
                    <a:pt x="435851" y="414007"/>
                  </a:lnTo>
                  <a:lnTo>
                    <a:pt x="478904" y="388607"/>
                  </a:lnTo>
                  <a:lnTo>
                    <a:pt x="876401" y="388607"/>
                  </a:lnTo>
                  <a:lnTo>
                    <a:pt x="895578" y="401307"/>
                  </a:lnTo>
                  <a:lnTo>
                    <a:pt x="908405" y="414007"/>
                  </a:lnTo>
                  <a:lnTo>
                    <a:pt x="914882" y="439407"/>
                  </a:lnTo>
                  <a:lnTo>
                    <a:pt x="921867" y="477507"/>
                  </a:lnTo>
                  <a:lnTo>
                    <a:pt x="935964" y="490207"/>
                  </a:lnTo>
                  <a:lnTo>
                    <a:pt x="957681" y="502907"/>
                  </a:lnTo>
                  <a:lnTo>
                    <a:pt x="987399" y="515607"/>
                  </a:lnTo>
                  <a:lnTo>
                    <a:pt x="1008989" y="515607"/>
                  </a:lnTo>
                  <a:lnTo>
                    <a:pt x="1026134" y="528307"/>
                  </a:lnTo>
                  <a:lnTo>
                    <a:pt x="1037691" y="541007"/>
                  </a:lnTo>
                  <a:lnTo>
                    <a:pt x="1042263" y="566407"/>
                  </a:lnTo>
                  <a:lnTo>
                    <a:pt x="1043279" y="604507"/>
                  </a:lnTo>
                  <a:lnTo>
                    <a:pt x="1043330" y="626732"/>
                  </a:lnTo>
                  <a:lnTo>
                    <a:pt x="1043330" y="457530"/>
                  </a:lnTo>
                  <a:lnTo>
                    <a:pt x="1034389" y="452107"/>
                  </a:lnTo>
                  <a:lnTo>
                    <a:pt x="1011910" y="439407"/>
                  </a:lnTo>
                  <a:lnTo>
                    <a:pt x="988288" y="426707"/>
                  </a:lnTo>
                  <a:lnTo>
                    <a:pt x="973810" y="388607"/>
                  </a:lnTo>
                  <a:lnTo>
                    <a:pt x="952347" y="350507"/>
                  </a:lnTo>
                  <a:lnTo>
                    <a:pt x="922502" y="325120"/>
                  </a:lnTo>
                  <a:lnTo>
                    <a:pt x="882878" y="312420"/>
                  </a:lnTo>
                  <a:lnTo>
                    <a:pt x="488810" y="312420"/>
                  </a:lnTo>
                  <a:lnTo>
                    <a:pt x="442963" y="325120"/>
                  </a:lnTo>
                  <a:lnTo>
                    <a:pt x="401688" y="350507"/>
                  </a:lnTo>
                  <a:lnTo>
                    <a:pt x="365239" y="375907"/>
                  </a:lnTo>
                  <a:lnTo>
                    <a:pt x="334251" y="401307"/>
                  </a:lnTo>
                  <a:lnTo>
                    <a:pt x="309232" y="439407"/>
                  </a:lnTo>
                  <a:lnTo>
                    <a:pt x="290830" y="477507"/>
                  </a:lnTo>
                  <a:lnTo>
                    <a:pt x="279273" y="528307"/>
                  </a:lnTo>
                  <a:lnTo>
                    <a:pt x="275209" y="579107"/>
                  </a:lnTo>
                  <a:lnTo>
                    <a:pt x="275209" y="871194"/>
                  </a:lnTo>
                  <a:lnTo>
                    <a:pt x="278384" y="896594"/>
                  </a:lnTo>
                  <a:lnTo>
                    <a:pt x="288290" y="921994"/>
                  </a:lnTo>
                  <a:lnTo>
                    <a:pt x="305295" y="947394"/>
                  </a:lnTo>
                  <a:lnTo>
                    <a:pt x="329933" y="960094"/>
                  </a:lnTo>
                  <a:lnTo>
                    <a:pt x="335648" y="960094"/>
                  </a:lnTo>
                  <a:lnTo>
                    <a:pt x="342125" y="972794"/>
                  </a:lnTo>
                  <a:lnTo>
                    <a:pt x="418579" y="972794"/>
                  </a:lnTo>
                  <a:lnTo>
                    <a:pt x="417563" y="960094"/>
                  </a:lnTo>
                  <a:lnTo>
                    <a:pt x="416547" y="960094"/>
                  </a:lnTo>
                  <a:lnTo>
                    <a:pt x="415531" y="947394"/>
                  </a:lnTo>
                  <a:lnTo>
                    <a:pt x="410832" y="934694"/>
                  </a:lnTo>
                  <a:lnTo>
                    <a:pt x="401942" y="909294"/>
                  </a:lnTo>
                  <a:lnTo>
                    <a:pt x="387972" y="909294"/>
                  </a:lnTo>
                  <a:lnTo>
                    <a:pt x="367779" y="896594"/>
                  </a:lnTo>
                  <a:lnTo>
                    <a:pt x="360667" y="896594"/>
                  </a:lnTo>
                  <a:lnTo>
                    <a:pt x="351269" y="883894"/>
                  </a:lnTo>
                  <a:lnTo>
                    <a:pt x="350507" y="883894"/>
                  </a:lnTo>
                  <a:lnTo>
                    <a:pt x="349491" y="858494"/>
                  </a:lnTo>
                  <a:lnTo>
                    <a:pt x="349745" y="807707"/>
                  </a:lnTo>
                  <a:lnTo>
                    <a:pt x="394195" y="807707"/>
                  </a:lnTo>
                  <a:lnTo>
                    <a:pt x="428739" y="795007"/>
                  </a:lnTo>
                  <a:lnTo>
                    <a:pt x="455663" y="782307"/>
                  </a:lnTo>
                  <a:lnTo>
                    <a:pt x="473570" y="744207"/>
                  </a:lnTo>
                  <a:lnTo>
                    <a:pt x="476110" y="731507"/>
                  </a:lnTo>
                  <a:lnTo>
                    <a:pt x="481190" y="706107"/>
                  </a:lnTo>
                  <a:lnTo>
                    <a:pt x="484619" y="668007"/>
                  </a:lnTo>
                  <a:lnTo>
                    <a:pt x="494017" y="642607"/>
                  </a:lnTo>
                  <a:lnTo>
                    <a:pt x="515861" y="642607"/>
                  </a:lnTo>
                  <a:lnTo>
                    <a:pt x="556628" y="655307"/>
                  </a:lnTo>
                  <a:lnTo>
                    <a:pt x="605269" y="668007"/>
                  </a:lnTo>
                  <a:lnTo>
                    <a:pt x="751319" y="668007"/>
                  </a:lnTo>
                  <a:lnTo>
                    <a:pt x="848207" y="642607"/>
                  </a:lnTo>
                  <a:lnTo>
                    <a:pt x="899896" y="642607"/>
                  </a:lnTo>
                  <a:lnTo>
                    <a:pt x="909802" y="668007"/>
                  </a:lnTo>
                  <a:lnTo>
                    <a:pt x="918565" y="744207"/>
                  </a:lnTo>
                  <a:lnTo>
                    <a:pt x="934948" y="769607"/>
                  </a:lnTo>
                  <a:lnTo>
                    <a:pt x="961110" y="795007"/>
                  </a:lnTo>
                  <a:lnTo>
                    <a:pt x="996670" y="807707"/>
                  </a:lnTo>
                  <a:lnTo>
                    <a:pt x="1044168" y="807707"/>
                  </a:lnTo>
                  <a:lnTo>
                    <a:pt x="1044676" y="845807"/>
                  </a:lnTo>
                  <a:lnTo>
                    <a:pt x="1044422" y="858494"/>
                  </a:lnTo>
                  <a:lnTo>
                    <a:pt x="1042644" y="883894"/>
                  </a:lnTo>
                  <a:lnTo>
                    <a:pt x="1033627" y="896594"/>
                  </a:lnTo>
                  <a:lnTo>
                    <a:pt x="1026388" y="896594"/>
                  </a:lnTo>
                  <a:lnTo>
                    <a:pt x="1005306" y="909294"/>
                  </a:lnTo>
                  <a:lnTo>
                    <a:pt x="991209" y="909294"/>
                  </a:lnTo>
                  <a:lnTo>
                    <a:pt x="982446" y="934694"/>
                  </a:lnTo>
                  <a:lnTo>
                    <a:pt x="977747" y="947394"/>
                  </a:lnTo>
                  <a:lnTo>
                    <a:pt x="967460" y="998194"/>
                  </a:lnTo>
                  <a:lnTo>
                    <a:pt x="949680" y="1048994"/>
                  </a:lnTo>
                  <a:lnTo>
                    <a:pt x="924661" y="1087094"/>
                  </a:lnTo>
                  <a:lnTo>
                    <a:pt x="893419" y="1125194"/>
                  </a:lnTo>
                  <a:lnTo>
                    <a:pt x="856208" y="1163294"/>
                  </a:lnTo>
                  <a:lnTo>
                    <a:pt x="813790" y="1188694"/>
                  </a:lnTo>
                  <a:lnTo>
                    <a:pt x="766559" y="1201394"/>
                  </a:lnTo>
                  <a:lnTo>
                    <a:pt x="715251" y="1214094"/>
                  </a:lnTo>
                  <a:lnTo>
                    <a:pt x="669531" y="1214094"/>
                  </a:lnTo>
                  <a:lnTo>
                    <a:pt x="624700" y="1201394"/>
                  </a:lnTo>
                  <a:lnTo>
                    <a:pt x="582028" y="1188694"/>
                  </a:lnTo>
                  <a:lnTo>
                    <a:pt x="542150" y="1163294"/>
                  </a:lnTo>
                  <a:lnTo>
                    <a:pt x="506209" y="1137894"/>
                  </a:lnTo>
                  <a:lnTo>
                    <a:pt x="495795" y="1125194"/>
                  </a:lnTo>
                  <a:lnTo>
                    <a:pt x="392036" y="1125194"/>
                  </a:lnTo>
                  <a:lnTo>
                    <a:pt x="399783" y="1137894"/>
                  </a:lnTo>
                  <a:lnTo>
                    <a:pt x="413499" y="1137894"/>
                  </a:lnTo>
                  <a:lnTo>
                    <a:pt x="429247" y="1163294"/>
                  </a:lnTo>
                  <a:lnTo>
                    <a:pt x="459727" y="1188694"/>
                  </a:lnTo>
                  <a:lnTo>
                    <a:pt x="474332" y="1201394"/>
                  </a:lnTo>
                  <a:lnTo>
                    <a:pt x="479158" y="1214094"/>
                  </a:lnTo>
                  <a:lnTo>
                    <a:pt x="483476" y="1214094"/>
                  </a:lnTo>
                  <a:lnTo>
                    <a:pt x="486524" y="1226794"/>
                  </a:lnTo>
                  <a:lnTo>
                    <a:pt x="487794" y="1226794"/>
                  </a:lnTo>
                  <a:lnTo>
                    <a:pt x="488683" y="1252194"/>
                  </a:lnTo>
                  <a:lnTo>
                    <a:pt x="488810" y="1277594"/>
                  </a:lnTo>
                  <a:lnTo>
                    <a:pt x="488429" y="1328394"/>
                  </a:lnTo>
                  <a:lnTo>
                    <a:pt x="438391" y="1341094"/>
                  </a:lnTo>
                  <a:lnTo>
                    <a:pt x="388734" y="1366481"/>
                  </a:lnTo>
                  <a:lnTo>
                    <a:pt x="338950" y="1379181"/>
                  </a:lnTo>
                  <a:lnTo>
                    <a:pt x="288671" y="1404581"/>
                  </a:lnTo>
                  <a:lnTo>
                    <a:pt x="185547" y="1429981"/>
                  </a:lnTo>
                  <a:lnTo>
                    <a:pt x="432803" y="1429981"/>
                  </a:lnTo>
                  <a:lnTo>
                    <a:pt x="448678" y="1417281"/>
                  </a:lnTo>
                  <a:lnTo>
                    <a:pt x="463156" y="1417281"/>
                  </a:lnTo>
                  <a:lnTo>
                    <a:pt x="477126" y="1404581"/>
                  </a:lnTo>
                  <a:lnTo>
                    <a:pt x="619493" y="1404581"/>
                  </a:lnTo>
                  <a:lnTo>
                    <a:pt x="571868" y="1366481"/>
                  </a:lnTo>
                  <a:lnTo>
                    <a:pt x="566915" y="1366481"/>
                  </a:lnTo>
                  <a:lnTo>
                    <a:pt x="563105" y="1353781"/>
                  </a:lnTo>
                  <a:lnTo>
                    <a:pt x="562851" y="1353781"/>
                  </a:lnTo>
                  <a:lnTo>
                    <a:pt x="562470" y="1328394"/>
                  </a:lnTo>
                  <a:lnTo>
                    <a:pt x="562470" y="1264894"/>
                  </a:lnTo>
                  <a:lnTo>
                    <a:pt x="596125" y="1264894"/>
                  </a:lnTo>
                  <a:lnTo>
                    <a:pt x="629399" y="1277594"/>
                  </a:lnTo>
                  <a:lnTo>
                    <a:pt x="762495" y="1277594"/>
                  </a:lnTo>
                  <a:lnTo>
                    <a:pt x="796531" y="1264894"/>
                  </a:lnTo>
                  <a:lnTo>
                    <a:pt x="831316" y="1264894"/>
                  </a:lnTo>
                  <a:lnTo>
                    <a:pt x="831316" y="1328394"/>
                  </a:lnTo>
                  <a:lnTo>
                    <a:pt x="830681" y="1366481"/>
                  </a:lnTo>
                  <a:lnTo>
                    <a:pt x="826109" y="1366481"/>
                  </a:lnTo>
                  <a:lnTo>
                    <a:pt x="791578" y="1391881"/>
                  </a:lnTo>
                  <a:lnTo>
                    <a:pt x="761352" y="1417281"/>
                  </a:lnTo>
                  <a:lnTo>
                    <a:pt x="700138" y="1468081"/>
                  </a:lnTo>
                  <a:lnTo>
                    <a:pt x="829411" y="1468081"/>
                  </a:lnTo>
                  <a:lnTo>
                    <a:pt x="856208" y="1442681"/>
                  </a:lnTo>
                  <a:lnTo>
                    <a:pt x="882624" y="1417281"/>
                  </a:lnTo>
                  <a:lnTo>
                    <a:pt x="895324" y="1417281"/>
                  </a:lnTo>
                  <a:lnTo>
                    <a:pt x="907897" y="1404581"/>
                  </a:lnTo>
                  <a:lnTo>
                    <a:pt x="1095222" y="1404581"/>
                  </a:lnTo>
                  <a:lnTo>
                    <a:pt x="1043279" y="1379181"/>
                  </a:lnTo>
                  <a:lnTo>
                    <a:pt x="1024864" y="1379181"/>
                  </a:lnTo>
                  <a:lnTo>
                    <a:pt x="989304" y="1353781"/>
                  </a:lnTo>
                  <a:lnTo>
                    <a:pt x="971270" y="1353781"/>
                  </a:lnTo>
                  <a:lnTo>
                    <a:pt x="955776" y="1341094"/>
                  </a:lnTo>
                  <a:lnTo>
                    <a:pt x="939647" y="1341094"/>
                  </a:lnTo>
                  <a:lnTo>
                    <a:pt x="922756" y="1328394"/>
                  </a:lnTo>
                  <a:lnTo>
                    <a:pt x="905103" y="1328394"/>
                  </a:lnTo>
                  <a:lnTo>
                    <a:pt x="904976" y="1264894"/>
                  </a:lnTo>
                  <a:lnTo>
                    <a:pt x="905865" y="1214094"/>
                  </a:lnTo>
                  <a:lnTo>
                    <a:pt x="913485" y="1214094"/>
                  </a:lnTo>
                  <a:lnTo>
                    <a:pt x="918692" y="1201394"/>
                  </a:lnTo>
                  <a:lnTo>
                    <a:pt x="964539" y="1163294"/>
                  </a:lnTo>
                  <a:lnTo>
                    <a:pt x="979017" y="1137894"/>
                  </a:lnTo>
                  <a:lnTo>
                    <a:pt x="986002" y="1137894"/>
                  </a:lnTo>
                  <a:lnTo>
                    <a:pt x="993368" y="1125194"/>
                  </a:lnTo>
                  <a:lnTo>
                    <a:pt x="1867357" y="1125194"/>
                  </a:lnTo>
                  <a:close/>
                </a:path>
                <a:path w="2223770" h="1531620">
                  <a:moveTo>
                    <a:pt x="2223338" y="283464"/>
                  </a:moveTo>
                  <a:lnTo>
                    <a:pt x="2223211" y="233426"/>
                  </a:lnTo>
                  <a:lnTo>
                    <a:pt x="2222322" y="183261"/>
                  </a:lnTo>
                  <a:lnTo>
                    <a:pt x="2220544" y="133350"/>
                  </a:lnTo>
                  <a:lnTo>
                    <a:pt x="2211781" y="87884"/>
                  </a:lnTo>
                  <a:lnTo>
                    <a:pt x="2190572" y="50927"/>
                  </a:lnTo>
                  <a:lnTo>
                    <a:pt x="2159076" y="23241"/>
                  </a:lnTo>
                  <a:lnTo>
                    <a:pt x="2147773" y="18415"/>
                  </a:lnTo>
                  <a:lnTo>
                    <a:pt x="2147773" y="154940"/>
                  </a:lnTo>
                  <a:lnTo>
                    <a:pt x="2147773" y="407149"/>
                  </a:lnTo>
                  <a:lnTo>
                    <a:pt x="2127453" y="464680"/>
                  </a:lnTo>
                  <a:lnTo>
                    <a:pt x="2069541" y="485000"/>
                  </a:lnTo>
                  <a:lnTo>
                    <a:pt x="1907362" y="485254"/>
                  </a:lnTo>
                  <a:lnTo>
                    <a:pt x="1691474" y="484746"/>
                  </a:lnTo>
                  <a:lnTo>
                    <a:pt x="1649437" y="497065"/>
                  </a:lnTo>
                  <a:lnTo>
                    <a:pt x="1608797" y="536562"/>
                  </a:lnTo>
                  <a:lnTo>
                    <a:pt x="1516595" y="628637"/>
                  </a:lnTo>
                  <a:lnTo>
                    <a:pt x="1516595" y="540245"/>
                  </a:lnTo>
                  <a:lnTo>
                    <a:pt x="1495259" y="492493"/>
                  </a:lnTo>
                  <a:lnTo>
                    <a:pt x="1450174" y="470649"/>
                  </a:lnTo>
                  <a:lnTo>
                    <a:pt x="1432521" y="454012"/>
                  </a:lnTo>
                  <a:lnTo>
                    <a:pt x="1422869" y="431914"/>
                  </a:lnTo>
                  <a:lnTo>
                    <a:pt x="1419821" y="402323"/>
                  </a:lnTo>
                  <a:lnTo>
                    <a:pt x="1419948" y="154940"/>
                  </a:lnTo>
                  <a:lnTo>
                    <a:pt x="1440649" y="93599"/>
                  </a:lnTo>
                  <a:lnTo>
                    <a:pt x="1501863" y="72771"/>
                  </a:lnTo>
                  <a:lnTo>
                    <a:pt x="1973275" y="72682"/>
                  </a:lnTo>
                  <a:lnTo>
                    <a:pt x="2066620" y="72771"/>
                  </a:lnTo>
                  <a:lnTo>
                    <a:pt x="2102434" y="77851"/>
                  </a:lnTo>
                  <a:lnTo>
                    <a:pt x="2127707" y="93218"/>
                  </a:lnTo>
                  <a:lnTo>
                    <a:pt x="2142820" y="118872"/>
                  </a:lnTo>
                  <a:lnTo>
                    <a:pt x="2147773" y="154940"/>
                  </a:lnTo>
                  <a:lnTo>
                    <a:pt x="2147773" y="18415"/>
                  </a:lnTo>
                  <a:lnTo>
                    <a:pt x="2118944" y="5969"/>
                  </a:lnTo>
                  <a:lnTo>
                    <a:pt x="2071700" y="0"/>
                  </a:lnTo>
                  <a:lnTo>
                    <a:pt x="1492719" y="127"/>
                  </a:lnTo>
                  <a:lnTo>
                    <a:pt x="1445475" y="7112"/>
                  </a:lnTo>
                  <a:lnTo>
                    <a:pt x="1405470" y="26924"/>
                  </a:lnTo>
                  <a:lnTo>
                    <a:pt x="1374482" y="57658"/>
                  </a:lnTo>
                  <a:lnTo>
                    <a:pt x="1354416" y="97536"/>
                  </a:lnTo>
                  <a:lnTo>
                    <a:pt x="1347177" y="144653"/>
                  </a:lnTo>
                  <a:lnTo>
                    <a:pt x="1347050" y="411213"/>
                  </a:lnTo>
                  <a:lnTo>
                    <a:pt x="1352130" y="453758"/>
                  </a:lnTo>
                  <a:lnTo>
                    <a:pt x="1367497" y="489953"/>
                  </a:lnTo>
                  <a:lnTo>
                    <a:pt x="1393024" y="519925"/>
                  </a:lnTo>
                  <a:lnTo>
                    <a:pt x="1428330" y="543547"/>
                  </a:lnTo>
                  <a:lnTo>
                    <a:pt x="1435823" y="548373"/>
                  </a:lnTo>
                  <a:lnTo>
                    <a:pt x="1440649" y="553961"/>
                  </a:lnTo>
                  <a:lnTo>
                    <a:pt x="1443189" y="560819"/>
                  </a:lnTo>
                  <a:lnTo>
                    <a:pt x="1443824" y="569455"/>
                  </a:lnTo>
                  <a:lnTo>
                    <a:pt x="1443570" y="641591"/>
                  </a:lnTo>
                  <a:lnTo>
                    <a:pt x="1443316" y="661530"/>
                  </a:lnTo>
                  <a:lnTo>
                    <a:pt x="1444586" y="681723"/>
                  </a:lnTo>
                  <a:lnTo>
                    <a:pt x="1450174" y="699249"/>
                  </a:lnTo>
                  <a:lnTo>
                    <a:pt x="1461223" y="713473"/>
                  </a:lnTo>
                  <a:lnTo>
                    <a:pt x="1478749" y="723887"/>
                  </a:lnTo>
                  <a:lnTo>
                    <a:pt x="1497926" y="727951"/>
                  </a:lnTo>
                  <a:lnTo>
                    <a:pt x="1515325" y="725157"/>
                  </a:lnTo>
                  <a:lnTo>
                    <a:pt x="1531200" y="716902"/>
                  </a:lnTo>
                  <a:lnTo>
                    <a:pt x="1545932" y="704202"/>
                  </a:lnTo>
                  <a:lnTo>
                    <a:pt x="1621497" y="628637"/>
                  </a:lnTo>
                  <a:lnTo>
                    <a:pt x="1639785" y="610349"/>
                  </a:lnTo>
                  <a:lnTo>
                    <a:pt x="1670646" y="578726"/>
                  </a:lnTo>
                  <a:lnTo>
                    <a:pt x="1706079" y="558406"/>
                  </a:lnTo>
                  <a:lnTo>
                    <a:pt x="1720938" y="557263"/>
                  </a:lnTo>
                  <a:lnTo>
                    <a:pt x="1927174" y="558025"/>
                  </a:lnTo>
                  <a:lnTo>
                    <a:pt x="2081860" y="557644"/>
                  </a:lnTo>
                  <a:lnTo>
                    <a:pt x="2083638" y="557263"/>
                  </a:lnTo>
                  <a:lnTo>
                    <a:pt x="2132660" y="547992"/>
                  </a:lnTo>
                  <a:lnTo>
                    <a:pt x="2175713" y="521957"/>
                  </a:lnTo>
                  <a:lnTo>
                    <a:pt x="2204415" y="485254"/>
                  </a:lnTo>
                  <a:lnTo>
                    <a:pt x="2219274" y="433565"/>
                  </a:lnTo>
                  <a:lnTo>
                    <a:pt x="2221306" y="383527"/>
                  </a:lnTo>
                  <a:lnTo>
                    <a:pt x="2222703" y="333502"/>
                  </a:lnTo>
                  <a:lnTo>
                    <a:pt x="2223338" y="283464"/>
                  </a:lnTo>
                  <a:close/>
                </a:path>
              </a:pathLst>
            </a:custGeom>
            <a:solidFill>
              <a:srgbClr val="FFFFFF">
                <a:alpha val="98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79340" y="3922677"/>
              <a:ext cx="2587686" cy="272789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311404" y="6783152"/>
              <a:ext cx="3718465" cy="4277759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4391294" y="4399168"/>
            <a:ext cx="4335145" cy="92836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75"/>
              </a:spcBef>
            </a:pPr>
            <a:r>
              <a:rPr sz="2950" b="1" spc="-15" dirty="0">
                <a:solidFill>
                  <a:srgbClr val="FFFFFF"/>
                </a:solidFill>
                <a:latin typeface="Arial"/>
                <a:cs typeface="Arial"/>
              </a:rPr>
              <a:t>об</a:t>
            </a:r>
            <a:r>
              <a:rPr sz="2950" b="1" dirty="0">
                <a:solidFill>
                  <a:srgbClr val="FFFFFF"/>
                </a:solidFill>
                <a:latin typeface="Arial"/>
                <a:cs typeface="Arial"/>
              </a:rPr>
              <a:t>щ</a:t>
            </a:r>
            <a:r>
              <a:rPr sz="2950" b="1" spc="-20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950" b="1" spc="-15" dirty="0">
                <a:solidFill>
                  <a:srgbClr val="FFFFFF"/>
                </a:solidFill>
                <a:latin typeface="Arial"/>
                <a:cs typeface="Arial"/>
              </a:rPr>
              <a:t>обр</a:t>
            </a:r>
            <a:r>
              <a:rPr sz="2950" b="1" spc="20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2950" b="1" spc="-90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2950" b="1" spc="-15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950" b="1" spc="-5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950" b="1" spc="-10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2950" b="1" spc="-70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2950" b="1" spc="-10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950" b="1" spc="-20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2950" b="1" spc="-15" dirty="0">
                <a:solidFill>
                  <a:srgbClr val="FFFFFF"/>
                </a:solidFill>
                <a:latin typeface="Arial"/>
                <a:cs typeface="Arial"/>
              </a:rPr>
              <a:t>ь</a:t>
            </a:r>
            <a:r>
              <a:rPr sz="2950" b="1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950" b="1" spc="-25" dirty="0">
                <a:solidFill>
                  <a:srgbClr val="FFFFFF"/>
                </a:solidFill>
                <a:latin typeface="Arial"/>
                <a:cs typeface="Arial"/>
              </a:rPr>
              <a:t>ы</a:t>
            </a:r>
            <a:r>
              <a:rPr sz="2950" b="1" dirty="0">
                <a:solidFill>
                  <a:srgbClr val="FFFFFF"/>
                </a:solidFill>
                <a:latin typeface="Arial"/>
                <a:cs typeface="Arial"/>
              </a:rPr>
              <a:t>х  </a:t>
            </a:r>
            <a:r>
              <a:rPr sz="2950" b="1" spc="-20" dirty="0">
                <a:solidFill>
                  <a:srgbClr val="FFFFFF"/>
                </a:solidFill>
                <a:latin typeface="Arial"/>
                <a:cs typeface="Arial"/>
              </a:rPr>
              <a:t>организаций</a:t>
            </a:r>
            <a:endParaRPr sz="29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196735" y="8484909"/>
            <a:ext cx="3077210" cy="92836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75"/>
              </a:spcBef>
            </a:pPr>
            <a:r>
              <a:rPr sz="2950" b="1" spc="-75" dirty="0">
                <a:solidFill>
                  <a:srgbClr val="FFFFFF"/>
                </a:solidFill>
                <a:latin typeface="Arial"/>
                <a:cs typeface="Arial"/>
              </a:rPr>
              <a:t>м</a:t>
            </a:r>
            <a:r>
              <a:rPr sz="2950" b="1" spc="-50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2950" b="1" dirty="0">
                <a:solidFill>
                  <a:srgbClr val="FFFFFF"/>
                </a:solidFill>
                <a:latin typeface="Arial"/>
                <a:cs typeface="Arial"/>
              </a:rPr>
              <a:t>ниципаль</a:t>
            </a:r>
            <a:r>
              <a:rPr sz="2950" b="1" spc="25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950" b="1" dirty="0">
                <a:solidFill>
                  <a:srgbClr val="FFFFFF"/>
                </a:solidFill>
                <a:latin typeface="Arial"/>
                <a:cs typeface="Arial"/>
              </a:rPr>
              <a:t>ых  </a:t>
            </a:r>
            <a:r>
              <a:rPr sz="2950" b="1" spc="-40" dirty="0">
                <a:solidFill>
                  <a:srgbClr val="FFFFFF"/>
                </a:solidFill>
                <a:latin typeface="Arial"/>
                <a:cs typeface="Arial"/>
              </a:rPr>
              <a:t>координаторов</a:t>
            </a:r>
            <a:endParaRPr sz="29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64778" y="9788811"/>
            <a:ext cx="2420620" cy="92836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75"/>
              </a:spcBef>
            </a:pPr>
            <a:r>
              <a:rPr sz="2950" b="1" spc="-5" dirty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sz="2950" b="1" spc="-40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950" b="1" spc="-80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950" b="1" spc="-5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2950" b="1" spc="-160" dirty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sz="2950" b="1" spc="-10" dirty="0">
                <a:solidFill>
                  <a:srgbClr val="FFFFFF"/>
                </a:solidFill>
                <a:latin typeface="Arial"/>
                <a:cs typeface="Arial"/>
              </a:rPr>
              <a:t>СН</a:t>
            </a:r>
            <a:r>
              <a:rPr sz="2950" b="1" dirty="0">
                <a:solidFill>
                  <a:srgbClr val="FFFFFF"/>
                </a:solidFill>
                <a:latin typeface="Arial"/>
                <a:cs typeface="Arial"/>
              </a:rPr>
              <a:t>ЫЙ  </a:t>
            </a:r>
            <a:r>
              <a:rPr sz="2950" b="1" spc="-5" dirty="0">
                <a:solidFill>
                  <a:srgbClr val="FFFFFF"/>
                </a:solidFill>
                <a:latin typeface="Arial"/>
                <a:cs typeface="Arial"/>
              </a:rPr>
              <a:t>ЦЕНТР</a:t>
            </a:r>
            <a:endParaRPr sz="29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4168015" y="4794204"/>
            <a:ext cx="4624705" cy="155003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70"/>
              </a:spcBef>
              <a:tabLst>
                <a:tab pos="4420235" algn="l"/>
              </a:tabLst>
            </a:pPr>
            <a:r>
              <a:rPr sz="2450" b="1" spc="-20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450" b="1" spc="-1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450" b="1" spc="-95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50" b="1" spc="-70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450" b="1" spc="-110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2450" b="1" spc="-5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450" b="1" spc="-20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50" b="1" spc="-90" dirty="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2450" b="1" dirty="0">
                <a:solidFill>
                  <a:srgbClr val="FFFFFF"/>
                </a:solidFill>
                <a:latin typeface="Arial"/>
                <a:cs typeface="Arial"/>
              </a:rPr>
              <a:t>ов</a:t>
            </a:r>
            <a:r>
              <a:rPr sz="245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spc="-5" dirty="0">
                <a:solidFill>
                  <a:srgbClr val="FFFFFF"/>
                </a:solidFill>
                <a:latin typeface="Arial"/>
                <a:cs typeface="Arial"/>
              </a:rPr>
              <a:t>п</a:t>
            </a:r>
            <a:r>
              <a:rPr sz="2450" b="1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45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spc="-8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50" b="1" spc="-6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450" b="1" spc="-20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450" b="1" spc="-5" dirty="0">
                <a:solidFill>
                  <a:srgbClr val="FFFFFF"/>
                </a:solidFill>
                <a:latin typeface="Arial"/>
                <a:cs typeface="Arial"/>
              </a:rPr>
              <a:t>п</a:t>
            </a:r>
            <a:r>
              <a:rPr sz="2450" b="1" spc="-10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50" b="1" spc="-75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2450" b="1" spc="-20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2450" b="1" spc="-5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450" b="1" spc="-10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50" b="1" dirty="0">
                <a:solidFill>
                  <a:srgbClr val="FFFFFF"/>
                </a:solidFill>
                <a:latin typeface="Arial"/>
                <a:cs typeface="Arial"/>
              </a:rPr>
              <a:t>ю	и  </a:t>
            </a:r>
            <a:r>
              <a:rPr sz="2450" b="1" spc="-30" dirty="0">
                <a:solidFill>
                  <a:srgbClr val="FFFFFF"/>
                </a:solidFill>
                <a:latin typeface="Arial"/>
                <a:cs typeface="Arial"/>
              </a:rPr>
              <a:t>взаимодействию</a:t>
            </a:r>
            <a:endParaRPr sz="2450">
              <a:latin typeface="Arial"/>
              <a:cs typeface="Arial"/>
            </a:endParaRPr>
          </a:p>
          <a:p>
            <a:pPr marL="12700" marR="278765">
              <a:lnSpc>
                <a:spcPct val="102000"/>
              </a:lnSpc>
              <a:spcBef>
                <a:spcPts val="100"/>
              </a:spcBef>
            </a:pPr>
            <a:r>
              <a:rPr sz="2450" b="1" spc="-5" dirty="0">
                <a:solidFill>
                  <a:srgbClr val="FFFFFF"/>
                </a:solidFill>
                <a:latin typeface="Arial"/>
                <a:cs typeface="Arial"/>
              </a:rPr>
              <a:t>с </a:t>
            </a:r>
            <a:r>
              <a:rPr sz="2450" b="1" spc="-40" dirty="0">
                <a:solidFill>
                  <a:srgbClr val="FFFFFF"/>
                </a:solidFill>
                <a:latin typeface="Arial"/>
                <a:cs typeface="Arial"/>
              </a:rPr>
              <a:t>детскими </a:t>
            </a:r>
            <a:r>
              <a:rPr sz="2450" b="1" spc="-15" dirty="0">
                <a:solidFill>
                  <a:srgbClr val="FFFFFF"/>
                </a:solidFill>
                <a:latin typeface="Arial"/>
                <a:cs typeface="Arial"/>
              </a:rPr>
              <a:t>общественными </a:t>
            </a:r>
            <a:r>
              <a:rPr sz="2450" b="1" spc="-6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spc="-20" dirty="0">
                <a:solidFill>
                  <a:srgbClr val="FFFFFF"/>
                </a:solidFill>
                <a:latin typeface="Arial"/>
                <a:cs typeface="Arial"/>
              </a:rPr>
              <a:t>объединениями</a:t>
            </a:r>
            <a:endParaRPr sz="24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953118" y="4044085"/>
            <a:ext cx="3510279" cy="5023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9675"/>
              </a:lnSpc>
              <a:spcBef>
                <a:spcPts val="100"/>
              </a:spcBef>
            </a:pPr>
            <a:r>
              <a:rPr sz="16450" b="1" spc="-5" dirty="0">
                <a:solidFill>
                  <a:srgbClr val="FFFF00"/>
                </a:solidFill>
                <a:latin typeface="Arial"/>
                <a:cs typeface="Arial"/>
              </a:rPr>
              <a:t>787</a:t>
            </a:r>
            <a:endParaRPr sz="16450">
              <a:latin typeface="Arial"/>
              <a:cs typeface="Arial"/>
            </a:endParaRPr>
          </a:p>
          <a:p>
            <a:pPr marR="20320" algn="ctr">
              <a:lnSpc>
                <a:spcPts val="19675"/>
              </a:lnSpc>
            </a:pPr>
            <a:r>
              <a:rPr sz="16450" b="1" spc="-10" dirty="0">
                <a:solidFill>
                  <a:srgbClr val="FFFFFF"/>
                </a:solidFill>
                <a:latin typeface="Arial"/>
                <a:cs typeface="Arial"/>
              </a:rPr>
              <a:t>59</a:t>
            </a:r>
            <a:endParaRPr sz="164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3889130" y="7317300"/>
            <a:ext cx="5385435" cy="13735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10"/>
              </a:spcBef>
            </a:pPr>
            <a:r>
              <a:rPr sz="2950" b="1" spc="-5" dirty="0">
                <a:solidFill>
                  <a:srgbClr val="FFFFFF"/>
                </a:solidFill>
                <a:latin typeface="Arial"/>
                <a:cs typeface="Arial"/>
              </a:rPr>
              <a:t>муниципальных</a:t>
            </a:r>
            <a:r>
              <a:rPr sz="295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50" b="1" spc="-5" dirty="0">
                <a:solidFill>
                  <a:srgbClr val="FFFFFF"/>
                </a:solidFill>
                <a:latin typeface="Arial"/>
                <a:cs typeface="Arial"/>
              </a:rPr>
              <a:t>районов, </a:t>
            </a:r>
            <a:r>
              <a:rPr sz="295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50" b="1" spc="-40" dirty="0">
                <a:solidFill>
                  <a:srgbClr val="FFFFFF"/>
                </a:solidFill>
                <a:latin typeface="Arial"/>
                <a:cs typeface="Arial"/>
              </a:rPr>
              <a:t>городских</a:t>
            </a:r>
            <a:r>
              <a:rPr sz="295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5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950" b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50" b="1" spc="-5" dirty="0">
                <a:solidFill>
                  <a:srgbClr val="FFFFFF"/>
                </a:solidFill>
                <a:latin typeface="Arial"/>
                <a:cs typeface="Arial"/>
              </a:rPr>
              <a:t>муниципальных </a:t>
            </a:r>
            <a:r>
              <a:rPr sz="2950" b="1" spc="-8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50" b="1" spc="-40" dirty="0">
                <a:solidFill>
                  <a:srgbClr val="FFFFFF"/>
                </a:solidFill>
                <a:latin typeface="Arial"/>
                <a:cs typeface="Arial"/>
              </a:rPr>
              <a:t>округов</a:t>
            </a:r>
            <a:endParaRPr sz="29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701384" y="9691886"/>
            <a:ext cx="2755900" cy="475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50" b="1" spc="-5" dirty="0">
                <a:solidFill>
                  <a:srgbClr val="FFFFFF"/>
                </a:solidFill>
                <a:latin typeface="Arial"/>
                <a:cs typeface="Arial"/>
              </a:rPr>
              <a:t>региональный</a:t>
            </a:r>
            <a:endParaRPr sz="29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701384" y="10144503"/>
            <a:ext cx="2391410" cy="475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50" b="1" spc="-75" dirty="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2950" b="1" spc="-5" dirty="0">
                <a:solidFill>
                  <a:srgbClr val="FFFFFF"/>
                </a:solidFill>
                <a:latin typeface="Arial"/>
                <a:cs typeface="Arial"/>
              </a:rPr>
              <a:t>оо</a:t>
            </a:r>
            <a:r>
              <a:rPr sz="2950" b="1" spc="-160" dirty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sz="2950" b="1" dirty="0">
                <a:solidFill>
                  <a:srgbClr val="FFFFFF"/>
                </a:solidFill>
                <a:latin typeface="Arial"/>
                <a:cs typeface="Arial"/>
              </a:rPr>
              <a:t>дина</a:t>
            </a:r>
            <a:r>
              <a:rPr sz="2950" b="1" spc="-190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2950" b="1" spc="-5" dirty="0">
                <a:solidFill>
                  <a:srgbClr val="FFFFFF"/>
                </a:solidFill>
                <a:latin typeface="Arial"/>
                <a:cs typeface="Arial"/>
              </a:rPr>
              <a:t>ор</a:t>
            </a:r>
            <a:endParaRPr sz="29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857744" y="8733670"/>
            <a:ext cx="5873750" cy="2533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9000" algn="l"/>
              </a:tabLst>
            </a:pPr>
            <a:r>
              <a:rPr sz="16450" b="1" spc="-5" dirty="0">
                <a:solidFill>
                  <a:srgbClr val="FFFFFF"/>
                </a:solidFill>
                <a:latin typeface="Arial"/>
                <a:cs typeface="Arial"/>
              </a:rPr>
              <a:t>1	5</a:t>
            </a:r>
            <a:endParaRPr sz="164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6085793" y="9665979"/>
            <a:ext cx="2735580" cy="92836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75"/>
              </a:spcBef>
            </a:pPr>
            <a:r>
              <a:rPr sz="2950" b="1" dirty="0">
                <a:solidFill>
                  <a:srgbClr val="FFFFFF"/>
                </a:solidFill>
                <a:latin typeface="Arial"/>
                <a:cs typeface="Arial"/>
              </a:rPr>
              <a:t>ре</a:t>
            </a:r>
            <a:r>
              <a:rPr sz="2950" b="1" spc="-10" dirty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2950" b="1" spc="-1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950" b="1" dirty="0">
                <a:solidFill>
                  <a:srgbClr val="FFFFFF"/>
                </a:solidFill>
                <a:latin typeface="Arial"/>
                <a:cs typeface="Arial"/>
              </a:rPr>
              <a:t>ональных  </a:t>
            </a:r>
            <a:r>
              <a:rPr sz="2950" b="1" spc="-20" dirty="0">
                <a:solidFill>
                  <a:srgbClr val="FFFFFF"/>
                </a:solidFill>
                <a:latin typeface="Arial"/>
                <a:cs typeface="Arial"/>
              </a:rPr>
              <a:t>специалистов</a:t>
            </a:r>
            <a:endParaRPr sz="295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7982510" y="8947177"/>
            <a:ext cx="8272145" cy="2223770"/>
            <a:chOff x="7982510" y="8947177"/>
            <a:chExt cx="8272145" cy="2223770"/>
          </a:xfrm>
        </p:grpSpPr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274947" y="8947177"/>
              <a:ext cx="1979625" cy="2223459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982510" y="9770117"/>
              <a:ext cx="1184118" cy="1054581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507275" y="3179745"/>
            <a:ext cx="3513454" cy="68364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8925"/>
              </a:lnSpc>
              <a:spcBef>
                <a:spcPts val="100"/>
              </a:spcBef>
            </a:pPr>
            <a:r>
              <a:rPr sz="16450" b="1" dirty="0">
                <a:solidFill>
                  <a:srgbClr val="FFFFFF"/>
                </a:solidFill>
                <a:latin typeface="Arial"/>
                <a:cs typeface="Arial"/>
              </a:rPr>
              <a:t>698</a:t>
            </a:r>
            <a:endParaRPr sz="16450">
              <a:latin typeface="Arial"/>
              <a:cs typeface="Arial"/>
            </a:endParaRPr>
          </a:p>
          <a:p>
            <a:pPr marR="53340" algn="ctr">
              <a:lnSpc>
                <a:spcPts val="16945"/>
              </a:lnSpc>
            </a:pPr>
            <a:r>
              <a:rPr sz="16450" b="1" spc="-10" dirty="0">
                <a:solidFill>
                  <a:srgbClr val="FFFF00"/>
                </a:solidFill>
                <a:latin typeface="Arial"/>
                <a:cs typeface="Arial"/>
              </a:rPr>
              <a:t>56</a:t>
            </a:r>
            <a:endParaRPr sz="16450">
              <a:latin typeface="Arial"/>
              <a:cs typeface="Arial"/>
            </a:endParaRPr>
          </a:p>
          <a:p>
            <a:pPr marR="199390" algn="ctr">
              <a:lnSpc>
                <a:spcPts val="17755"/>
              </a:lnSpc>
            </a:pPr>
            <a:r>
              <a:rPr sz="16450" b="1" spc="-10" dirty="0">
                <a:solidFill>
                  <a:srgbClr val="FFFFFF"/>
                </a:solidFill>
                <a:latin typeface="Arial"/>
                <a:cs typeface="Arial"/>
              </a:rPr>
              <a:t>59</a:t>
            </a:r>
            <a:endParaRPr sz="164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396374" y="6396193"/>
            <a:ext cx="3757295" cy="92836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75"/>
              </a:spcBef>
            </a:pPr>
            <a:r>
              <a:rPr sz="2950" b="1" dirty="0">
                <a:solidFill>
                  <a:srgbClr val="FFFFFF"/>
                </a:solidFill>
                <a:latin typeface="Arial"/>
                <a:cs typeface="Arial"/>
              </a:rPr>
              <a:t>пр</a:t>
            </a:r>
            <a:r>
              <a:rPr sz="2950" b="1" spc="-5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950" b="1" spc="-90" dirty="0">
                <a:solidFill>
                  <a:srgbClr val="FFFFFF"/>
                </a:solidFill>
                <a:latin typeface="Arial"/>
                <a:cs typeface="Arial"/>
              </a:rPr>
              <a:t>ф</a:t>
            </a:r>
            <a:r>
              <a:rPr sz="2950" b="1" spc="-70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950" b="1" spc="-10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950" b="1" spc="-5" dirty="0">
                <a:solidFill>
                  <a:srgbClr val="FFFFFF"/>
                </a:solidFill>
                <a:latin typeface="Arial"/>
                <a:cs typeface="Arial"/>
              </a:rPr>
              <a:t>сиона</a:t>
            </a:r>
            <a:r>
              <a:rPr sz="2950" b="1" spc="-15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2950" b="1" dirty="0">
                <a:solidFill>
                  <a:srgbClr val="FFFFFF"/>
                </a:solidFill>
                <a:latin typeface="Arial"/>
                <a:cs typeface="Arial"/>
              </a:rPr>
              <a:t>ь</a:t>
            </a:r>
            <a:r>
              <a:rPr sz="2950" b="1" spc="-15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950" b="1" dirty="0">
                <a:solidFill>
                  <a:srgbClr val="FFFFFF"/>
                </a:solidFill>
                <a:latin typeface="Arial"/>
                <a:cs typeface="Arial"/>
              </a:rPr>
              <a:t>ых  </a:t>
            </a:r>
            <a:r>
              <a:rPr sz="2950" b="1" spc="-20" dirty="0">
                <a:solidFill>
                  <a:srgbClr val="FFFFFF"/>
                </a:solidFill>
                <a:latin typeface="Arial"/>
                <a:cs typeface="Arial"/>
              </a:rPr>
              <a:t>организаций</a:t>
            </a:r>
            <a:endParaRPr sz="2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69912" y="917551"/>
            <a:ext cx="768540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45" dirty="0"/>
              <a:t>Участники </a:t>
            </a:r>
            <a:r>
              <a:rPr spc="50" dirty="0"/>
              <a:t> Всероссийского</a:t>
            </a:r>
            <a:r>
              <a:rPr spc="140" dirty="0"/>
              <a:t> </a:t>
            </a:r>
            <a:r>
              <a:rPr spc="40" dirty="0"/>
              <a:t>проекта</a:t>
            </a:r>
          </a:p>
          <a:p>
            <a:pPr marL="12700">
              <a:lnSpc>
                <a:spcPct val="100000"/>
              </a:lnSpc>
            </a:pPr>
            <a:r>
              <a:rPr spc="45" dirty="0"/>
              <a:t>«Навигаторы</a:t>
            </a:r>
            <a:r>
              <a:rPr spc="165" dirty="0"/>
              <a:t> </a:t>
            </a:r>
            <a:r>
              <a:rPr spc="45" dirty="0"/>
              <a:t>детства»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751766" y="3999636"/>
            <a:ext cx="16362044" cy="6610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6445" marR="6350" indent="-75438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766445" algn="l"/>
                <a:tab pos="767080" algn="l"/>
                <a:tab pos="3078480" algn="l"/>
                <a:tab pos="5614670" algn="l"/>
                <a:tab pos="6459220" algn="l"/>
                <a:tab pos="9324340" algn="l"/>
                <a:tab pos="9923145" algn="l"/>
                <a:tab pos="13822044" algn="l"/>
                <a:tab pos="14393544" algn="l"/>
              </a:tabLst>
            </a:pP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С</a:t>
            </a:r>
            <a:r>
              <a:rPr sz="3600" spc="-20" dirty="0">
                <a:solidFill>
                  <a:srgbClr val="660066"/>
                </a:solidFill>
                <a:latin typeface="Microsoft Sans Serif"/>
                <a:cs typeface="Microsoft Sans Serif"/>
              </a:rPr>
              <a:t>о</a:t>
            </a:r>
            <a:r>
              <a:rPr sz="3600" spc="-55" dirty="0">
                <a:solidFill>
                  <a:srgbClr val="660066"/>
                </a:solidFill>
                <a:latin typeface="Microsoft Sans Serif"/>
                <a:cs typeface="Microsoft Sans Serif"/>
              </a:rPr>
              <a:t>в</a:t>
            </a:r>
            <a:r>
              <a:rPr sz="3600" spc="-135" dirty="0">
                <a:solidFill>
                  <a:srgbClr val="660066"/>
                </a:solidFill>
                <a:latin typeface="Microsoft Sans Serif"/>
                <a:cs typeface="Microsoft Sans Serif"/>
              </a:rPr>
              <a:t>е</a:t>
            </a:r>
            <a:r>
              <a:rPr sz="3600" spc="-20" dirty="0">
                <a:solidFill>
                  <a:srgbClr val="660066"/>
                </a:solidFill>
                <a:latin typeface="Microsoft Sans Serif"/>
                <a:cs typeface="Microsoft Sans Serif"/>
              </a:rPr>
              <a:t>т</a:t>
            </a: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н</a:t>
            </a:r>
            <a:r>
              <a:rPr sz="3600" spc="-30" dirty="0">
                <a:solidFill>
                  <a:srgbClr val="660066"/>
                </a:solidFill>
                <a:latin typeface="Microsoft Sans Serif"/>
                <a:cs typeface="Microsoft Sans Serif"/>
              </a:rPr>
              <a:t>и</a:t>
            </a:r>
            <a:r>
              <a:rPr sz="3600" spc="-225" dirty="0">
                <a:solidFill>
                  <a:srgbClr val="660066"/>
                </a:solidFill>
                <a:latin typeface="Microsoft Sans Serif"/>
                <a:cs typeface="Microsoft Sans Serif"/>
              </a:rPr>
              <a:t>к</a:t>
            </a:r>
            <a:r>
              <a:rPr sz="3600" dirty="0">
                <a:solidFill>
                  <a:srgbClr val="660066"/>
                </a:solidFill>
                <a:latin typeface="Microsoft Sans Serif"/>
                <a:cs typeface="Microsoft Sans Serif"/>
              </a:rPr>
              <a:t>	</a:t>
            </a: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д</a:t>
            </a: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ир</a:t>
            </a:r>
            <a:r>
              <a:rPr sz="3600" spc="-20" dirty="0">
                <a:solidFill>
                  <a:srgbClr val="660066"/>
                </a:solidFill>
                <a:latin typeface="Microsoft Sans Serif"/>
                <a:cs typeface="Microsoft Sans Serif"/>
              </a:rPr>
              <a:t>е</a:t>
            </a:r>
            <a:r>
              <a:rPr sz="3600" spc="-210" dirty="0">
                <a:solidFill>
                  <a:srgbClr val="660066"/>
                </a:solidFill>
                <a:latin typeface="Microsoft Sans Serif"/>
                <a:cs typeface="Microsoft Sans Serif"/>
              </a:rPr>
              <a:t>к</a:t>
            </a:r>
            <a:r>
              <a:rPr sz="3600" spc="-55" dirty="0">
                <a:solidFill>
                  <a:srgbClr val="660066"/>
                </a:solidFill>
                <a:latin typeface="Microsoft Sans Serif"/>
                <a:cs typeface="Microsoft Sans Serif"/>
              </a:rPr>
              <a:t>т</a:t>
            </a: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о</a:t>
            </a:r>
            <a:r>
              <a:rPr sz="3600" spc="-20" dirty="0">
                <a:solidFill>
                  <a:srgbClr val="660066"/>
                </a:solidFill>
                <a:latin typeface="Microsoft Sans Serif"/>
                <a:cs typeface="Microsoft Sans Serif"/>
              </a:rPr>
              <a:t>р</a:t>
            </a:r>
            <a:r>
              <a:rPr sz="3600" dirty="0">
                <a:solidFill>
                  <a:srgbClr val="660066"/>
                </a:solidFill>
                <a:latin typeface="Microsoft Sans Serif"/>
                <a:cs typeface="Microsoft Sans Serif"/>
              </a:rPr>
              <a:t>а	</a:t>
            </a:r>
            <a:r>
              <a:rPr sz="3600" spc="-50" dirty="0">
                <a:solidFill>
                  <a:srgbClr val="660066"/>
                </a:solidFill>
                <a:latin typeface="Microsoft Sans Serif"/>
                <a:cs typeface="Microsoft Sans Serif"/>
              </a:rPr>
              <a:t>п</a:t>
            </a:r>
            <a:r>
              <a:rPr sz="3600" spc="-30" dirty="0">
                <a:solidFill>
                  <a:srgbClr val="660066"/>
                </a:solidFill>
                <a:latin typeface="Microsoft Sans Serif"/>
                <a:cs typeface="Microsoft Sans Serif"/>
              </a:rPr>
              <a:t>о</a:t>
            </a:r>
            <a:r>
              <a:rPr sz="3600" dirty="0">
                <a:solidFill>
                  <a:srgbClr val="660066"/>
                </a:solidFill>
                <a:latin typeface="Microsoft Sans Serif"/>
                <a:cs typeface="Microsoft Sans Serif"/>
              </a:rPr>
              <a:t>	</a:t>
            </a:r>
            <a:r>
              <a:rPr sz="3600" spc="-55" dirty="0">
                <a:solidFill>
                  <a:srgbClr val="660066"/>
                </a:solidFill>
                <a:latin typeface="Microsoft Sans Serif"/>
                <a:cs typeface="Microsoft Sans Serif"/>
              </a:rPr>
              <a:t>в</a:t>
            </a: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о</a:t>
            </a:r>
            <a:r>
              <a:rPr sz="3600" spc="-25" dirty="0">
                <a:solidFill>
                  <a:srgbClr val="660066"/>
                </a:solidFill>
                <a:latin typeface="Microsoft Sans Serif"/>
                <a:cs typeface="Microsoft Sans Serif"/>
              </a:rPr>
              <a:t>с</a:t>
            </a:r>
            <a:r>
              <a:rPr sz="3600" spc="-75" dirty="0">
                <a:solidFill>
                  <a:srgbClr val="660066"/>
                </a:solidFill>
                <a:latin typeface="Microsoft Sans Serif"/>
                <a:cs typeface="Microsoft Sans Serif"/>
              </a:rPr>
              <a:t>п</a:t>
            </a: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и</a:t>
            </a:r>
            <a:r>
              <a:rPr sz="3600" spc="-55" dirty="0">
                <a:solidFill>
                  <a:srgbClr val="660066"/>
                </a:solidFill>
                <a:latin typeface="Microsoft Sans Serif"/>
                <a:cs typeface="Microsoft Sans Serif"/>
              </a:rPr>
              <a:t>т</a:t>
            </a: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а</a:t>
            </a:r>
            <a:r>
              <a:rPr sz="3600" spc="-30" dirty="0">
                <a:solidFill>
                  <a:srgbClr val="660066"/>
                </a:solidFill>
                <a:latin typeface="Microsoft Sans Serif"/>
                <a:cs typeface="Microsoft Sans Serif"/>
              </a:rPr>
              <a:t>н</a:t>
            </a:r>
            <a:r>
              <a:rPr sz="3600" spc="5" dirty="0">
                <a:solidFill>
                  <a:srgbClr val="660066"/>
                </a:solidFill>
                <a:latin typeface="Microsoft Sans Serif"/>
                <a:cs typeface="Microsoft Sans Serif"/>
              </a:rPr>
              <a:t>ию</a:t>
            </a:r>
            <a:r>
              <a:rPr sz="3600" dirty="0">
                <a:solidFill>
                  <a:srgbClr val="660066"/>
                </a:solidFill>
                <a:latin typeface="Microsoft Sans Serif"/>
                <a:cs typeface="Microsoft Sans Serif"/>
              </a:rPr>
              <a:t>	</a:t>
            </a: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и</a:t>
            </a:r>
            <a:r>
              <a:rPr sz="3600" dirty="0">
                <a:solidFill>
                  <a:srgbClr val="660066"/>
                </a:solidFill>
                <a:latin typeface="Microsoft Sans Serif"/>
                <a:cs typeface="Microsoft Sans Serif"/>
              </a:rPr>
              <a:t>	</a:t>
            </a:r>
            <a:r>
              <a:rPr sz="3600" spc="-55" dirty="0">
                <a:solidFill>
                  <a:srgbClr val="660066"/>
                </a:solidFill>
                <a:latin typeface="Microsoft Sans Serif"/>
                <a:cs typeface="Microsoft Sans Serif"/>
              </a:rPr>
              <a:t>в</a:t>
            </a:r>
            <a:r>
              <a:rPr sz="3600" spc="-80" dirty="0">
                <a:solidFill>
                  <a:srgbClr val="660066"/>
                </a:solidFill>
                <a:latin typeface="Microsoft Sans Serif"/>
                <a:cs typeface="Microsoft Sans Serif"/>
              </a:rPr>
              <a:t>з</a:t>
            </a:r>
            <a:r>
              <a:rPr sz="3600" spc="-100" dirty="0">
                <a:solidFill>
                  <a:srgbClr val="660066"/>
                </a:solidFill>
                <a:latin typeface="Microsoft Sans Serif"/>
                <a:cs typeface="Microsoft Sans Serif"/>
              </a:rPr>
              <a:t>а</a:t>
            </a:r>
            <a:r>
              <a:rPr sz="3600" spc="-45" dirty="0">
                <a:solidFill>
                  <a:srgbClr val="660066"/>
                </a:solidFill>
                <a:latin typeface="Microsoft Sans Serif"/>
                <a:cs typeface="Microsoft Sans Serif"/>
              </a:rPr>
              <a:t>и</a:t>
            </a:r>
            <a:r>
              <a:rPr sz="3600" spc="-80" dirty="0">
                <a:solidFill>
                  <a:srgbClr val="660066"/>
                </a:solidFill>
                <a:latin typeface="Microsoft Sans Serif"/>
                <a:cs typeface="Microsoft Sans Serif"/>
              </a:rPr>
              <a:t>м</a:t>
            </a:r>
            <a:r>
              <a:rPr sz="3600" spc="-95" dirty="0">
                <a:solidFill>
                  <a:srgbClr val="660066"/>
                </a:solidFill>
                <a:latin typeface="Microsoft Sans Serif"/>
                <a:cs typeface="Microsoft Sans Serif"/>
              </a:rPr>
              <a:t>о</a:t>
            </a: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д</a:t>
            </a:r>
            <a:r>
              <a:rPr sz="3600" spc="-10" dirty="0">
                <a:solidFill>
                  <a:srgbClr val="660066"/>
                </a:solidFill>
                <a:latin typeface="Microsoft Sans Serif"/>
                <a:cs typeface="Microsoft Sans Serif"/>
              </a:rPr>
              <a:t>е</a:t>
            </a:r>
            <a:r>
              <a:rPr sz="3600" spc="-25" dirty="0">
                <a:solidFill>
                  <a:srgbClr val="660066"/>
                </a:solidFill>
                <a:latin typeface="Microsoft Sans Serif"/>
                <a:cs typeface="Microsoft Sans Serif"/>
              </a:rPr>
              <a:t>й</a:t>
            </a:r>
            <a:r>
              <a:rPr sz="3600" dirty="0">
                <a:solidFill>
                  <a:srgbClr val="660066"/>
                </a:solidFill>
                <a:latin typeface="Microsoft Sans Serif"/>
                <a:cs typeface="Microsoft Sans Serif"/>
              </a:rPr>
              <a:t>с</a:t>
            </a:r>
            <a:r>
              <a:rPr sz="3600" spc="-20" dirty="0">
                <a:solidFill>
                  <a:srgbClr val="660066"/>
                </a:solidFill>
                <a:latin typeface="Microsoft Sans Serif"/>
                <a:cs typeface="Microsoft Sans Serif"/>
              </a:rPr>
              <a:t>тв</a:t>
            </a:r>
            <a:r>
              <a:rPr sz="3600" spc="5" dirty="0">
                <a:solidFill>
                  <a:srgbClr val="660066"/>
                </a:solidFill>
                <a:latin typeface="Microsoft Sans Serif"/>
                <a:cs typeface="Microsoft Sans Serif"/>
              </a:rPr>
              <a:t>ию</a:t>
            </a:r>
            <a:r>
              <a:rPr sz="3600" dirty="0">
                <a:solidFill>
                  <a:srgbClr val="660066"/>
                </a:solidFill>
                <a:latin typeface="Microsoft Sans Serif"/>
                <a:cs typeface="Microsoft Sans Serif"/>
              </a:rPr>
              <a:t>	с	</a:t>
            </a: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д</a:t>
            </a:r>
            <a:r>
              <a:rPr sz="3600" spc="-135" dirty="0">
                <a:solidFill>
                  <a:srgbClr val="660066"/>
                </a:solidFill>
                <a:latin typeface="Microsoft Sans Serif"/>
                <a:cs typeface="Microsoft Sans Serif"/>
              </a:rPr>
              <a:t>е</a:t>
            </a:r>
            <a:r>
              <a:rPr sz="3600" spc="-55" dirty="0">
                <a:solidFill>
                  <a:srgbClr val="660066"/>
                </a:solidFill>
                <a:latin typeface="Microsoft Sans Serif"/>
                <a:cs typeface="Microsoft Sans Serif"/>
              </a:rPr>
              <a:t>т</a:t>
            </a:r>
            <a:r>
              <a:rPr sz="3600" spc="-114" dirty="0">
                <a:solidFill>
                  <a:srgbClr val="660066"/>
                </a:solidFill>
                <a:latin typeface="Microsoft Sans Serif"/>
                <a:cs typeface="Microsoft Sans Serif"/>
              </a:rPr>
              <a:t>с</a:t>
            </a:r>
            <a:r>
              <a:rPr sz="3600" spc="-135" dirty="0">
                <a:solidFill>
                  <a:srgbClr val="660066"/>
                </a:solidFill>
                <a:latin typeface="Microsoft Sans Serif"/>
                <a:cs typeface="Microsoft Sans Serif"/>
              </a:rPr>
              <a:t>к</a:t>
            </a:r>
            <a:r>
              <a:rPr sz="3600" spc="-45" dirty="0">
                <a:solidFill>
                  <a:srgbClr val="660066"/>
                </a:solidFill>
                <a:latin typeface="Microsoft Sans Serif"/>
                <a:cs typeface="Microsoft Sans Serif"/>
              </a:rPr>
              <a:t>и</a:t>
            </a:r>
            <a:r>
              <a:rPr sz="3600" spc="-80" dirty="0">
                <a:solidFill>
                  <a:srgbClr val="660066"/>
                </a:solidFill>
                <a:latin typeface="Microsoft Sans Serif"/>
                <a:cs typeface="Microsoft Sans Serif"/>
              </a:rPr>
              <a:t>м</a:t>
            </a: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и  </a:t>
            </a:r>
            <a:r>
              <a:rPr sz="3600" spc="-30" dirty="0">
                <a:solidFill>
                  <a:srgbClr val="660066"/>
                </a:solidFill>
                <a:latin typeface="Microsoft Sans Serif"/>
                <a:cs typeface="Microsoft Sans Serif"/>
              </a:rPr>
              <a:t>общественными</a:t>
            </a:r>
            <a:r>
              <a:rPr sz="3600" spc="20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40" dirty="0">
                <a:solidFill>
                  <a:srgbClr val="660066"/>
                </a:solidFill>
                <a:latin typeface="Microsoft Sans Serif"/>
                <a:cs typeface="Microsoft Sans Serif"/>
              </a:rPr>
              <a:t>объединениями</a:t>
            </a:r>
            <a:endParaRPr sz="3600">
              <a:latin typeface="Microsoft Sans Serif"/>
              <a:cs typeface="Microsoft Sans Serif"/>
            </a:endParaRPr>
          </a:p>
          <a:p>
            <a:pPr marL="766445" indent="-754380">
              <a:lnSpc>
                <a:spcPct val="100000"/>
              </a:lnSpc>
              <a:buFont typeface="Wingdings"/>
              <a:buChar char=""/>
              <a:tabLst>
                <a:tab pos="766445" algn="l"/>
                <a:tab pos="767080" algn="l"/>
              </a:tabLst>
            </a:pPr>
            <a:r>
              <a:rPr sz="3600" spc="-30" dirty="0">
                <a:solidFill>
                  <a:srgbClr val="660066"/>
                </a:solidFill>
                <a:latin typeface="Microsoft Sans Serif"/>
                <a:cs typeface="Microsoft Sans Serif"/>
              </a:rPr>
              <a:t>Региональный</a:t>
            </a:r>
            <a:r>
              <a:rPr sz="3600" spc="5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50" dirty="0">
                <a:solidFill>
                  <a:srgbClr val="660066"/>
                </a:solidFill>
                <a:latin typeface="Microsoft Sans Serif"/>
                <a:cs typeface="Microsoft Sans Serif"/>
              </a:rPr>
              <a:t>координатор</a:t>
            </a:r>
            <a:r>
              <a:rPr sz="3600" spc="5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50" dirty="0">
                <a:solidFill>
                  <a:srgbClr val="660066"/>
                </a:solidFill>
                <a:latin typeface="Microsoft Sans Serif"/>
                <a:cs typeface="Microsoft Sans Serif"/>
              </a:rPr>
              <a:t>Проекта</a:t>
            </a:r>
            <a:endParaRPr sz="3600">
              <a:latin typeface="Microsoft Sans Serif"/>
              <a:cs typeface="Microsoft Sans Serif"/>
            </a:endParaRPr>
          </a:p>
          <a:p>
            <a:pPr marL="766445" indent="-754380">
              <a:lnSpc>
                <a:spcPct val="100000"/>
              </a:lnSpc>
              <a:buFont typeface="Wingdings"/>
              <a:buChar char=""/>
              <a:tabLst>
                <a:tab pos="766445" algn="l"/>
                <a:tab pos="767080" algn="l"/>
              </a:tabLst>
            </a:pP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Специалисты</a:t>
            </a:r>
            <a:r>
              <a:rPr sz="3600" spc="30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30" dirty="0">
                <a:solidFill>
                  <a:srgbClr val="660066"/>
                </a:solidFill>
                <a:latin typeface="Microsoft Sans Serif"/>
                <a:cs typeface="Microsoft Sans Serif"/>
              </a:rPr>
              <a:t>регионального</a:t>
            </a:r>
            <a:r>
              <a:rPr sz="3600" spc="25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35" dirty="0">
                <a:solidFill>
                  <a:srgbClr val="660066"/>
                </a:solidFill>
                <a:latin typeface="Microsoft Sans Serif"/>
                <a:cs typeface="Microsoft Sans Serif"/>
              </a:rPr>
              <a:t>ресурсного</a:t>
            </a:r>
            <a:r>
              <a:rPr sz="3600" spc="25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25" dirty="0">
                <a:solidFill>
                  <a:srgbClr val="660066"/>
                </a:solidFill>
                <a:latin typeface="Microsoft Sans Serif"/>
                <a:cs typeface="Microsoft Sans Serif"/>
              </a:rPr>
              <a:t>центра</a:t>
            </a:r>
            <a:endParaRPr sz="3600">
              <a:latin typeface="Microsoft Sans Serif"/>
              <a:cs typeface="Microsoft Sans Serif"/>
            </a:endParaRPr>
          </a:p>
          <a:p>
            <a:pPr marL="766445" indent="-754380">
              <a:lnSpc>
                <a:spcPct val="100000"/>
              </a:lnSpc>
              <a:buFont typeface="Wingdings"/>
              <a:buChar char=""/>
              <a:tabLst>
                <a:tab pos="766445" algn="l"/>
                <a:tab pos="767080" algn="l"/>
              </a:tabLst>
            </a:pP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Муниципальный</a:t>
            </a:r>
            <a:r>
              <a:rPr sz="3600" spc="5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50" dirty="0">
                <a:solidFill>
                  <a:srgbClr val="660066"/>
                </a:solidFill>
                <a:latin typeface="Microsoft Sans Serif"/>
                <a:cs typeface="Microsoft Sans Serif"/>
              </a:rPr>
              <a:t>координатор</a:t>
            </a:r>
            <a:endParaRPr sz="3600">
              <a:latin typeface="Microsoft Sans Serif"/>
              <a:cs typeface="Microsoft Sans Serif"/>
            </a:endParaRPr>
          </a:p>
          <a:p>
            <a:pPr marL="766445" marR="5080" indent="-754380" algn="just">
              <a:lnSpc>
                <a:spcPct val="100000"/>
              </a:lnSpc>
              <a:buFont typeface="Wingdings"/>
              <a:buChar char=""/>
              <a:tabLst>
                <a:tab pos="767080" algn="l"/>
              </a:tabLst>
            </a:pPr>
            <a:r>
              <a:rPr sz="3600" spc="-75" dirty="0">
                <a:solidFill>
                  <a:srgbClr val="660066"/>
                </a:solidFill>
                <a:latin typeface="Microsoft Sans Serif"/>
                <a:cs typeface="Microsoft Sans Serif"/>
              </a:rPr>
              <a:t>Команда</a:t>
            </a:r>
            <a:r>
              <a:rPr sz="3600" spc="-70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35" dirty="0">
                <a:solidFill>
                  <a:srgbClr val="660066"/>
                </a:solidFill>
                <a:latin typeface="Microsoft Sans Serif"/>
                <a:cs typeface="Microsoft Sans Serif"/>
              </a:rPr>
              <a:t>органов,</a:t>
            </a:r>
            <a:r>
              <a:rPr sz="3600" spc="-30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осуществляющих</a:t>
            </a:r>
            <a:r>
              <a:rPr sz="3600" spc="-10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25" dirty="0">
                <a:solidFill>
                  <a:srgbClr val="660066"/>
                </a:solidFill>
                <a:latin typeface="Microsoft Sans Serif"/>
                <a:cs typeface="Microsoft Sans Serif"/>
              </a:rPr>
              <a:t>управление</a:t>
            </a:r>
            <a:r>
              <a:rPr sz="3600" spc="-20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dirty="0">
                <a:solidFill>
                  <a:srgbClr val="660066"/>
                </a:solidFill>
                <a:latin typeface="Microsoft Sans Serif"/>
                <a:cs typeface="Microsoft Sans Serif"/>
              </a:rPr>
              <a:t>в</a:t>
            </a:r>
            <a:r>
              <a:rPr sz="3600" spc="5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сфере</a:t>
            </a:r>
            <a:r>
              <a:rPr sz="3600" spc="-10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40" dirty="0">
                <a:solidFill>
                  <a:srgbClr val="660066"/>
                </a:solidFill>
                <a:latin typeface="Microsoft Sans Serif"/>
                <a:cs typeface="Microsoft Sans Serif"/>
              </a:rPr>
              <a:t>образования </a:t>
            </a:r>
            <a:r>
              <a:rPr sz="3600" spc="-944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20" dirty="0">
                <a:solidFill>
                  <a:srgbClr val="660066"/>
                </a:solidFill>
                <a:latin typeface="Microsoft Sans Serif"/>
                <a:cs typeface="Microsoft Sans Serif"/>
              </a:rPr>
              <a:t>муниципальных</a:t>
            </a: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 районов,</a:t>
            </a:r>
            <a:r>
              <a:rPr sz="3600" spc="-10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25" dirty="0">
                <a:solidFill>
                  <a:srgbClr val="660066"/>
                </a:solidFill>
                <a:latin typeface="Microsoft Sans Serif"/>
                <a:cs typeface="Microsoft Sans Serif"/>
              </a:rPr>
              <a:t>муниципальных</a:t>
            </a:r>
            <a:r>
              <a:rPr sz="3600" spc="-20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и</a:t>
            </a:r>
            <a:r>
              <a:rPr sz="3600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65" dirty="0">
                <a:solidFill>
                  <a:srgbClr val="660066"/>
                </a:solidFill>
                <a:latin typeface="Microsoft Sans Serif"/>
                <a:cs typeface="Microsoft Sans Serif"/>
              </a:rPr>
              <a:t>городских</a:t>
            </a:r>
            <a:r>
              <a:rPr sz="3600" spc="-60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70" dirty="0">
                <a:solidFill>
                  <a:srgbClr val="660066"/>
                </a:solidFill>
                <a:latin typeface="Microsoft Sans Serif"/>
                <a:cs typeface="Microsoft Sans Serif"/>
              </a:rPr>
              <a:t>округов </a:t>
            </a:r>
            <a:r>
              <a:rPr sz="3600" spc="-944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55" dirty="0">
                <a:solidFill>
                  <a:srgbClr val="660066"/>
                </a:solidFill>
                <a:latin typeface="Microsoft Sans Serif"/>
                <a:cs typeface="Microsoft Sans Serif"/>
              </a:rPr>
              <a:t>Нижегородской</a:t>
            </a:r>
            <a:r>
              <a:rPr sz="3600" spc="30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30" dirty="0">
                <a:solidFill>
                  <a:srgbClr val="660066"/>
                </a:solidFill>
                <a:latin typeface="Microsoft Sans Serif"/>
                <a:cs typeface="Microsoft Sans Serif"/>
              </a:rPr>
              <a:t>области</a:t>
            </a:r>
            <a:endParaRPr sz="3600">
              <a:latin typeface="Microsoft Sans Serif"/>
              <a:cs typeface="Microsoft Sans Serif"/>
            </a:endParaRPr>
          </a:p>
          <a:p>
            <a:pPr marL="766445" indent="-754380" algn="just">
              <a:lnSpc>
                <a:spcPct val="100000"/>
              </a:lnSpc>
              <a:buFont typeface="Wingdings"/>
              <a:buChar char=""/>
              <a:tabLst>
                <a:tab pos="767080" algn="l"/>
              </a:tabLst>
            </a:pPr>
            <a:r>
              <a:rPr sz="3600" spc="-75" dirty="0">
                <a:solidFill>
                  <a:srgbClr val="660066"/>
                </a:solidFill>
                <a:latin typeface="Microsoft Sans Serif"/>
                <a:cs typeface="Microsoft Sans Serif"/>
              </a:rPr>
              <a:t>Команда</a:t>
            </a:r>
            <a:r>
              <a:rPr sz="3600" spc="15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40" dirty="0">
                <a:solidFill>
                  <a:srgbClr val="660066"/>
                </a:solidFill>
                <a:latin typeface="Microsoft Sans Serif"/>
                <a:cs typeface="Microsoft Sans Serif"/>
              </a:rPr>
              <a:t>общеобразовательных</a:t>
            </a:r>
            <a:r>
              <a:rPr sz="3600" spc="-10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40" dirty="0">
                <a:solidFill>
                  <a:srgbClr val="660066"/>
                </a:solidFill>
                <a:latin typeface="Microsoft Sans Serif"/>
                <a:cs typeface="Microsoft Sans Serif"/>
              </a:rPr>
              <a:t>организаций</a:t>
            </a:r>
            <a:endParaRPr sz="3600">
              <a:latin typeface="Microsoft Sans Serif"/>
              <a:cs typeface="Microsoft Sans Serif"/>
            </a:endParaRPr>
          </a:p>
          <a:p>
            <a:pPr marL="766445" indent="-754380" algn="just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767080" algn="l"/>
              </a:tabLst>
            </a:pPr>
            <a:r>
              <a:rPr sz="3600" spc="-60" dirty="0">
                <a:solidFill>
                  <a:srgbClr val="660066"/>
                </a:solidFill>
                <a:latin typeface="Microsoft Sans Serif"/>
                <a:cs typeface="Microsoft Sans Serif"/>
              </a:rPr>
              <a:t>Родительское</a:t>
            </a:r>
            <a:r>
              <a:rPr sz="3600" spc="10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20" dirty="0">
                <a:solidFill>
                  <a:srgbClr val="660066"/>
                </a:solidFill>
                <a:latin typeface="Microsoft Sans Serif"/>
                <a:cs typeface="Microsoft Sans Serif"/>
              </a:rPr>
              <a:t>сообщество</a:t>
            </a:r>
            <a:endParaRPr sz="3600">
              <a:latin typeface="Microsoft Sans Serif"/>
              <a:cs typeface="Microsoft Sans Serif"/>
            </a:endParaRPr>
          </a:p>
          <a:p>
            <a:pPr marL="766445" indent="-754380" algn="just">
              <a:lnSpc>
                <a:spcPct val="100000"/>
              </a:lnSpc>
              <a:buFont typeface="Wingdings"/>
              <a:buChar char=""/>
              <a:tabLst>
                <a:tab pos="767080" algn="l"/>
              </a:tabLst>
            </a:pPr>
            <a:r>
              <a:rPr sz="3600" spc="-25" dirty="0">
                <a:solidFill>
                  <a:srgbClr val="660066"/>
                </a:solidFill>
                <a:latin typeface="Microsoft Sans Serif"/>
                <a:cs typeface="Microsoft Sans Serif"/>
              </a:rPr>
              <a:t>Партнеры</a:t>
            </a:r>
            <a:endParaRPr sz="3600">
              <a:latin typeface="Microsoft Sans Serif"/>
              <a:cs typeface="Microsoft Sans Serif"/>
            </a:endParaRPr>
          </a:p>
          <a:p>
            <a:pPr marL="766445" indent="-754380" algn="just">
              <a:lnSpc>
                <a:spcPct val="100000"/>
              </a:lnSpc>
              <a:buFont typeface="Wingdings"/>
              <a:buChar char=""/>
              <a:tabLst>
                <a:tab pos="767080" algn="l"/>
              </a:tabLst>
            </a:pPr>
            <a:r>
              <a:rPr sz="3600" spc="-30" dirty="0">
                <a:solidFill>
                  <a:srgbClr val="660066"/>
                </a:solidFill>
                <a:latin typeface="Microsoft Sans Serif"/>
                <a:cs typeface="Microsoft Sans Serif"/>
              </a:rPr>
              <a:t>Средства</a:t>
            </a:r>
            <a:r>
              <a:rPr sz="3600" spc="10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25" dirty="0">
                <a:solidFill>
                  <a:srgbClr val="660066"/>
                </a:solidFill>
                <a:latin typeface="Microsoft Sans Serif"/>
                <a:cs typeface="Microsoft Sans Serif"/>
              </a:rPr>
              <a:t>массовой</a:t>
            </a:r>
            <a:r>
              <a:rPr sz="3600" spc="20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25" dirty="0">
                <a:solidFill>
                  <a:srgbClr val="660066"/>
                </a:solidFill>
                <a:latin typeface="Microsoft Sans Serif"/>
                <a:cs typeface="Microsoft Sans Serif"/>
              </a:rPr>
              <a:t>информации</a:t>
            </a:r>
            <a:endParaRPr sz="3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9350"/>
            <a:chOff x="0" y="0"/>
            <a:chExt cx="20104100" cy="113093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779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51768" y="9811262"/>
              <a:ext cx="3797711" cy="149805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27149" y="944856"/>
              <a:ext cx="18048605" cy="0"/>
            </a:xfrm>
            <a:custGeom>
              <a:avLst/>
              <a:gdLst/>
              <a:ahLst/>
              <a:cxnLst/>
              <a:rect l="l" t="t" r="r" b="b"/>
              <a:pathLst>
                <a:path w="18048605">
                  <a:moveTo>
                    <a:pt x="0" y="0"/>
                  </a:moveTo>
                  <a:lnTo>
                    <a:pt x="5220457" y="0"/>
                  </a:lnTo>
                </a:path>
                <a:path w="18048605">
                  <a:moveTo>
                    <a:pt x="12396791" y="0"/>
                  </a:moveTo>
                  <a:lnTo>
                    <a:pt x="18048148" y="0"/>
                  </a:lnTo>
                </a:path>
              </a:pathLst>
            </a:custGeom>
            <a:ln w="5181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768928" y="639555"/>
            <a:ext cx="61823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/>
              <a:t>СИСТЕ</a:t>
            </a:r>
            <a:r>
              <a:rPr sz="3200" spc="-15" dirty="0"/>
              <a:t>М</a:t>
            </a:r>
            <a:r>
              <a:rPr sz="3200" dirty="0"/>
              <a:t>А</a:t>
            </a:r>
            <a:r>
              <a:rPr sz="3200" spc="-215" dirty="0"/>
              <a:t> </a:t>
            </a:r>
            <a:r>
              <a:rPr sz="3200" spc="-5" dirty="0"/>
              <a:t>В</a:t>
            </a:r>
            <a:r>
              <a:rPr sz="3200" spc="-25" dirty="0"/>
              <a:t>З</a:t>
            </a:r>
            <a:r>
              <a:rPr sz="3200" spc="-5" dirty="0"/>
              <a:t>А</a:t>
            </a:r>
            <a:r>
              <a:rPr sz="3200" spc="-25" dirty="0"/>
              <a:t>И</a:t>
            </a:r>
            <a:r>
              <a:rPr sz="3200" spc="-20" dirty="0"/>
              <a:t>М</a:t>
            </a:r>
            <a:r>
              <a:rPr sz="3200" dirty="0"/>
              <a:t>О</a:t>
            </a:r>
            <a:r>
              <a:rPr sz="3200" spc="-35" dirty="0"/>
              <a:t>Д</a:t>
            </a:r>
            <a:r>
              <a:rPr sz="3200" spc="-15" dirty="0"/>
              <a:t>Е</a:t>
            </a:r>
            <a:r>
              <a:rPr sz="3200" spc="-25" dirty="0"/>
              <a:t>Й</a:t>
            </a:r>
            <a:r>
              <a:rPr sz="3200" spc="-5" dirty="0"/>
              <a:t>С</a:t>
            </a:r>
            <a:r>
              <a:rPr sz="3200" spc="-40" dirty="0"/>
              <a:t>Т</a:t>
            </a:r>
            <a:r>
              <a:rPr sz="3200" spc="-25" dirty="0"/>
              <a:t>В</a:t>
            </a:r>
            <a:r>
              <a:rPr sz="3200" spc="-15" dirty="0"/>
              <a:t>И</a:t>
            </a:r>
            <a:r>
              <a:rPr sz="3200" dirty="0"/>
              <a:t>Я</a:t>
            </a:r>
            <a:endParaRPr sz="3200"/>
          </a:p>
        </p:txBody>
      </p:sp>
      <p:grpSp>
        <p:nvGrpSpPr>
          <p:cNvPr id="7" name="object 7"/>
          <p:cNvGrpSpPr/>
          <p:nvPr/>
        </p:nvGrpSpPr>
        <p:grpSpPr>
          <a:xfrm>
            <a:off x="473963" y="1566386"/>
            <a:ext cx="6151245" cy="9232265"/>
            <a:chOff x="473963" y="1566386"/>
            <a:chExt cx="6151245" cy="9232265"/>
          </a:xfrm>
        </p:grpSpPr>
        <p:sp>
          <p:nvSpPr>
            <p:cNvPr id="8" name="object 8"/>
            <p:cNvSpPr/>
            <p:nvPr/>
          </p:nvSpPr>
          <p:spPr>
            <a:xfrm>
              <a:off x="1284693" y="1566639"/>
              <a:ext cx="4572000" cy="9231630"/>
            </a:xfrm>
            <a:custGeom>
              <a:avLst/>
              <a:gdLst/>
              <a:ahLst/>
              <a:cxnLst/>
              <a:rect l="l" t="t" r="r" b="b"/>
              <a:pathLst>
                <a:path w="4572000" h="9231630">
                  <a:moveTo>
                    <a:pt x="4571631" y="8622182"/>
                  </a:moveTo>
                  <a:lnTo>
                    <a:pt x="4569726" y="8574557"/>
                  </a:lnTo>
                  <a:lnTo>
                    <a:pt x="4564392" y="8527936"/>
                  </a:lnTo>
                  <a:lnTo>
                    <a:pt x="4555502" y="8482457"/>
                  </a:lnTo>
                  <a:lnTo>
                    <a:pt x="4543310" y="8438172"/>
                  </a:lnTo>
                  <a:lnTo>
                    <a:pt x="4528070" y="8395373"/>
                  </a:lnTo>
                  <a:lnTo>
                    <a:pt x="4509655" y="8354098"/>
                  </a:lnTo>
                  <a:lnTo>
                    <a:pt x="4488446" y="8314601"/>
                  </a:lnTo>
                  <a:lnTo>
                    <a:pt x="4464316" y="8276755"/>
                  </a:lnTo>
                  <a:lnTo>
                    <a:pt x="4437773" y="8240941"/>
                  </a:lnTo>
                  <a:lnTo>
                    <a:pt x="4408563" y="8207299"/>
                  </a:lnTo>
                  <a:lnTo>
                    <a:pt x="4377067" y="8175803"/>
                  </a:lnTo>
                  <a:lnTo>
                    <a:pt x="4343412" y="8146593"/>
                  </a:lnTo>
                  <a:lnTo>
                    <a:pt x="4307598" y="8120050"/>
                  </a:lnTo>
                  <a:lnTo>
                    <a:pt x="4269752" y="8095920"/>
                  </a:lnTo>
                  <a:lnTo>
                    <a:pt x="4230268" y="8074711"/>
                  </a:lnTo>
                  <a:lnTo>
                    <a:pt x="4188993" y="8056296"/>
                  </a:lnTo>
                  <a:lnTo>
                    <a:pt x="4146194" y="8041056"/>
                  </a:lnTo>
                  <a:lnTo>
                    <a:pt x="4101998" y="8028864"/>
                  </a:lnTo>
                  <a:lnTo>
                    <a:pt x="4056532" y="8019974"/>
                  </a:lnTo>
                  <a:lnTo>
                    <a:pt x="4009923" y="8014640"/>
                  </a:lnTo>
                  <a:lnTo>
                    <a:pt x="3962298" y="8012735"/>
                  </a:lnTo>
                  <a:lnTo>
                    <a:pt x="609333" y="8012735"/>
                  </a:lnTo>
                  <a:lnTo>
                    <a:pt x="561708" y="8014640"/>
                  </a:lnTo>
                  <a:lnTo>
                    <a:pt x="515099" y="8019974"/>
                  </a:lnTo>
                  <a:lnTo>
                    <a:pt x="469633" y="8028864"/>
                  </a:lnTo>
                  <a:lnTo>
                    <a:pt x="425437" y="8041056"/>
                  </a:lnTo>
                  <a:lnTo>
                    <a:pt x="382638" y="8056296"/>
                  </a:lnTo>
                  <a:lnTo>
                    <a:pt x="341363" y="8074711"/>
                  </a:lnTo>
                  <a:lnTo>
                    <a:pt x="301739" y="8095920"/>
                  </a:lnTo>
                  <a:lnTo>
                    <a:pt x="264020" y="8120050"/>
                  </a:lnTo>
                  <a:lnTo>
                    <a:pt x="228206" y="8146593"/>
                  </a:lnTo>
                  <a:lnTo>
                    <a:pt x="194437" y="8175803"/>
                  </a:lnTo>
                  <a:lnTo>
                    <a:pt x="162941" y="8207299"/>
                  </a:lnTo>
                  <a:lnTo>
                    <a:pt x="133858" y="8240941"/>
                  </a:lnTo>
                  <a:lnTo>
                    <a:pt x="107188" y="8276755"/>
                  </a:lnTo>
                  <a:lnTo>
                    <a:pt x="83185" y="8314601"/>
                  </a:lnTo>
                  <a:lnTo>
                    <a:pt x="61976" y="8354098"/>
                  </a:lnTo>
                  <a:lnTo>
                    <a:pt x="43561" y="8395373"/>
                  </a:lnTo>
                  <a:lnTo>
                    <a:pt x="28194" y="8438172"/>
                  </a:lnTo>
                  <a:lnTo>
                    <a:pt x="16129" y="8482457"/>
                  </a:lnTo>
                  <a:lnTo>
                    <a:pt x="7239" y="8527936"/>
                  </a:lnTo>
                  <a:lnTo>
                    <a:pt x="1778" y="8574557"/>
                  </a:lnTo>
                  <a:lnTo>
                    <a:pt x="0" y="8622182"/>
                  </a:lnTo>
                  <a:lnTo>
                    <a:pt x="1778" y="8669807"/>
                  </a:lnTo>
                  <a:lnTo>
                    <a:pt x="7239" y="8716442"/>
                  </a:lnTo>
                  <a:lnTo>
                    <a:pt x="16129" y="8761882"/>
                  </a:lnTo>
                  <a:lnTo>
                    <a:pt x="28194" y="8806091"/>
                  </a:lnTo>
                  <a:lnTo>
                    <a:pt x="43561" y="8848903"/>
                  </a:lnTo>
                  <a:lnTo>
                    <a:pt x="61976" y="8890178"/>
                  </a:lnTo>
                  <a:lnTo>
                    <a:pt x="83185" y="8929751"/>
                  </a:lnTo>
                  <a:lnTo>
                    <a:pt x="107188" y="8967521"/>
                  </a:lnTo>
                  <a:lnTo>
                    <a:pt x="133858" y="9003335"/>
                  </a:lnTo>
                  <a:lnTo>
                    <a:pt x="162941" y="9037053"/>
                  </a:lnTo>
                  <a:lnTo>
                    <a:pt x="194437" y="9068562"/>
                  </a:lnTo>
                  <a:lnTo>
                    <a:pt x="228206" y="9097708"/>
                  </a:lnTo>
                  <a:lnTo>
                    <a:pt x="264020" y="9124366"/>
                  </a:lnTo>
                  <a:lnTo>
                    <a:pt x="301739" y="9148381"/>
                  </a:lnTo>
                  <a:lnTo>
                    <a:pt x="341363" y="9169654"/>
                  </a:lnTo>
                  <a:lnTo>
                    <a:pt x="382638" y="9188005"/>
                  </a:lnTo>
                  <a:lnTo>
                    <a:pt x="425437" y="9203334"/>
                  </a:lnTo>
                  <a:lnTo>
                    <a:pt x="469633" y="9215501"/>
                  </a:lnTo>
                  <a:lnTo>
                    <a:pt x="515099" y="9224353"/>
                  </a:lnTo>
                  <a:lnTo>
                    <a:pt x="561708" y="9229763"/>
                  </a:lnTo>
                  <a:lnTo>
                    <a:pt x="609333" y="9231592"/>
                  </a:lnTo>
                  <a:lnTo>
                    <a:pt x="3962298" y="9231592"/>
                  </a:lnTo>
                  <a:lnTo>
                    <a:pt x="4009923" y="9229763"/>
                  </a:lnTo>
                  <a:lnTo>
                    <a:pt x="4056532" y="9224353"/>
                  </a:lnTo>
                  <a:lnTo>
                    <a:pt x="4101998" y="9215501"/>
                  </a:lnTo>
                  <a:lnTo>
                    <a:pt x="4146194" y="9203334"/>
                  </a:lnTo>
                  <a:lnTo>
                    <a:pt x="4188993" y="9188005"/>
                  </a:lnTo>
                  <a:lnTo>
                    <a:pt x="4230268" y="9169654"/>
                  </a:lnTo>
                  <a:lnTo>
                    <a:pt x="4269752" y="9148381"/>
                  </a:lnTo>
                  <a:lnTo>
                    <a:pt x="4307598" y="9124366"/>
                  </a:lnTo>
                  <a:lnTo>
                    <a:pt x="4343412" y="9097708"/>
                  </a:lnTo>
                  <a:lnTo>
                    <a:pt x="4377067" y="9068562"/>
                  </a:lnTo>
                  <a:lnTo>
                    <a:pt x="4408563" y="9037053"/>
                  </a:lnTo>
                  <a:lnTo>
                    <a:pt x="4437773" y="9003335"/>
                  </a:lnTo>
                  <a:lnTo>
                    <a:pt x="4464316" y="8967521"/>
                  </a:lnTo>
                  <a:lnTo>
                    <a:pt x="4488446" y="8929751"/>
                  </a:lnTo>
                  <a:lnTo>
                    <a:pt x="4509655" y="8890178"/>
                  </a:lnTo>
                  <a:lnTo>
                    <a:pt x="4528070" y="8848903"/>
                  </a:lnTo>
                  <a:lnTo>
                    <a:pt x="4543310" y="8806091"/>
                  </a:lnTo>
                  <a:lnTo>
                    <a:pt x="4555502" y="8761882"/>
                  </a:lnTo>
                  <a:lnTo>
                    <a:pt x="4564392" y="8716442"/>
                  </a:lnTo>
                  <a:lnTo>
                    <a:pt x="4569726" y="8669807"/>
                  </a:lnTo>
                  <a:lnTo>
                    <a:pt x="4571631" y="8622182"/>
                  </a:lnTo>
                  <a:close/>
                </a:path>
                <a:path w="4572000" h="9231630">
                  <a:moveTo>
                    <a:pt x="4571631" y="6662382"/>
                  </a:moveTo>
                  <a:lnTo>
                    <a:pt x="4569726" y="6614757"/>
                  </a:lnTo>
                  <a:lnTo>
                    <a:pt x="4564392" y="6568148"/>
                  </a:lnTo>
                  <a:lnTo>
                    <a:pt x="4555502" y="6522682"/>
                  </a:lnTo>
                  <a:lnTo>
                    <a:pt x="4543310" y="6478359"/>
                  </a:lnTo>
                  <a:lnTo>
                    <a:pt x="4528070" y="6435560"/>
                  </a:lnTo>
                  <a:lnTo>
                    <a:pt x="4509655" y="6394412"/>
                  </a:lnTo>
                  <a:lnTo>
                    <a:pt x="4488446" y="6354788"/>
                  </a:lnTo>
                  <a:lnTo>
                    <a:pt x="4464316" y="6317069"/>
                  </a:lnTo>
                  <a:lnTo>
                    <a:pt x="4437773" y="6281255"/>
                  </a:lnTo>
                  <a:lnTo>
                    <a:pt x="4408563" y="6247473"/>
                  </a:lnTo>
                  <a:lnTo>
                    <a:pt x="4377067" y="6215989"/>
                  </a:lnTo>
                  <a:lnTo>
                    <a:pt x="4343412" y="6186906"/>
                  </a:lnTo>
                  <a:lnTo>
                    <a:pt x="4307598" y="6160236"/>
                  </a:lnTo>
                  <a:lnTo>
                    <a:pt x="4269752" y="6136233"/>
                  </a:lnTo>
                  <a:lnTo>
                    <a:pt x="4230268" y="6114897"/>
                  </a:lnTo>
                  <a:lnTo>
                    <a:pt x="4188993" y="6096609"/>
                  </a:lnTo>
                  <a:lnTo>
                    <a:pt x="4146194" y="6081242"/>
                  </a:lnTo>
                  <a:lnTo>
                    <a:pt x="4101998" y="6069050"/>
                  </a:lnTo>
                  <a:lnTo>
                    <a:pt x="4056532" y="6060160"/>
                  </a:lnTo>
                  <a:lnTo>
                    <a:pt x="4009923" y="6054826"/>
                  </a:lnTo>
                  <a:lnTo>
                    <a:pt x="3962298" y="6052921"/>
                  </a:lnTo>
                  <a:lnTo>
                    <a:pt x="609333" y="6052921"/>
                  </a:lnTo>
                  <a:lnTo>
                    <a:pt x="561708" y="6054826"/>
                  </a:lnTo>
                  <a:lnTo>
                    <a:pt x="515099" y="6060160"/>
                  </a:lnTo>
                  <a:lnTo>
                    <a:pt x="469633" y="6069050"/>
                  </a:lnTo>
                  <a:lnTo>
                    <a:pt x="425437" y="6081242"/>
                  </a:lnTo>
                  <a:lnTo>
                    <a:pt x="382638" y="6096609"/>
                  </a:lnTo>
                  <a:lnTo>
                    <a:pt x="341363" y="6114897"/>
                  </a:lnTo>
                  <a:lnTo>
                    <a:pt x="301739" y="6136233"/>
                  </a:lnTo>
                  <a:lnTo>
                    <a:pt x="264020" y="6160236"/>
                  </a:lnTo>
                  <a:lnTo>
                    <a:pt x="228206" y="6186906"/>
                  </a:lnTo>
                  <a:lnTo>
                    <a:pt x="194437" y="6215989"/>
                  </a:lnTo>
                  <a:lnTo>
                    <a:pt x="162941" y="6247473"/>
                  </a:lnTo>
                  <a:lnTo>
                    <a:pt x="133858" y="6281255"/>
                  </a:lnTo>
                  <a:lnTo>
                    <a:pt x="107188" y="6317069"/>
                  </a:lnTo>
                  <a:lnTo>
                    <a:pt x="83185" y="6354788"/>
                  </a:lnTo>
                  <a:lnTo>
                    <a:pt x="61976" y="6394412"/>
                  </a:lnTo>
                  <a:lnTo>
                    <a:pt x="43561" y="6435560"/>
                  </a:lnTo>
                  <a:lnTo>
                    <a:pt x="28194" y="6478359"/>
                  </a:lnTo>
                  <a:lnTo>
                    <a:pt x="16129" y="6522682"/>
                  </a:lnTo>
                  <a:lnTo>
                    <a:pt x="7239" y="6568148"/>
                  </a:lnTo>
                  <a:lnTo>
                    <a:pt x="1778" y="6614757"/>
                  </a:lnTo>
                  <a:lnTo>
                    <a:pt x="0" y="6662382"/>
                  </a:lnTo>
                  <a:lnTo>
                    <a:pt x="1778" y="6710007"/>
                  </a:lnTo>
                  <a:lnTo>
                    <a:pt x="7239" y="6756603"/>
                  </a:lnTo>
                  <a:lnTo>
                    <a:pt x="16129" y="6802069"/>
                  </a:lnTo>
                  <a:lnTo>
                    <a:pt x="28194" y="6846265"/>
                  </a:lnTo>
                  <a:lnTo>
                    <a:pt x="43561" y="6889064"/>
                  </a:lnTo>
                  <a:lnTo>
                    <a:pt x="61976" y="6930339"/>
                  </a:lnTo>
                  <a:lnTo>
                    <a:pt x="83185" y="6969963"/>
                  </a:lnTo>
                  <a:lnTo>
                    <a:pt x="107188" y="7007682"/>
                  </a:lnTo>
                  <a:lnTo>
                    <a:pt x="133858" y="7043496"/>
                  </a:lnTo>
                  <a:lnTo>
                    <a:pt x="162941" y="7077278"/>
                  </a:lnTo>
                  <a:lnTo>
                    <a:pt x="194437" y="7108774"/>
                  </a:lnTo>
                  <a:lnTo>
                    <a:pt x="228206" y="7137857"/>
                  </a:lnTo>
                  <a:lnTo>
                    <a:pt x="264020" y="7164527"/>
                  </a:lnTo>
                  <a:lnTo>
                    <a:pt x="301739" y="7188530"/>
                  </a:lnTo>
                  <a:lnTo>
                    <a:pt x="341363" y="7209866"/>
                  </a:lnTo>
                  <a:lnTo>
                    <a:pt x="382638" y="7228154"/>
                  </a:lnTo>
                  <a:lnTo>
                    <a:pt x="425437" y="7243508"/>
                  </a:lnTo>
                  <a:lnTo>
                    <a:pt x="469633" y="7255700"/>
                  </a:lnTo>
                  <a:lnTo>
                    <a:pt x="515099" y="7264463"/>
                  </a:lnTo>
                  <a:lnTo>
                    <a:pt x="561708" y="7269924"/>
                  </a:lnTo>
                  <a:lnTo>
                    <a:pt x="609333" y="7271702"/>
                  </a:lnTo>
                  <a:lnTo>
                    <a:pt x="3962298" y="7271702"/>
                  </a:lnTo>
                  <a:lnTo>
                    <a:pt x="4009923" y="7269924"/>
                  </a:lnTo>
                  <a:lnTo>
                    <a:pt x="4056532" y="7264463"/>
                  </a:lnTo>
                  <a:lnTo>
                    <a:pt x="4101998" y="7255700"/>
                  </a:lnTo>
                  <a:lnTo>
                    <a:pt x="4146194" y="7243508"/>
                  </a:lnTo>
                  <a:lnTo>
                    <a:pt x="4188993" y="7228154"/>
                  </a:lnTo>
                  <a:lnTo>
                    <a:pt x="4230268" y="7209866"/>
                  </a:lnTo>
                  <a:lnTo>
                    <a:pt x="4269752" y="7188530"/>
                  </a:lnTo>
                  <a:lnTo>
                    <a:pt x="4307598" y="7164527"/>
                  </a:lnTo>
                  <a:lnTo>
                    <a:pt x="4343412" y="7137857"/>
                  </a:lnTo>
                  <a:lnTo>
                    <a:pt x="4377067" y="7108774"/>
                  </a:lnTo>
                  <a:lnTo>
                    <a:pt x="4408563" y="7077278"/>
                  </a:lnTo>
                  <a:lnTo>
                    <a:pt x="4437773" y="7043496"/>
                  </a:lnTo>
                  <a:lnTo>
                    <a:pt x="4464316" y="7007682"/>
                  </a:lnTo>
                  <a:lnTo>
                    <a:pt x="4488446" y="6969963"/>
                  </a:lnTo>
                  <a:lnTo>
                    <a:pt x="4509655" y="6930339"/>
                  </a:lnTo>
                  <a:lnTo>
                    <a:pt x="4528070" y="6889064"/>
                  </a:lnTo>
                  <a:lnTo>
                    <a:pt x="4543310" y="6846265"/>
                  </a:lnTo>
                  <a:lnTo>
                    <a:pt x="4555502" y="6802069"/>
                  </a:lnTo>
                  <a:lnTo>
                    <a:pt x="4564392" y="6756603"/>
                  </a:lnTo>
                  <a:lnTo>
                    <a:pt x="4569726" y="6710007"/>
                  </a:lnTo>
                  <a:lnTo>
                    <a:pt x="4571631" y="6662382"/>
                  </a:lnTo>
                  <a:close/>
                </a:path>
                <a:path w="4572000" h="9231630">
                  <a:moveTo>
                    <a:pt x="4571631" y="4591443"/>
                  </a:moveTo>
                  <a:lnTo>
                    <a:pt x="4569726" y="4543818"/>
                  </a:lnTo>
                  <a:lnTo>
                    <a:pt x="4564392" y="4497209"/>
                  </a:lnTo>
                  <a:lnTo>
                    <a:pt x="4555502" y="4451743"/>
                  </a:lnTo>
                  <a:lnTo>
                    <a:pt x="4543310" y="4407547"/>
                  </a:lnTo>
                  <a:lnTo>
                    <a:pt x="4528070" y="4364748"/>
                  </a:lnTo>
                  <a:lnTo>
                    <a:pt x="4509655" y="4323473"/>
                  </a:lnTo>
                  <a:lnTo>
                    <a:pt x="4488446" y="4283849"/>
                  </a:lnTo>
                  <a:lnTo>
                    <a:pt x="4464316" y="4246130"/>
                  </a:lnTo>
                  <a:lnTo>
                    <a:pt x="4437773" y="4210329"/>
                  </a:lnTo>
                  <a:lnTo>
                    <a:pt x="4408563" y="4176547"/>
                  </a:lnTo>
                  <a:lnTo>
                    <a:pt x="4377067" y="4145051"/>
                  </a:lnTo>
                  <a:lnTo>
                    <a:pt x="4343412" y="4115968"/>
                  </a:lnTo>
                  <a:lnTo>
                    <a:pt x="4307598" y="4089298"/>
                  </a:lnTo>
                  <a:lnTo>
                    <a:pt x="4269752" y="4065295"/>
                  </a:lnTo>
                  <a:lnTo>
                    <a:pt x="4230268" y="4043959"/>
                  </a:lnTo>
                  <a:lnTo>
                    <a:pt x="4188993" y="4025671"/>
                  </a:lnTo>
                  <a:lnTo>
                    <a:pt x="4146194" y="4010304"/>
                  </a:lnTo>
                  <a:lnTo>
                    <a:pt x="4101998" y="3998112"/>
                  </a:lnTo>
                  <a:lnTo>
                    <a:pt x="4056532" y="3989349"/>
                  </a:lnTo>
                  <a:lnTo>
                    <a:pt x="4009923" y="3983888"/>
                  </a:lnTo>
                  <a:lnTo>
                    <a:pt x="3962298" y="3982110"/>
                  </a:lnTo>
                  <a:lnTo>
                    <a:pt x="609333" y="3982110"/>
                  </a:lnTo>
                  <a:lnTo>
                    <a:pt x="561708" y="3983888"/>
                  </a:lnTo>
                  <a:lnTo>
                    <a:pt x="515099" y="3989349"/>
                  </a:lnTo>
                  <a:lnTo>
                    <a:pt x="469633" y="3998112"/>
                  </a:lnTo>
                  <a:lnTo>
                    <a:pt x="425437" y="4010304"/>
                  </a:lnTo>
                  <a:lnTo>
                    <a:pt x="382638" y="4025671"/>
                  </a:lnTo>
                  <a:lnTo>
                    <a:pt x="341363" y="4043959"/>
                  </a:lnTo>
                  <a:lnTo>
                    <a:pt x="301739" y="4065295"/>
                  </a:lnTo>
                  <a:lnTo>
                    <a:pt x="264020" y="4089298"/>
                  </a:lnTo>
                  <a:lnTo>
                    <a:pt x="228206" y="4115968"/>
                  </a:lnTo>
                  <a:lnTo>
                    <a:pt x="194437" y="4145051"/>
                  </a:lnTo>
                  <a:lnTo>
                    <a:pt x="162941" y="4176547"/>
                  </a:lnTo>
                  <a:lnTo>
                    <a:pt x="133858" y="4210329"/>
                  </a:lnTo>
                  <a:lnTo>
                    <a:pt x="107188" y="4246130"/>
                  </a:lnTo>
                  <a:lnTo>
                    <a:pt x="83185" y="4283849"/>
                  </a:lnTo>
                  <a:lnTo>
                    <a:pt x="61976" y="4323473"/>
                  </a:lnTo>
                  <a:lnTo>
                    <a:pt x="43561" y="4364748"/>
                  </a:lnTo>
                  <a:lnTo>
                    <a:pt x="28194" y="4407547"/>
                  </a:lnTo>
                  <a:lnTo>
                    <a:pt x="16129" y="4451743"/>
                  </a:lnTo>
                  <a:lnTo>
                    <a:pt x="7239" y="4497209"/>
                  </a:lnTo>
                  <a:lnTo>
                    <a:pt x="1778" y="4543818"/>
                  </a:lnTo>
                  <a:lnTo>
                    <a:pt x="0" y="4591443"/>
                  </a:lnTo>
                  <a:lnTo>
                    <a:pt x="1778" y="4639068"/>
                  </a:lnTo>
                  <a:lnTo>
                    <a:pt x="7239" y="4685677"/>
                  </a:lnTo>
                  <a:lnTo>
                    <a:pt x="16129" y="4731131"/>
                  </a:lnTo>
                  <a:lnTo>
                    <a:pt x="28194" y="4775327"/>
                  </a:lnTo>
                  <a:lnTo>
                    <a:pt x="43561" y="4818126"/>
                  </a:lnTo>
                  <a:lnTo>
                    <a:pt x="61976" y="4859401"/>
                  </a:lnTo>
                  <a:lnTo>
                    <a:pt x="83185" y="4899025"/>
                  </a:lnTo>
                  <a:lnTo>
                    <a:pt x="107188" y="4936744"/>
                  </a:lnTo>
                  <a:lnTo>
                    <a:pt x="133858" y="4972558"/>
                  </a:lnTo>
                  <a:lnTo>
                    <a:pt x="162941" y="5006340"/>
                  </a:lnTo>
                  <a:lnTo>
                    <a:pt x="194437" y="5037836"/>
                  </a:lnTo>
                  <a:lnTo>
                    <a:pt x="228206" y="5066919"/>
                  </a:lnTo>
                  <a:lnTo>
                    <a:pt x="264020" y="5093589"/>
                  </a:lnTo>
                  <a:lnTo>
                    <a:pt x="301739" y="5117592"/>
                  </a:lnTo>
                  <a:lnTo>
                    <a:pt x="341363" y="5138928"/>
                  </a:lnTo>
                  <a:lnTo>
                    <a:pt x="382638" y="5157216"/>
                  </a:lnTo>
                  <a:lnTo>
                    <a:pt x="425437" y="5172583"/>
                  </a:lnTo>
                  <a:lnTo>
                    <a:pt x="469633" y="5184775"/>
                  </a:lnTo>
                  <a:lnTo>
                    <a:pt x="515099" y="5193665"/>
                  </a:lnTo>
                  <a:lnTo>
                    <a:pt x="561708" y="5198999"/>
                  </a:lnTo>
                  <a:lnTo>
                    <a:pt x="609333" y="5200904"/>
                  </a:lnTo>
                  <a:lnTo>
                    <a:pt x="3962298" y="5200904"/>
                  </a:lnTo>
                  <a:lnTo>
                    <a:pt x="4009923" y="5198999"/>
                  </a:lnTo>
                  <a:lnTo>
                    <a:pt x="4056532" y="5193665"/>
                  </a:lnTo>
                  <a:lnTo>
                    <a:pt x="4101998" y="5184775"/>
                  </a:lnTo>
                  <a:lnTo>
                    <a:pt x="4146194" y="5172583"/>
                  </a:lnTo>
                  <a:lnTo>
                    <a:pt x="4188993" y="5157216"/>
                  </a:lnTo>
                  <a:lnTo>
                    <a:pt x="4230268" y="5138928"/>
                  </a:lnTo>
                  <a:lnTo>
                    <a:pt x="4269752" y="5117592"/>
                  </a:lnTo>
                  <a:lnTo>
                    <a:pt x="4307598" y="5093589"/>
                  </a:lnTo>
                  <a:lnTo>
                    <a:pt x="4343412" y="5066919"/>
                  </a:lnTo>
                  <a:lnTo>
                    <a:pt x="4377067" y="5037836"/>
                  </a:lnTo>
                  <a:lnTo>
                    <a:pt x="4408563" y="5006340"/>
                  </a:lnTo>
                  <a:lnTo>
                    <a:pt x="4437773" y="4972558"/>
                  </a:lnTo>
                  <a:lnTo>
                    <a:pt x="4464316" y="4936744"/>
                  </a:lnTo>
                  <a:lnTo>
                    <a:pt x="4488446" y="4899025"/>
                  </a:lnTo>
                  <a:lnTo>
                    <a:pt x="4509655" y="4859401"/>
                  </a:lnTo>
                  <a:lnTo>
                    <a:pt x="4528070" y="4818126"/>
                  </a:lnTo>
                  <a:lnTo>
                    <a:pt x="4543310" y="4775327"/>
                  </a:lnTo>
                  <a:lnTo>
                    <a:pt x="4555502" y="4731131"/>
                  </a:lnTo>
                  <a:lnTo>
                    <a:pt x="4564392" y="4685677"/>
                  </a:lnTo>
                  <a:lnTo>
                    <a:pt x="4569726" y="4639068"/>
                  </a:lnTo>
                  <a:lnTo>
                    <a:pt x="4571631" y="4591443"/>
                  </a:lnTo>
                  <a:close/>
                </a:path>
                <a:path w="4572000" h="9231630">
                  <a:moveTo>
                    <a:pt x="4571631" y="2660586"/>
                  </a:moveTo>
                  <a:lnTo>
                    <a:pt x="4569726" y="2612961"/>
                  </a:lnTo>
                  <a:lnTo>
                    <a:pt x="4564392" y="2566352"/>
                  </a:lnTo>
                  <a:lnTo>
                    <a:pt x="4555502" y="2520886"/>
                  </a:lnTo>
                  <a:lnTo>
                    <a:pt x="4543310" y="2476690"/>
                  </a:lnTo>
                  <a:lnTo>
                    <a:pt x="4528070" y="2433891"/>
                  </a:lnTo>
                  <a:lnTo>
                    <a:pt x="4509655" y="2392616"/>
                  </a:lnTo>
                  <a:lnTo>
                    <a:pt x="4488446" y="2352992"/>
                  </a:lnTo>
                  <a:lnTo>
                    <a:pt x="4464316" y="2315273"/>
                  </a:lnTo>
                  <a:lnTo>
                    <a:pt x="4437773" y="2279459"/>
                  </a:lnTo>
                  <a:lnTo>
                    <a:pt x="4408563" y="2245677"/>
                  </a:lnTo>
                  <a:lnTo>
                    <a:pt x="4377067" y="2214181"/>
                  </a:lnTo>
                  <a:lnTo>
                    <a:pt x="4343412" y="2185111"/>
                  </a:lnTo>
                  <a:lnTo>
                    <a:pt x="4307598" y="2158441"/>
                  </a:lnTo>
                  <a:lnTo>
                    <a:pt x="4269752" y="2134438"/>
                  </a:lnTo>
                  <a:lnTo>
                    <a:pt x="4230268" y="2113229"/>
                  </a:lnTo>
                  <a:lnTo>
                    <a:pt x="4188993" y="2094814"/>
                  </a:lnTo>
                  <a:lnTo>
                    <a:pt x="4146194" y="2079447"/>
                  </a:lnTo>
                  <a:lnTo>
                    <a:pt x="4101998" y="2067382"/>
                  </a:lnTo>
                  <a:lnTo>
                    <a:pt x="4056532" y="2058492"/>
                  </a:lnTo>
                  <a:lnTo>
                    <a:pt x="4009923" y="2053031"/>
                  </a:lnTo>
                  <a:lnTo>
                    <a:pt x="3962298" y="2051253"/>
                  </a:lnTo>
                  <a:lnTo>
                    <a:pt x="609333" y="2051253"/>
                  </a:lnTo>
                  <a:lnTo>
                    <a:pt x="561708" y="2053031"/>
                  </a:lnTo>
                  <a:lnTo>
                    <a:pt x="515099" y="2058492"/>
                  </a:lnTo>
                  <a:lnTo>
                    <a:pt x="469633" y="2067382"/>
                  </a:lnTo>
                  <a:lnTo>
                    <a:pt x="425437" y="2079447"/>
                  </a:lnTo>
                  <a:lnTo>
                    <a:pt x="382638" y="2094814"/>
                  </a:lnTo>
                  <a:lnTo>
                    <a:pt x="341363" y="2113229"/>
                  </a:lnTo>
                  <a:lnTo>
                    <a:pt x="301739" y="2134438"/>
                  </a:lnTo>
                  <a:lnTo>
                    <a:pt x="264020" y="2158441"/>
                  </a:lnTo>
                  <a:lnTo>
                    <a:pt x="228206" y="2185111"/>
                  </a:lnTo>
                  <a:lnTo>
                    <a:pt x="194437" y="2214181"/>
                  </a:lnTo>
                  <a:lnTo>
                    <a:pt x="162941" y="2245677"/>
                  </a:lnTo>
                  <a:lnTo>
                    <a:pt x="133858" y="2279459"/>
                  </a:lnTo>
                  <a:lnTo>
                    <a:pt x="107188" y="2315273"/>
                  </a:lnTo>
                  <a:lnTo>
                    <a:pt x="83185" y="2352992"/>
                  </a:lnTo>
                  <a:lnTo>
                    <a:pt x="61976" y="2392616"/>
                  </a:lnTo>
                  <a:lnTo>
                    <a:pt x="43561" y="2433891"/>
                  </a:lnTo>
                  <a:lnTo>
                    <a:pt x="28194" y="2476690"/>
                  </a:lnTo>
                  <a:lnTo>
                    <a:pt x="16129" y="2520886"/>
                  </a:lnTo>
                  <a:lnTo>
                    <a:pt x="7239" y="2566352"/>
                  </a:lnTo>
                  <a:lnTo>
                    <a:pt x="1778" y="2612961"/>
                  </a:lnTo>
                  <a:lnTo>
                    <a:pt x="0" y="2660586"/>
                  </a:lnTo>
                  <a:lnTo>
                    <a:pt x="1778" y="2708198"/>
                  </a:lnTo>
                  <a:lnTo>
                    <a:pt x="7239" y="2754807"/>
                  </a:lnTo>
                  <a:lnTo>
                    <a:pt x="16129" y="2800273"/>
                  </a:lnTo>
                  <a:lnTo>
                    <a:pt x="28194" y="2844596"/>
                  </a:lnTo>
                  <a:lnTo>
                    <a:pt x="43561" y="2887395"/>
                  </a:lnTo>
                  <a:lnTo>
                    <a:pt x="61976" y="2928670"/>
                  </a:lnTo>
                  <a:lnTo>
                    <a:pt x="83185" y="2968167"/>
                  </a:lnTo>
                  <a:lnTo>
                    <a:pt x="107188" y="3006013"/>
                  </a:lnTo>
                  <a:lnTo>
                    <a:pt x="133858" y="3041827"/>
                  </a:lnTo>
                  <a:lnTo>
                    <a:pt x="162941" y="3075482"/>
                  </a:lnTo>
                  <a:lnTo>
                    <a:pt x="194437" y="3106978"/>
                  </a:lnTo>
                  <a:lnTo>
                    <a:pt x="228206" y="3136188"/>
                  </a:lnTo>
                  <a:lnTo>
                    <a:pt x="264020" y="3162858"/>
                  </a:lnTo>
                  <a:lnTo>
                    <a:pt x="301739" y="3186861"/>
                  </a:lnTo>
                  <a:lnTo>
                    <a:pt x="341363" y="3208070"/>
                  </a:lnTo>
                  <a:lnTo>
                    <a:pt x="382638" y="3226473"/>
                  </a:lnTo>
                  <a:lnTo>
                    <a:pt x="425437" y="3241713"/>
                  </a:lnTo>
                  <a:lnTo>
                    <a:pt x="469633" y="3253905"/>
                  </a:lnTo>
                  <a:lnTo>
                    <a:pt x="515099" y="3262795"/>
                  </a:lnTo>
                  <a:lnTo>
                    <a:pt x="561708" y="3268129"/>
                  </a:lnTo>
                  <a:lnTo>
                    <a:pt x="609333" y="3270034"/>
                  </a:lnTo>
                  <a:lnTo>
                    <a:pt x="3962298" y="3270034"/>
                  </a:lnTo>
                  <a:lnTo>
                    <a:pt x="4009923" y="3268129"/>
                  </a:lnTo>
                  <a:lnTo>
                    <a:pt x="4056532" y="3262795"/>
                  </a:lnTo>
                  <a:lnTo>
                    <a:pt x="4101998" y="3253905"/>
                  </a:lnTo>
                  <a:lnTo>
                    <a:pt x="4146194" y="3241713"/>
                  </a:lnTo>
                  <a:lnTo>
                    <a:pt x="4188993" y="3226473"/>
                  </a:lnTo>
                  <a:lnTo>
                    <a:pt x="4230268" y="3208070"/>
                  </a:lnTo>
                  <a:lnTo>
                    <a:pt x="4269752" y="3186861"/>
                  </a:lnTo>
                  <a:lnTo>
                    <a:pt x="4307598" y="3162858"/>
                  </a:lnTo>
                  <a:lnTo>
                    <a:pt x="4343412" y="3136188"/>
                  </a:lnTo>
                  <a:lnTo>
                    <a:pt x="4377067" y="3106978"/>
                  </a:lnTo>
                  <a:lnTo>
                    <a:pt x="4408563" y="3075482"/>
                  </a:lnTo>
                  <a:lnTo>
                    <a:pt x="4437773" y="3041827"/>
                  </a:lnTo>
                  <a:lnTo>
                    <a:pt x="4464316" y="3006013"/>
                  </a:lnTo>
                  <a:lnTo>
                    <a:pt x="4488446" y="2968167"/>
                  </a:lnTo>
                  <a:lnTo>
                    <a:pt x="4509655" y="2928670"/>
                  </a:lnTo>
                  <a:lnTo>
                    <a:pt x="4528070" y="2887395"/>
                  </a:lnTo>
                  <a:lnTo>
                    <a:pt x="4543310" y="2844596"/>
                  </a:lnTo>
                  <a:lnTo>
                    <a:pt x="4555502" y="2800273"/>
                  </a:lnTo>
                  <a:lnTo>
                    <a:pt x="4564392" y="2754807"/>
                  </a:lnTo>
                  <a:lnTo>
                    <a:pt x="4569726" y="2708198"/>
                  </a:lnTo>
                  <a:lnTo>
                    <a:pt x="4571631" y="2660586"/>
                  </a:lnTo>
                  <a:close/>
                </a:path>
                <a:path w="4572000" h="9231630">
                  <a:moveTo>
                    <a:pt x="4571631" y="609333"/>
                  </a:moveTo>
                  <a:lnTo>
                    <a:pt x="4569726" y="561708"/>
                  </a:lnTo>
                  <a:lnTo>
                    <a:pt x="4564392" y="515099"/>
                  </a:lnTo>
                  <a:lnTo>
                    <a:pt x="4555502" y="469633"/>
                  </a:lnTo>
                  <a:lnTo>
                    <a:pt x="4543310" y="425437"/>
                  </a:lnTo>
                  <a:lnTo>
                    <a:pt x="4528070" y="382638"/>
                  </a:lnTo>
                  <a:lnTo>
                    <a:pt x="4509655" y="341363"/>
                  </a:lnTo>
                  <a:lnTo>
                    <a:pt x="4488446" y="301866"/>
                  </a:lnTo>
                  <a:lnTo>
                    <a:pt x="4464316" y="264020"/>
                  </a:lnTo>
                  <a:lnTo>
                    <a:pt x="4437773" y="228206"/>
                  </a:lnTo>
                  <a:lnTo>
                    <a:pt x="4408563" y="194551"/>
                  </a:lnTo>
                  <a:lnTo>
                    <a:pt x="4377067" y="163068"/>
                  </a:lnTo>
                  <a:lnTo>
                    <a:pt x="4343412" y="133858"/>
                  </a:lnTo>
                  <a:lnTo>
                    <a:pt x="4307598" y="107188"/>
                  </a:lnTo>
                  <a:lnTo>
                    <a:pt x="4269752" y="83185"/>
                  </a:lnTo>
                  <a:lnTo>
                    <a:pt x="4230268" y="61976"/>
                  </a:lnTo>
                  <a:lnTo>
                    <a:pt x="4188993" y="43561"/>
                  </a:lnTo>
                  <a:lnTo>
                    <a:pt x="4146194" y="28194"/>
                  </a:lnTo>
                  <a:lnTo>
                    <a:pt x="4101998" y="16129"/>
                  </a:lnTo>
                  <a:lnTo>
                    <a:pt x="4056532" y="7239"/>
                  </a:lnTo>
                  <a:lnTo>
                    <a:pt x="4009923" y="1778"/>
                  </a:lnTo>
                  <a:lnTo>
                    <a:pt x="3962298" y="0"/>
                  </a:lnTo>
                  <a:lnTo>
                    <a:pt x="609333" y="0"/>
                  </a:lnTo>
                  <a:lnTo>
                    <a:pt x="561708" y="1778"/>
                  </a:lnTo>
                  <a:lnTo>
                    <a:pt x="515099" y="7239"/>
                  </a:lnTo>
                  <a:lnTo>
                    <a:pt x="469633" y="16129"/>
                  </a:lnTo>
                  <a:lnTo>
                    <a:pt x="425437" y="28194"/>
                  </a:lnTo>
                  <a:lnTo>
                    <a:pt x="382638" y="43561"/>
                  </a:lnTo>
                  <a:lnTo>
                    <a:pt x="341363" y="61976"/>
                  </a:lnTo>
                  <a:lnTo>
                    <a:pt x="301739" y="83185"/>
                  </a:lnTo>
                  <a:lnTo>
                    <a:pt x="264020" y="107188"/>
                  </a:lnTo>
                  <a:lnTo>
                    <a:pt x="228206" y="133858"/>
                  </a:lnTo>
                  <a:lnTo>
                    <a:pt x="194437" y="163068"/>
                  </a:lnTo>
                  <a:lnTo>
                    <a:pt x="162941" y="194551"/>
                  </a:lnTo>
                  <a:lnTo>
                    <a:pt x="133858" y="228206"/>
                  </a:lnTo>
                  <a:lnTo>
                    <a:pt x="107188" y="264020"/>
                  </a:lnTo>
                  <a:lnTo>
                    <a:pt x="83185" y="301866"/>
                  </a:lnTo>
                  <a:lnTo>
                    <a:pt x="61976" y="341363"/>
                  </a:lnTo>
                  <a:lnTo>
                    <a:pt x="43561" y="382638"/>
                  </a:lnTo>
                  <a:lnTo>
                    <a:pt x="28194" y="425437"/>
                  </a:lnTo>
                  <a:lnTo>
                    <a:pt x="16129" y="469633"/>
                  </a:lnTo>
                  <a:lnTo>
                    <a:pt x="7239" y="515099"/>
                  </a:lnTo>
                  <a:lnTo>
                    <a:pt x="1778" y="561708"/>
                  </a:lnTo>
                  <a:lnTo>
                    <a:pt x="0" y="609333"/>
                  </a:lnTo>
                  <a:lnTo>
                    <a:pt x="1778" y="656958"/>
                  </a:lnTo>
                  <a:lnTo>
                    <a:pt x="7239" y="703681"/>
                  </a:lnTo>
                  <a:lnTo>
                    <a:pt x="16129" y="749147"/>
                  </a:lnTo>
                  <a:lnTo>
                    <a:pt x="28194" y="793343"/>
                  </a:lnTo>
                  <a:lnTo>
                    <a:pt x="43561" y="836142"/>
                  </a:lnTo>
                  <a:lnTo>
                    <a:pt x="61976" y="877417"/>
                  </a:lnTo>
                  <a:lnTo>
                    <a:pt x="83185" y="916914"/>
                  </a:lnTo>
                  <a:lnTo>
                    <a:pt x="107188" y="954760"/>
                  </a:lnTo>
                  <a:lnTo>
                    <a:pt x="133858" y="990574"/>
                  </a:lnTo>
                  <a:lnTo>
                    <a:pt x="162941" y="1024229"/>
                  </a:lnTo>
                  <a:lnTo>
                    <a:pt x="194437" y="1055725"/>
                  </a:lnTo>
                  <a:lnTo>
                    <a:pt x="228206" y="1084935"/>
                  </a:lnTo>
                  <a:lnTo>
                    <a:pt x="264020" y="1111605"/>
                  </a:lnTo>
                  <a:lnTo>
                    <a:pt x="301739" y="1135608"/>
                  </a:lnTo>
                  <a:lnTo>
                    <a:pt x="341363" y="1156817"/>
                  </a:lnTo>
                  <a:lnTo>
                    <a:pt x="382638" y="1175232"/>
                  </a:lnTo>
                  <a:lnTo>
                    <a:pt x="425437" y="1190599"/>
                  </a:lnTo>
                  <a:lnTo>
                    <a:pt x="469633" y="1202651"/>
                  </a:lnTo>
                  <a:lnTo>
                    <a:pt x="515099" y="1211541"/>
                  </a:lnTo>
                  <a:lnTo>
                    <a:pt x="561708" y="1217002"/>
                  </a:lnTo>
                  <a:lnTo>
                    <a:pt x="609333" y="1218780"/>
                  </a:lnTo>
                  <a:lnTo>
                    <a:pt x="3962298" y="1218780"/>
                  </a:lnTo>
                  <a:lnTo>
                    <a:pt x="4009923" y="1217002"/>
                  </a:lnTo>
                  <a:lnTo>
                    <a:pt x="4056532" y="1211541"/>
                  </a:lnTo>
                  <a:lnTo>
                    <a:pt x="4101998" y="1202651"/>
                  </a:lnTo>
                  <a:lnTo>
                    <a:pt x="4146194" y="1190599"/>
                  </a:lnTo>
                  <a:lnTo>
                    <a:pt x="4188993" y="1175232"/>
                  </a:lnTo>
                  <a:lnTo>
                    <a:pt x="4230268" y="1156817"/>
                  </a:lnTo>
                  <a:lnTo>
                    <a:pt x="4269752" y="1135608"/>
                  </a:lnTo>
                  <a:lnTo>
                    <a:pt x="4307598" y="1111605"/>
                  </a:lnTo>
                  <a:lnTo>
                    <a:pt x="4343412" y="1084935"/>
                  </a:lnTo>
                  <a:lnTo>
                    <a:pt x="4377067" y="1055725"/>
                  </a:lnTo>
                  <a:lnTo>
                    <a:pt x="4408563" y="1024229"/>
                  </a:lnTo>
                  <a:lnTo>
                    <a:pt x="4437773" y="990574"/>
                  </a:lnTo>
                  <a:lnTo>
                    <a:pt x="4464316" y="954760"/>
                  </a:lnTo>
                  <a:lnTo>
                    <a:pt x="4488446" y="916914"/>
                  </a:lnTo>
                  <a:lnTo>
                    <a:pt x="4509655" y="877417"/>
                  </a:lnTo>
                  <a:lnTo>
                    <a:pt x="4528070" y="836142"/>
                  </a:lnTo>
                  <a:lnTo>
                    <a:pt x="4543310" y="793343"/>
                  </a:lnTo>
                  <a:lnTo>
                    <a:pt x="4555502" y="749147"/>
                  </a:lnTo>
                  <a:lnTo>
                    <a:pt x="4564392" y="703681"/>
                  </a:lnTo>
                  <a:lnTo>
                    <a:pt x="4569726" y="656958"/>
                  </a:lnTo>
                  <a:lnTo>
                    <a:pt x="4571631" y="6093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56443" y="5801721"/>
              <a:ext cx="65530" cy="6705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39098" y="4555120"/>
              <a:ext cx="204210" cy="20116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47880" y="4783715"/>
              <a:ext cx="76196" cy="10667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16459" y="4922395"/>
              <a:ext cx="65530" cy="11277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562166" y="5071750"/>
              <a:ext cx="62865" cy="426720"/>
            </a:xfrm>
            <a:custGeom>
              <a:avLst/>
              <a:gdLst/>
              <a:ahLst/>
              <a:cxnLst/>
              <a:rect l="l" t="t" r="r" b="b"/>
              <a:pathLst>
                <a:path w="62865" h="426720">
                  <a:moveTo>
                    <a:pt x="53467" y="93472"/>
                  </a:moveTo>
                  <a:lnTo>
                    <a:pt x="50546" y="73914"/>
                  </a:lnTo>
                  <a:lnTo>
                    <a:pt x="43307" y="34417"/>
                  </a:lnTo>
                  <a:lnTo>
                    <a:pt x="30607" y="2667"/>
                  </a:lnTo>
                  <a:lnTo>
                    <a:pt x="23622" y="0"/>
                  </a:lnTo>
                  <a:lnTo>
                    <a:pt x="15875" y="127"/>
                  </a:lnTo>
                  <a:lnTo>
                    <a:pt x="8763" y="3302"/>
                  </a:lnTo>
                  <a:lnTo>
                    <a:pt x="3683" y="8763"/>
                  </a:lnTo>
                  <a:lnTo>
                    <a:pt x="889" y="15621"/>
                  </a:lnTo>
                  <a:lnTo>
                    <a:pt x="1143" y="23368"/>
                  </a:lnTo>
                  <a:lnTo>
                    <a:pt x="5080" y="42164"/>
                  </a:lnTo>
                  <a:lnTo>
                    <a:pt x="11938" y="80010"/>
                  </a:lnTo>
                  <a:lnTo>
                    <a:pt x="34036" y="115570"/>
                  </a:lnTo>
                  <a:lnTo>
                    <a:pt x="34925" y="115570"/>
                  </a:lnTo>
                  <a:lnTo>
                    <a:pt x="53467" y="93472"/>
                  </a:lnTo>
                  <a:close/>
                </a:path>
                <a:path w="62865" h="426720">
                  <a:moveTo>
                    <a:pt x="54229" y="333235"/>
                  </a:moveTo>
                  <a:lnTo>
                    <a:pt x="53848" y="325488"/>
                  </a:lnTo>
                  <a:lnTo>
                    <a:pt x="50673" y="318757"/>
                  </a:lnTo>
                  <a:lnTo>
                    <a:pt x="44958" y="313677"/>
                  </a:lnTo>
                  <a:lnTo>
                    <a:pt x="37719" y="311137"/>
                  </a:lnTo>
                  <a:lnTo>
                    <a:pt x="12446" y="346189"/>
                  </a:lnTo>
                  <a:lnTo>
                    <a:pt x="8890" y="364858"/>
                  </a:lnTo>
                  <a:lnTo>
                    <a:pt x="4953" y="383527"/>
                  </a:lnTo>
                  <a:lnTo>
                    <a:pt x="381" y="402196"/>
                  </a:lnTo>
                  <a:lnTo>
                    <a:pt x="0" y="409943"/>
                  </a:lnTo>
                  <a:lnTo>
                    <a:pt x="17780" y="426453"/>
                  </a:lnTo>
                  <a:lnTo>
                    <a:pt x="28067" y="426453"/>
                  </a:lnTo>
                  <a:lnTo>
                    <a:pt x="47371" y="372605"/>
                  </a:lnTo>
                  <a:lnTo>
                    <a:pt x="54229" y="333235"/>
                  </a:lnTo>
                  <a:close/>
                </a:path>
                <a:path w="62865" h="426720">
                  <a:moveTo>
                    <a:pt x="62357" y="210426"/>
                  </a:moveTo>
                  <a:lnTo>
                    <a:pt x="59182" y="165608"/>
                  </a:lnTo>
                  <a:lnTo>
                    <a:pt x="48260" y="155829"/>
                  </a:lnTo>
                  <a:lnTo>
                    <a:pt x="40513" y="154686"/>
                  </a:lnTo>
                  <a:lnTo>
                    <a:pt x="33020" y="156591"/>
                  </a:lnTo>
                  <a:lnTo>
                    <a:pt x="27178" y="161163"/>
                  </a:lnTo>
                  <a:lnTo>
                    <a:pt x="23368" y="167513"/>
                  </a:lnTo>
                  <a:lnTo>
                    <a:pt x="22225" y="175133"/>
                  </a:lnTo>
                  <a:lnTo>
                    <a:pt x="23368" y="210426"/>
                  </a:lnTo>
                  <a:lnTo>
                    <a:pt x="23241" y="238112"/>
                  </a:lnTo>
                  <a:lnTo>
                    <a:pt x="41529" y="271767"/>
                  </a:lnTo>
                  <a:lnTo>
                    <a:pt x="42291" y="271767"/>
                  </a:lnTo>
                  <a:lnTo>
                    <a:pt x="62230" y="238112"/>
                  </a:lnTo>
                  <a:lnTo>
                    <a:pt x="62357" y="21042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08839" y="5533504"/>
              <a:ext cx="68578" cy="11124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31117" y="5675232"/>
              <a:ext cx="80769" cy="10362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092787" y="4506359"/>
              <a:ext cx="407034" cy="1537970"/>
            </a:xfrm>
            <a:custGeom>
              <a:avLst/>
              <a:gdLst/>
              <a:ahLst/>
              <a:cxnLst/>
              <a:rect l="l" t="t" r="r" b="b"/>
              <a:pathLst>
                <a:path w="407035" h="1537970">
                  <a:moveTo>
                    <a:pt x="114300" y="30480"/>
                  </a:moveTo>
                  <a:lnTo>
                    <a:pt x="112649" y="22987"/>
                  </a:lnTo>
                  <a:lnTo>
                    <a:pt x="72517" y="2667"/>
                  </a:lnTo>
                  <a:lnTo>
                    <a:pt x="62738" y="127"/>
                  </a:lnTo>
                  <a:lnTo>
                    <a:pt x="55245" y="0"/>
                  </a:lnTo>
                  <a:lnTo>
                    <a:pt x="48260" y="2794"/>
                  </a:lnTo>
                  <a:lnTo>
                    <a:pt x="42926" y="8001"/>
                  </a:lnTo>
                  <a:lnTo>
                    <a:pt x="39751" y="15367"/>
                  </a:lnTo>
                  <a:lnTo>
                    <a:pt x="39624" y="23241"/>
                  </a:lnTo>
                  <a:lnTo>
                    <a:pt x="42291" y="30353"/>
                  </a:lnTo>
                  <a:lnTo>
                    <a:pt x="47371" y="35941"/>
                  </a:lnTo>
                  <a:lnTo>
                    <a:pt x="54356" y="39243"/>
                  </a:lnTo>
                  <a:lnTo>
                    <a:pt x="71247" y="43815"/>
                  </a:lnTo>
                  <a:lnTo>
                    <a:pt x="79883" y="46736"/>
                  </a:lnTo>
                  <a:lnTo>
                    <a:pt x="90678" y="50800"/>
                  </a:lnTo>
                  <a:lnTo>
                    <a:pt x="92964" y="51308"/>
                  </a:lnTo>
                  <a:lnTo>
                    <a:pt x="102870" y="51308"/>
                  </a:lnTo>
                  <a:lnTo>
                    <a:pt x="110236" y="46355"/>
                  </a:lnTo>
                  <a:lnTo>
                    <a:pt x="113157" y="38354"/>
                  </a:lnTo>
                  <a:lnTo>
                    <a:pt x="114300" y="30480"/>
                  </a:lnTo>
                  <a:close/>
                </a:path>
                <a:path w="407035" h="1537970">
                  <a:moveTo>
                    <a:pt x="406908" y="1384642"/>
                  </a:moveTo>
                  <a:lnTo>
                    <a:pt x="276225" y="1200886"/>
                  </a:lnTo>
                  <a:lnTo>
                    <a:pt x="0" y="1537677"/>
                  </a:lnTo>
                  <a:lnTo>
                    <a:pt x="406908" y="138464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8162" y="3927248"/>
              <a:ext cx="62482" cy="6857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55303" y="2679124"/>
              <a:ext cx="205734" cy="20268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4533" y="2907718"/>
              <a:ext cx="76198" cy="10820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16622" y="3047923"/>
              <a:ext cx="65530" cy="11277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73951" y="3197281"/>
              <a:ext cx="62230" cy="426720"/>
            </a:xfrm>
            <a:custGeom>
              <a:avLst/>
              <a:gdLst/>
              <a:ahLst/>
              <a:cxnLst/>
              <a:rect l="l" t="t" r="r" b="b"/>
              <a:pathLst>
                <a:path w="62229" h="426720">
                  <a:moveTo>
                    <a:pt x="39992" y="174993"/>
                  </a:moveTo>
                  <a:lnTo>
                    <a:pt x="38874" y="167373"/>
                  </a:lnTo>
                  <a:lnTo>
                    <a:pt x="35039" y="161023"/>
                  </a:lnTo>
                  <a:lnTo>
                    <a:pt x="29108" y="156578"/>
                  </a:lnTo>
                  <a:lnTo>
                    <a:pt x="21691" y="154546"/>
                  </a:lnTo>
                  <a:lnTo>
                    <a:pt x="292" y="197853"/>
                  </a:lnTo>
                  <a:lnTo>
                    <a:pt x="0" y="229857"/>
                  </a:lnTo>
                  <a:lnTo>
                    <a:pt x="114" y="237858"/>
                  </a:lnTo>
                  <a:lnTo>
                    <a:pt x="19926" y="271640"/>
                  </a:lnTo>
                  <a:lnTo>
                    <a:pt x="20739" y="271640"/>
                  </a:lnTo>
                  <a:lnTo>
                    <a:pt x="38747" y="230238"/>
                  </a:lnTo>
                  <a:lnTo>
                    <a:pt x="38798" y="210299"/>
                  </a:lnTo>
                  <a:lnTo>
                    <a:pt x="39433" y="186931"/>
                  </a:lnTo>
                  <a:lnTo>
                    <a:pt x="39992" y="174993"/>
                  </a:lnTo>
                  <a:close/>
                </a:path>
                <a:path w="62229" h="426720">
                  <a:moveTo>
                    <a:pt x="61087" y="15621"/>
                  </a:moveTo>
                  <a:lnTo>
                    <a:pt x="58369" y="8636"/>
                  </a:lnTo>
                  <a:lnTo>
                    <a:pt x="53251" y="3302"/>
                  </a:lnTo>
                  <a:lnTo>
                    <a:pt x="46228" y="127"/>
                  </a:lnTo>
                  <a:lnTo>
                    <a:pt x="38519" y="0"/>
                  </a:lnTo>
                  <a:lnTo>
                    <a:pt x="18948" y="34417"/>
                  </a:lnTo>
                  <a:lnTo>
                    <a:pt x="11836" y="73774"/>
                  </a:lnTo>
                  <a:lnTo>
                    <a:pt x="8915" y="93459"/>
                  </a:lnTo>
                  <a:lnTo>
                    <a:pt x="9385" y="101079"/>
                  </a:lnTo>
                  <a:lnTo>
                    <a:pt x="27254" y="115557"/>
                  </a:lnTo>
                  <a:lnTo>
                    <a:pt x="28143" y="115557"/>
                  </a:lnTo>
                  <a:lnTo>
                    <a:pt x="50114" y="79870"/>
                  </a:lnTo>
                  <a:lnTo>
                    <a:pt x="53327" y="60960"/>
                  </a:lnTo>
                  <a:lnTo>
                    <a:pt x="56934" y="42164"/>
                  </a:lnTo>
                  <a:lnTo>
                    <a:pt x="60934" y="23241"/>
                  </a:lnTo>
                  <a:lnTo>
                    <a:pt x="61087" y="15621"/>
                  </a:lnTo>
                  <a:close/>
                </a:path>
                <a:path w="62229" h="426720">
                  <a:moveTo>
                    <a:pt x="62001" y="409689"/>
                  </a:moveTo>
                  <a:lnTo>
                    <a:pt x="61607" y="401942"/>
                  </a:lnTo>
                  <a:lnTo>
                    <a:pt x="57086" y="383400"/>
                  </a:lnTo>
                  <a:lnTo>
                    <a:pt x="53047" y="364731"/>
                  </a:lnTo>
                  <a:lnTo>
                    <a:pt x="49517" y="345935"/>
                  </a:lnTo>
                  <a:lnTo>
                    <a:pt x="46494" y="327266"/>
                  </a:lnTo>
                  <a:lnTo>
                    <a:pt x="43840" y="320027"/>
                  </a:lnTo>
                  <a:lnTo>
                    <a:pt x="38785" y="314566"/>
                  </a:lnTo>
                  <a:lnTo>
                    <a:pt x="32080" y="311391"/>
                  </a:lnTo>
                  <a:lnTo>
                    <a:pt x="24485" y="310883"/>
                  </a:lnTo>
                  <a:lnTo>
                    <a:pt x="17259" y="313550"/>
                  </a:lnTo>
                  <a:lnTo>
                    <a:pt x="11760" y="318630"/>
                  </a:lnTo>
                  <a:lnTo>
                    <a:pt x="8559" y="325361"/>
                  </a:lnTo>
                  <a:lnTo>
                    <a:pt x="8153" y="332981"/>
                  </a:lnTo>
                  <a:lnTo>
                    <a:pt x="11353" y="352666"/>
                  </a:lnTo>
                  <a:lnTo>
                    <a:pt x="19304" y="392036"/>
                  </a:lnTo>
                  <a:lnTo>
                    <a:pt x="34163" y="426199"/>
                  </a:lnTo>
                  <a:lnTo>
                    <a:pt x="44386" y="426199"/>
                  </a:lnTo>
                  <a:lnTo>
                    <a:pt x="62001" y="4096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21194" y="3660555"/>
              <a:ext cx="68578" cy="10972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88249" y="3800760"/>
              <a:ext cx="80769" cy="10515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600430" y="2631890"/>
              <a:ext cx="405130" cy="1536065"/>
            </a:xfrm>
            <a:custGeom>
              <a:avLst/>
              <a:gdLst/>
              <a:ahLst/>
              <a:cxnLst/>
              <a:rect l="l" t="t" r="r" b="b"/>
              <a:pathLst>
                <a:path w="405130" h="1536064">
                  <a:moveTo>
                    <a:pt x="365569" y="22606"/>
                  </a:moveTo>
                  <a:lnTo>
                    <a:pt x="365417" y="14859"/>
                  </a:lnTo>
                  <a:lnTo>
                    <a:pt x="362331" y="7874"/>
                  </a:lnTo>
                  <a:lnTo>
                    <a:pt x="357009" y="2667"/>
                  </a:lnTo>
                  <a:lnTo>
                    <a:pt x="350177" y="0"/>
                  </a:lnTo>
                  <a:lnTo>
                    <a:pt x="313194" y="8509"/>
                  </a:lnTo>
                  <a:lnTo>
                    <a:pt x="290969" y="29591"/>
                  </a:lnTo>
                  <a:lnTo>
                    <a:pt x="292214" y="37211"/>
                  </a:lnTo>
                  <a:lnTo>
                    <a:pt x="295122" y="44958"/>
                  </a:lnTo>
                  <a:lnTo>
                    <a:pt x="302387" y="49784"/>
                  </a:lnTo>
                  <a:lnTo>
                    <a:pt x="312369" y="49784"/>
                  </a:lnTo>
                  <a:lnTo>
                    <a:pt x="314655" y="49276"/>
                  </a:lnTo>
                  <a:lnTo>
                    <a:pt x="325475" y="45339"/>
                  </a:lnTo>
                  <a:lnTo>
                    <a:pt x="334022" y="42545"/>
                  </a:lnTo>
                  <a:lnTo>
                    <a:pt x="342519" y="40132"/>
                  </a:lnTo>
                  <a:lnTo>
                    <a:pt x="350913" y="38100"/>
                  </a:lnTo>
                  <a:lnTo>
                    <a:pt x="357847" y="34925"/>
                  </a:lnTo>
                  <a:lnTo>
                    <a:pt x="362889" y="29464"/>
                  </a:lnTo>
                  <a:lnTo>
                    <a:pt x="365569" y="22606"/>
                  </a:lnTo>
                  <a:close/>
                </a:path>
                <a:path w="405130" h="1536064">
                  <a:moveTo>
                    <a:pt x="404888" y="1535645"/>
                  </a:moveTo>
                  <a:lnTo>
                    <a:pt x="130086" y="1200492"/>
                  </a:lnTo>
                  <a:lnTo>
                    <a:pt x="0" y="1383372"/>
                  </a:lnTo>
                  <a:lnTo>
                    <a:pt x="404888" y="15356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96450" y="7589328"/>
              <a:ext cx="64006" cy="6857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75114" y="6341204"/>
              <a:ext cx="204210" cy="20268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94344" y="6569798"/>
              <a:ext cx="76198" cy="10667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36434" y="6710003"/>
              <a:ext cx="64006" cy="112771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493763" y="6859352"/>
              <a:ext cx="62865" cy="426720"/>
            </a:xfrm>
            <a:custGeom>
              <a:avLst/>
              <a:gdLst/>
              <a:ahLst/>
              <a:cxnLst/>
              <a:rect l="l" t="t" r="r" b="b"/>
              <a:pathLst>
                <a:path w="62865" h="426720">
                  <a:moveTo>
                    <a:pt x="40259" y="175006"/>
                  </a:moveTo>
                  <a:lnTo>
                    <a:pt x="39128" y="167386"/>
                  </a:lnTo>
                  <a:lnTo>
                    <a:pt x="35280" y="161036"/>
                  </a:lnTo>
                  <a:lnTo>
                    <a:pt x="29298" y="156591"/>
                  </a:lnTo>
                  <a:lnTo>
                    <a:pt x="21805" y="154559"/>
                  </a:lnTo>
                  <a:lnTo>
                    <a:pt x="304" y="197866"/>
                  </a:lnTo>
                  <a:lnTo>
                    <a:pt x="0" y="229870"/>
                  </a:lnTo>
                  <a:lnTo>
                    <a:pt x="127" y="237871"/>
                  </a:lnTo>
                  <a:lnTo>
                    <a:pt x="20040" y="271653"/>
                  </a:lnTo>
                  <a:lnTo>
                    <a:pt x="20853" y="271653"/>
                  </a:lnTo>
                  <a:lnTo>
                    <a:pt x="39014" y="230251"/>
                  </a:lnTo>
                  <a:lnTo>
                    <a:pt x="39052" y="210312"/>
                  </a:lnTo>
                  <a:lnTo>
                    <a:pt x="39700" y="186944"/>
                  </a:lnTo>
                  <a:lnTo>
                    <a:pt x="40259" y="175006"/>
                  </a:lnTo>
                  <a:close/>
                </a:path>
                <a:path w="62865" h="426720">
                  <a:moveTo>
                    <a:pt x="61480" y="15621"/>
                  </a:moveTo>
                  <a:lnTo>
                    <a:pt x="58750" y="8636"/>
                  </a:lnTo>
                  <a:lnTo>
                    <a:pt x="53594" y="3302"/>
                  </a:lnTo>
                  <a:lnTo>
                    <a:pt x="46520" y="127"/>
                  </a:lnTo>
                  <a:lnTo>
                    <a:pt x="38773" y="0"/>
                  </a:lnTo>
                  <a:lnTo>
                    <a:pt x="19050" y="34417"/>
                  </a:lnTo>
                  <a:lnTo>
                    <a:pt x="11912" y="73787"/>
                  </a:lnTo>
                  <a:lnTo>
                    <a:pt x="8966" y="93472"/>
                  </a:lnTo>
                  <a:lnTo>
                    <a:pt x="9436" y="101092"/>
                  </a:lnTo>
                  <a:lnTo>
                    <a:pt x="27419" y="115443"/>
                  </a:lnTo>
                  <a:lnTo>
                    <a:pt x="28308" y="115443"/>
                  </a:lnTo>
                  <a:lnTo>
                    <a:pt x="50444" y="79883"/>
                  </a:lnTo>
                  <a:lnTo>
                    <a:pt x="53670" y="60960"/>
                  </a:lnTo>
                  <a:lnTo>
                    <a:pt x="57289" y="42037"/>
                  </a:lnTo>
                  <a:lnTo>
                    <a:pt x="61328" y="23241"/>
                  </a:lnTo>
                  <a:lnTo>
                    <a:pt x="61480" y="15621"/>
                  </a:lnTo>
                  <a:close/>
                </a:path>
                <a:path w="62865" h="426720">
                  <a:moveTo>
                    <a:pt x="62407" y="409702"/>
                  </a:moveTo>
                  <a:lnTo>
                    <a:pt x="62001" y="401955"/>
                  </a:lnTo>
                  <a:lnTo>
                    <a:pt x="57454" y="383413"/>
                  </a:lnTo>
                  <a:lnTo>
                    <a:pt x="53403" y="364617"/>
                  </a:lnTo>
                  <a:lnTo>
                    <a:pt x="49847" y="345948"/>
                  </a:lnTo>
                  <a:lnTo>
                    <a:pt x="46799" y="327279"/>
                  </a:lnTo>
                  <a:lnTo>
                    <a:pt x="44132" y="320040"/>
                  </a:lnTo>
                  <a:lnTo>
                    <a:pt x="39052" y="314579"/>
                  </a:lnTo>
                  <a:lnTo>
                    <a:pt x="32283" y="311277"/>
                  </a:lnTo>
                  <a:lnTo>
                    <a:pt x="24638" y="310896"/>
                  </a:lnTo>
                  <a:lnTo>
                    <a:pt x="17348" y="313563"/>
                  </a:lnTo>
                  <a:lnTo>
                    <a:pt x="11823" y="318643"/>
                  </a:lnTo>
                  <a:lnTo>
                    <a:pt x="8636" y="325247"/>
                  </a:lnTo>
                  <a:lnTo>
                    <a:pt x="8229" y="332994"/>
                  </a:lnTo>
                  <a:lnTo>
                    <a:pt x="11417" y="352679"/>
                  </a:lnTo>
                  <a:lnTo>
                    <a:pt x="19418" y="392049"/>
                  </a:lnTo>
                  <a:lnTo>
                    <a:pt x="34391" y="426212"/>
                  </a:lnTo>
                  <a:lnTo>
                    <a:pt x="44678" y="426212"/>
                  </a:lnTo>
                  <a:lnTo>
                    <a:pt x="62407" y="40970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06536" y="7462839"/>
              <a:ext cx="80769" cy="10515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39482" y="7321112"/>
              <a:ext cx="70102" cy="111247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618718" y="6293960"/>
              <a:ext cx="406400" cy="1537970"/>
            </a:xfrm>
            <a:custGeom>
              <a:avLst/>
              <a:gdLst/>
              <a:ahLst/>
              <a:cxnLst/>
              <a:rect l="l" t="t" r="r" b="b"/>
              <a:pathLst>
                <a:path w="406400" h="1537970">
                  <a:moveTo>
                    <a:pt x="366991" y="23241"/>
                  </a:moveTo>
                  <a:lnTo>
                    <a:pt x="366852" y="15367"/>
                  </a:lnTo>
                  <a:lnTo>
                    <a:pt x="363753" y="8001"/>
                  </a:lnTo>
                  <a:lnTo>
                    <a:pt x="358432" y="2794"/>
                  </a:lnTo>
                  <a:lnTo>
                    <a:pt x="351599" y="0"/>
                  </a:lnTo>
                  <a:lnTo>
                    <a:pt x="314629" y="8763"/>
                  </a:lnTo>
                  <a:lnTo>
                    <a:pt x="292430" y="30480"/>
                  </a:lnTo>
                  <a:lnTo>
                    <a:pt x="293674" y="38354"/>
                  </a:lnTo>
                  <a:lnTo>
                    <a:pt x="296557" y="46355"/>
                  </a:lnTo>
                  <a:lnTo>
                    <a:pt x="303834" y="51308"/>
                  </a:lnTo>
                  <a:lnTo>
                    <a:pt x="313804" y="51308"/>
                  </a:lnTo>
                  <a:lnTo>
                    <a:pt x="316077" y="50800"/>
                  </a:lnTo>
                  <a:lnTo>
                    <a:pt x="326910" y="46736"/>
                  </a:lnTo>
                  <a:lnTo>
                    <a:pt x="335457" y="43815"/>
                  </a:lnTo>
                  <a:lnTo>
                    <a:pt x="352336" y="39243"/>
                  </a:lnTo>
                  <a:lnTo>
                    <a:pt x="359270" y="35941"/>
                  </a:lnTo>
                  <a:lnTo>
                    <a:pt x="364312" y="30353"/>
                  </a:lnTo>
                  <a:lnTo>
                    <a:pt x="366991" y="23241"/>
                  </a:lnTo>
                  <a:close/>
                </a:path>
                <a:path w="406400" h="1537970">
                  <a:moveTo>
                    <a:pt x="406298" y="1537677"/>
                  </a:moveTo>
                  <a:lnTo>
                    <a:pt x="130581" y="1200886"/>
                  </a:lnTo>
                  <a:lnTo>
                    <a:pt x="0" y="1384655"/>
                  </a:lnTo>
                  <a:lnTo>
                    <a:pt x="406298" y="15376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306152" y="9648199"/>
              <a:ext cx="64006" cy="68578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187283" y="8401599"/>
              <a:ext cx="205734" cy="20116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397590" y="8630193"/>
              <a:ext cx="76198" cy="10667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466168" y="8770399"/>
              <a:ext cx="65530" cy="111247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6511887" y="8919749"/>
              <a:ext cx="62230" cy="425450"/>
            </a:xfrm>
            <a:custGeom>
              <a:avLst/>
              <a:gdLst/>
              <a:ahLst/>
              <a:cxnLst/>
              <a:rect l="l" t="t" r="r" b="b"/>
              <a:pathLst>
                <a:path w="62229" h="425450">
                  <a:moveTo>
                    <a:pt x="53073" y="93345"/>
                  </a:moveTo>
                  <a:lnTo>
                    <a:pt x="50152" y="73660"/>
                  </a:lnTo>
                  <a:lnTo>
                    <a:pt x="43040" y="34290"/>
                  </a:lnTo>
                  <a:lnTo>
                    <a:pt x="30340" y="2667"/>
                  </a:lnTo>
                  <a:lnTo>
                    <a:pt x="23482" y="0"/>
                  </a:lnTo>
                  <a:lnTo>
                    <a:pt x="15748" y="127"/>
                  </a:lnTo>
                  <a:lnTo>
                    <a:pt x="8763" y="3302"/>
                  </a:lnTo>
                  <a:lnTo>
                    <a:pt x="3683" y="8636"/>
                  </a:lnTo>
                  <a:lnTo>
                    <a:pt x="889" y="15621"/>
                  </a:lnTo>
                  <a:lnTo>
                    <a:pt x="1143" y="23241"/>
                  </a:lnTo>
                  <a:lnTo>
                    <a:pt x="8763" y="60833"/>
                  </a:lnTo>
                  <a:lnTo>
                    <a:pt x="11811" y="79756"/>
                  </a:lnTo>
                  <a:lnTo>
                    <a:pt x="33769" y="115316"/>
                  </a:lnTo>
                  <a:lnTo>
                    <a:pt x="34658" y="115316"/>
                  </a:lnTo>
                  <a:lnTo>
                    <a:pt x="53073" y="93345"/>
                  </a:lnTo>
                  <a:close/>
                </a:path>
                <a:path w="62229" h="425450">
                  <a:moveTo>
                    <a:pt x="53835" y="332232"/>
                  </a:moveTo>
                  <a:lnTo>
                    <a:pt x="53454" y="324485"/>
                  </a:lnTo>
                  <a:lnTo>
                    <a:pt x="50152" y="317754"/>
                  </a:lnTo>
                  <a:lnTo>
                    <a:pt x="44818" y="312801"/>
                  </a:lnTo>
                  <a:lnTo>
                    <a:pt x="37452" y="310134"/>
                  </a:lnTo>
                  <a:lnTo>
                    <a:pt x="12446" y="345059"/>
                  </a:lnTo>
                  <a:lnTo>
                    <a:pt x="9017" y="363855"/>
                  </a:lnTo>
                  <a:lnTo>
                    <a:pt x="4953" y="382511"/>
                  </a:lnTo>
                  <a:lnTo>
                    <a:pt x="381" y="401053"/>
                  </a:lnTo>
                  <a:lnTo>
                    <a:pt x="0" y="408673"/>
                  </a:lnTo>
                  <a:lnTo>
                    <a:pt x="17653" y="425183"/>
                  </a:lnTo>
                  <a:lnTo>
                    <a:pt x="27927" y="425183"/>
                  </a:lnTo>
                  <a:lnTo>
                    <a:pt x="46977" y="371475"/>
                  </a:lnTo>
                  <a:lnTo>
                    <a:pt x="53835" y="332232"/>
                  </a:lnTo>
                  <a:close/>
                </a:path>
                <a:path w="62229" h="425450">
                  <a:moveTo>
                    <a:pt x="61963" y="209804"/>
                  </a:moveTo>
                  <a:lnTo>
                    <a:pt x="58788" y="165100"/>
                  </a:lnTo>
                  <a:lnTo>
                    <a:pt x="47866" y="155321"/>
                  </a:lnTo>
                  <a:lnTo>
                    <a:pt x="40373" y="154305"/>
                  </a:lnTo>
                  <a:lnTo>
                    <a:pt x="32880" y="156210"/>
                  </a:lnTo>
                  <a:lnTo>
                    <a:pt x="27038" y="160655"/>
                  </a:lnTo>
                  <a:lnTo>
                    <a:pt x="23101" y="167005"/>
                  </a:lnTo>
                  <a:lnTo>
                    <a:pt x="21958" y="174625"/>
                  </a:lnTo>
                  <a:lnTo>
                    <a:pt x="22974" y="198374"/>
                  </a:lnTo>
                  <a:lnTo>
                    <a:pt x="23228" y="209804"/>
                  </a:lnTo>
                  <a:lnTo>
                    <a:pt x="23101" y="237363"/>
                  </a:lnTo>
                  <a:lnTo>
                    <a:pt x="22720" y="250952"/>
                  </a:lnTo>
                  <a:lnTo>
                    <a:pt x="23863" y="258572"/>
                  </a:lnTo>
                  <a:lnTo>
                    <a:pt x="27800" y="264795"/>
                  </a:lnTo>
                  <a:lnTo>
                    <a:pt x="33769" y="269240"/>
                  </a:lnTo>
                  <a:lnTo>
                    <a:pt x="42024" y="271018"/>
                  </a:lnTo>
                  <a:lnTo>
                    <a:pt x="61836" y="237363"/>
                  </a:lnTo>
                  <a:lnTo>
                    <a:pt x="61963" y="2098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458548" y="9381506"/>
              <a:ext cx="68578" cy="10972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379302" y="9521711"/>
              <a:ext cx="80769" cy="105153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6040971" y="8354357"/>
              <a:ext cx="407034" cy="1536065"/>
            </a:xfrm>
            <a:custGeom>
              <a:avLst/>
              <a:gdLst/>
              <a:ahLst/>
              <a:cxnLst/>
              <a:rect l="l" t="t" r="r" b="b"/>
              <a:pathLst>
                <a:path w="407035" h="1536065">
                  <a:moveTo>
                    <a:pt x="115824" y="29591"/>
                  </a:moveTo>
                  <a:lnTo>
                    <a:pt x="114173" y="22352"/>
                  </a:lnTo>
                  <a:lnTo>
                    <a:pt x="73152" y="2540"/>
                  </a:lnTo>
                  <a:lnTo>
                    <a:pt x="63246" y="127"/>
                  </a:lnTo>
                  <a:lnTo>
                    <a:pt x="55499" y="0"/>
                  </a:lnTo>
                  <a:lnTo>
                    <a:pt x="48387" y="2667"/>
                  </a:lnTo>
                  <a:lnTo>
                    <a:pt x="42926" y="7874"/>
                  </a:lnTo>
                  <a:lnTo>
                    <a:pt x="39751" y="14859"/>
                  </a:lnTo>
                  <a:lnTo>
                    <a:pt x="39624" y="22606"/>
                  </a:lnTo>
                  <a:lnTo>
                    <a:pt x="42291" y="29464"/>
                  </a:lnTo>
                  <a:lnTo>
                    <a:pt x="47498" y="34925"/>
                  </a:lnTo>
                  <a:lnTo>
                    <a:pt x="54737" y="38100"/>
                  </a:lnTo>
                  <a:lnTo>
                    <a:pt x="63246" y="40132"/>
                  </a:lnTo>
                  <a:lnTo>
                    <a:pt x="71882" y="42545"/>
                  </a:lnTo>
                  <a:lnTo>
                    <a:pt x="80645" y="45339"/>
                  </a:lnTo>
                  <a:lnTo>
                    <a:pt x="91694" y="49403"/>
                  </a:lnTo>
                  <a:lnTo>
                    <a:pt x="93980" y="49784"/>
                  </a:lnTo>
                  <a:lnTo>
                    <a:pt x="104267" y="49784"/>
                  </a:lnTo>
                  <a:lnTo>
                    <a:pt x="111633" y="44958"/>
                  </a:lnTo>
                  <a:lnTo>
                    <a:pt x="114554" y="37211"/>
                  </a:lnTo>
                  <a:lnTo>
                    <a:pt x="115824" y="29591"/>
                  </a:lnTo>
                  <a:close/>
                </a:path>
                <a:path w="407035" h="1536065">
                  <a:moveTo>
                    <a:pt x="406908" y="1382623"/>
                  </a:moveTo>
                  <a:lnTo>
                    <a:pt x="276225" y="1199108"/>
                  </a:lnTo>
                  <a:lnTo>
                    <a:pt x="0" y="1535645"/>
                  </a:lnTo>
                  <a:lnTo>
                    <a:pt x="406908" y="13826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2570160" y="1730458"/>
            <a:ext cx="298005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39174D"/>
                </a:solidFill>
                <a:latin typeface="Arial"/>
                <a:cs typeface="Arial"/>
              </a:rPr>
              <a:t>О</a:t>
            </a:r>
            <a:r>
              <a:rPr sz="1800" b="1" spc="5" dirty="0">
                <a:solidFill>
                  <a:srgbClr val="39174D"/>
                </a:solidFill>
                <a:latin typeface="Arial"/>
                <a:cs typeface="Arial"/>
              </a:rPr>
              <a:t>р</a:t>
            </a:r>
            <a:r>
              <a:rPr sz="1800" b="1" spc="-10" dirty="0">
                <a:solidFill>
                  <a:srgbClr val="39174D"/>
                </a:solidFill>
                <a:latin typeface="Arial"/>
                <a:cs typeface="Arial"/>
              </a:rPr>
              <a:t>г</a:t>
            </a:r>
            <a:r>
              <a:rPr sz="1800" b="1" spc="-5" dirty="0">
                <a:solidFill>
                  <a:srgbClr val="39174D"/>
                </a:solidFill>
                <a:latin typeface="Arial"/>
                <a:cs typeface="Arial"/>
              </a:rPr>
              <a:t>аны</a:t>
            </a:r>
            <a:r>
              <a:rPr sz="1800" b="1" dirty="0">
                <a:solidFill>
                  <a:srgbClr val="39174D"/>
                </a:solidFill>
                <a:latin typeface="Arial"/>
                <a:cs typeface="Arial"/>
              </a:rPr>
              <a:t>,</a:t>
            </a:r>
            <a:r>
              <a:rPr sz="1800" b="1" spc="-220" dirty="0">
                <a:solidFill>
                  <a:srgbClr val="39174D"/>
                </a:solidFill>
                <a:latin typeface="Arial"/>
                <a:cs typeface="Arial"/>
              </a:rPr>
              <a:t> </a:t>
            </a:r>
            <a:r>
              <a:rPr sz="1800" b="1" spc="-45" dirty="0">
                <a:solidFill>
                  <a:srgbClr val="39174D"/>
                </a:solidFill>
                <a:latin typeface="Arial"/>
                <a:cs typeface="Arial"/>
              </a:rPr>
              <a:t>о</a:t>
            </a:r>
            <a:r>
              <a:rPr sz="1800" b="1" spc="-30" dirty="0">
                <a:solidFill>
                  <a:srgbClr val="39174D"/>
                </a:solidFill>
                <a:latin typeface="Arial"/>
                <a:cs typeface="Arial"/>
              </a:rPr>
              <a:t>су</a:t>
            </a:r>
            <a:r>
              <a:rPr sz="1800" b="1" spc="-60" dirty="0">
                <a:solidFill>
                  <a:srgbClr val="39174D"/>
                </a:solidFill>
                <a:latin typeface="Arial"/>
                <a:cs typeface="Arial"/>
              </a:rPr>
              <a:t>щ</a:t>
            </a:r>
            <a:r>
              <a:rPr sz="1800" b="1" spc="-45" dirty="0">
                <a:solidFill>
                  <a:srgbClr val="39174D"/>
                </a:solidFill>
                <a:latin typeface="Arial"/>
                <a:cs typeface="Arial"/>
              </a:rPr>
              <a:t>е</a:t>
            </a:r>
            <a:r>
              <a:rPr sz="1800" b="1" spc="-20" dirty="0">
                <a:solidFill>
                  <a:srgbClr val="39174D"/>
                </a:solidFill>
                <a:latin typeface="Arial"/>
                <a:cs typeface="Arial"/>
              </a:rPr>
              <a:t>ст</a:t>
            </a:r>
            <a:r>
              <a:rPr sz="1800" b="1" spc="-40" dirty="0">
                <a:solidFill>
                  <a:srgbClr val="39174D"/>
                </a:solidFill>
                <a:latin typeface="Arial"/>
                <a:cs typeface="Arial"/>
              </a:rPr>
              <a:t>в</a:t>
            </a:r>
            <a:r>
              <a:rPr sz="1800" b="1" spc="-30" dirty="0">
                <a:solidFill>
                  <a:srgbClr val="39174D"/>
                </a:solidFill>
                <a:latin typeface="Arial"/>
                <a:cs typeface="Arial"/>
              </a:rPr>
              <a:t>л</a:t>
            </a:r>
            <a:r>
              <a:rPr sz="1800" b="1" spc="-20" dirty="0">
                <a:solidFill>
                  <a:srgbClr val="39174D"/>
                </a:solidFill>
                <a:latin typeface="Arial"/>
                <a:cs typeface="Arial"/>
              </a:rPr>
              <a:t>я</a:t>
            </a:r>
            <a:r>
              <a:rPr sz="1800" b="1" spc="-15" dirty="0">
                <a:solidFill>
                  <a:srgbClr val="39174D"/>
                </a:solidFill>
                <a:latin typeface="Arial"/>
                <a:cs typeface="Arial"/>
              </a:rPr>
              <a:t>ю</a:t>
            </a:r>
            <a:r>
              <a:rPr sz="1800" b="1" spc="-20" dirty="0">
                <a:solidFill>
                  <a:srgbClr val="39174D"/>
                </a:solidFill>
                <a:latin typeface="Arial"/>
                <a:cs typeface="Arial"/>
              </a:rPr>
              <a:t>щ</a:t>
            </a:r>
            <a:r>
              <a:rPr sz="1800" b="1" spc="-15" dirty="0">
                <a:solidFill>
                  <a:srgbClr val="39174D"/>
                </a:solidFill>
                <a:latin typeface="Arial"/>
                <a:cs typeface="Arial"/>
              </a:rPr>
              <a:t>и</a:t>
            </a:r>
            <a:r>
              <a:rPr sz="1800" b="1" dirty="0">
                <a:solidFill>
                  <a:srgbClr val="39174D"/>
                </a:solidFill>
                <a:latin typeface="Arial"/>
                <a:cs typeface="Arial"/>
              </a:rPr>
              <a:t>е  </a:t>
            </a:r>
            <a:r>
              <a:rPr sz="1800" b="1" spc="-30" dirty="0">
                <a:solidFill>
                  <a:srgbClr val="39174D"/>
                </a:solidFill>
                <a:latin typeface="Arial"/>
                <a:cs typeface="Arial"/>
              </a:rPr>
              <a:t>управление</a:t>
            </a:r>
            <a:r>
              <a:rPr sz="1800" b="1" dirty="0">
                <a:solidFill>
                  <a:srgbClr val="39174D"/>
                </a:solidFill>
                <a:latin typeface="Arial"/>
                <a:cs typeface="Arial"/>
              </a:rPr>
              <a:t> в</a:t>
            </a:r>
            <a:r>
              <a:rPr sz="1800" b="1" spc="-5" dirty="0">
                <a:solidFill>
                  <a:srgbClr val="39174D"/>
                </a:solidFill>
                <a:latin typeface="Arial"/>
                <a:cs typeface="Arial"/>
              </a:rPr>
              <a:t> </a:t>
            </a:r>
            <a:r>
              <a:rPr sz="1800" b="1" spc="-45" dirty="0">
                <a:solidFill>
                  <a:srgbClr val="39174D"/>
                </a:solidFill>
                <a:latin typeface="Arial"/>
                <a:cs typeface="Arial"/>
              </a:rPr>
              <a:t>сфере </a:t>
            </a:r>
            <a:r>
              <a:rPr sz="1800" b="1" spc="-40" dirty="0">
                <a:solidFill>
                  <a:srgbClr val="39174D"/>
                </a:solidFill>
                <a:latin typeface="Arial"/>
                <a:cs typeface="Arial"/>
              </a:rPr>
              <a:t> </a:t>
            </a:r>
            <a:r>
              <a:rPr sz="1800" b="1" spc="-30" dirty="0">
                <a:solidFill>
                  <a:srgbClr val="39174D"/>
                </a:solidFill>
                <a:latin typeface="Arial"/>
                <a:cs typeface="Arial"/>
              </a:rPr>
              <a:t>образования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1459991" y="1613630"/>
            <a:ext cx="18333085" cy="8954135"/>
            <a:chOff x="1459991" y="1613630"/>
            <a:chExt cx="18333085" cy="8954135"/>
          </a:xfrm>
        </p:grpSpPr>
        <p:sp>
          <p:nvSpPr>
            <p:cNvPr id="43" name="object 43"/>
            <p:cNvSpPr/>
            <p:nvPr/>
          </p:nvSpPr>
          <p:spPr>
            <a:xfrm>
              <a:off x="6039484" y="2176240"/>
              <a:ext cx="864235" cy="0"/>
            </a:xfrm>
            <a:custGeom>
              <a:avLst/>
              <a:gdLst/>
              <a:ahLst/>
              <a:cxnLst/>
              <a:rect l="l" t="t" r="r" b="b"/>
              <a:pathLst>
                <a:path w="864234">
                  <a:moveTo>
                    <a:pt x="-152" y="230"/>
                  </a:moveTo>
                  <a:lnTo>
                    <a:pt x="863933" y="230"/>
                  </a:lnTo>
                </a:path>
              </a:pathLst>
            </a:custGeom>
            <a:ln w="5181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9575038" y="1613883"/>
              <a:ext cx="943610" cy="943610"/>
            </a:xfrm>
            <a:custGeom>
              <a:avLst/>
              <a:gdLst/>
              <a:ahLst/>
              <a:cxnLst/>
              <a:rect l="l" t="t" r="r" b="b"/>
              <a:pathLst>
                <a:path w="943609" h="943610">
                  <a:moveTo>
                    <a:pt x="377825" y="911326"/>
                  </a:moveTo>
                  <a:lnTo>
                    <a:pt x="31877" y="911326"/>
                  </a:lnTo>
                  <a:lnTo>
                    <a:pt x="30861" y="877544"/>
                  </a:lnTo>
                  <a:lnTo>
                    <a:pt x="44958" y="811631"/>
                  </a:lnTo>
                  <a:lnTo>
                    <a:pt x="82677" y="771753"/>
                  </a:lnTo>
                  <a:lnTo>
                    <a:pt x="135890" y="754989"/>
                  </a:lnTo>
                  <a:lnTo>
                    <a:pt x="187071" y="754354"/>
                  </a:lnTo>
                  <a:lnTo>
                    <a:pt x="322453" y="754354"/>
                  </a:lnTo>
                  <a:lnTo>
                    <a:pt x="302387" y="740130"/>
                  </a:lnTo>
                  <a:lnTo>
                    <a:pt x="293370" y="735685"/>
                  </a:lnTo>
                  <a:lnTo>
                    <a:pt x="283972" y="731875"/>
                  </a:lnTo>
                  <a:lnTo>
                    <a:pt x="265176" y="724763"/>
                  </a:lnTo>
                  <a:lnTo>
                    <a:pt x="266319" y="722858"/>
                  </a:lnTo>
                  <a:lnTo>
                    <a:pt x="187452" y="722858"/>
                  </a:lnTo>
                  <a:lnTo>
                    <a:pt x="155575" y="715365"/>
                  </a:lnTo>
                  <a:lnTo>
                    <a:pt x="131191" y="697585"/>
                  </a:lnTo>
                  <a:lnTo>
                    <a:pt x="115570" y="672312"/>
                  </a:lnTo>
                  <a:lnTo>
                    <a:pt x="110236" y="642734"/>
                  </a:lnTo>
                  <a:lnTo>
                    <a:pt x="117729" y="611365"/>
                  </a:lnTo>
                  <a:lnTo>
                    <a:pt x="135382" y="587108"/>
                  </a:lnTo>
                  <a:lnTo>
                    <a:pt x="160528" y="571487"/>
                  </a:lnTo>
                  <a:lnTo>
                    <a:pt x="190373" y="566407"/>
                  </a:lnTo>
                  <a:lnTo>
                    <a:pt x="264541" y="566407"/>
                  </a:lnTo>
                  <a:lnTo>
                    <a:pt x="259080" y="559676"/>
                  </a:lnTo>
                  <a:lnTo>
                    <a:pt x="222885" y="540118"/>
                  </a:lnTo>
                  <a:lnTo>
                    <a:pt x="183134" y="535038"/>
                  </a:lnTo>
                  <a:lnTo>
                    <a:pt x="144018" y="544309"/>
                  </a:lnTo>
                  <a:lnTo>
                    <a:pt x="109982" y="567804"/>
                  </a:lnTo>
                  <a:lnTo>
                    <a:pt x="87122" y="602348"/>
                  </a:lnTo>
                  <a:lnTo>
                    <a:pt x="78740" y="643115"/>
                  </a:lnTo>
                  <a:lnTo>
                    <a:pt x="86868" y="685647"/>
                  </a:lnTo>
                  <a:lnTo>
                    <a:pt x="113919" y="725525"/>
                  </a:lnTo>
                  <a:lnTo>
                    <a:pt x="105664" y="727938"/>
                  </a:lnTo>
                  <a:lnTo>
                    <a:pt x="63754" y="746480"/>
                  </a:lnTo>
                  <a:lnTo>
                    <a:pt x="30353" y="777087"/>
                  </a:lnTo>
                  <a:lnTo>
                    <a:pt x="8255" y="816584"/>
                  </a:lnTo>
                  <a:lnTo>
                    <a:pt x="0" y="861669"/>
                  </a:lnTo>
                  <a:lnTo>
                    <a:pt x="0" y="925042"/>
                  </a:lnTo>
                  <a:lnTo>
                    <a:pt x="1143" y="932916"/>
                  </a:lnTo>
                  <a:lnTo>
                    <a:pt x="4699" y="938504"/>
                  </a:lnTo>
                  <a:lnTo>
                    <a:pt x="10287" y="941933"/>
                  </a:lnTo>
                  <a:lnTo>
                    <a:pt x="18161" y="943076"/>
                  </a:lnTo>
                  <a:lnTo>
                    <a:pt x="359410" y="943076"/>
                  </a:lnTo>
                  <a:lnTo>
                    <a:pt x="377825" y="911326"/>
                  </a:lnTo>
                  <a:close/>
                </a:path>
                <a:path w="943609" h="943610">
                  <a:moveTo>
                    <a:pt x="943216" y="81788"/>
                  </a:moveTo>
                  <a:lnTo>
                    <a:pt x="937120" y="48768"/>
                  </a:lnTo>
                  <a:lnTo>
                    <a:pt x="925563" y="31242"/>
                  </a:lnTo>
                  <a:lnTo>
                    <a:pt x="925563" y="31115"/>
                  </a:lnTo>
                  <a:lnTo>
                    <a:pt x="920229" y="22987"/>
                  </a:lnTo>
                  <a:lnTo>
                    <a:pt x="911974" y="17653"/>
                  </a:lnTo>
                  <a:lnTo>
                    <a:pt x="911974" y="408419"/>
                  </a:lnTo>
                  <a:lnTo>
                    <a:pt x="251206" y="408419"/>
                  </a:lnTo>
                  <a:lnTo>
                    <a:pt x="251206" y="130429"/>
                  </a:lnTo>
                  <a:lnTo>
                    <a:pt x="250952" y="84328"/>
                  </a:lnTo>
                  <a:lnTo>
                    <a:pt x="255016" y="61595"/>
                  </a:lnTo>
                  <a:lnTo>
                    <a:pt x="266319" y="44831"/>
                  </a:lnTo>
                  <a:lnTo>
                    <a:pt x="283464" y="34544"/>
                  </a:lnTo>
                  <a:lnTo>
                    <a:pt x="304546" y="31115"/>
                  </a:lnTo>
                  <a:lnTo>
                    <a:pt x="556247" y="31242"/>
                  </a:lnTo>
                  <a:lnTo>
                    <a:pt x="858507" y="31242"/>
                  </a:lnTo>
                  <a:lnTo>
                    <a:pt x="898004" y="45339"/>
                  </a:lnTo>
                  <a:lnTo>
                    <a:pt x="911847" y="84328"/>
                  </a:lnTo>
                  <a:lnTo>
                    <a:pt x="911974" y="408419"/>
                  </a:lnTo>
                  <a:lnTo>
                    <a:pt x="911974" y="17653"/>
                  </a:lnTo>
                  <a:lnTo>
                    <a:pt x="894321" y="6096"/>
                  </a:lnTo>
                  <a:lnTo>
                    <a:pt x="861301" y="0"/>
                  </a:lnTo>
                  <a:lnTo>
                    <a:pt x="555866" y="0"/>
                  </a:lnTo>
                  <a:lnTo>
                    <a:pt x="293751" y="127"/>
                  </a:lnTo>
                  <a:lnTo>
                    <a:pt x="254127" y="13716"/>
                  </a:lnTo>
                  <a:lnTo>
                    <a:pt x="223774" y="54229"/>
                  </a:lnTo>
                  <a:lnTo>
                    <a:pt x="219456" y="347205"/>
                  </a:lnTo>
                  <a:lnTo>
                    <a:pt x="219583" y="421246"/>
                  </a:lnTo>
                  <a:lnTo>
                    <a:pt x="228092" y="459727"/>
                  </a:lnTo>
                  <a:lnTo>
                    <a:pt x="264668" y="495414"/>
                  </a:lnTo>
                  <a:lnTo>
                    <a:pt x="301752" y="503034"/>
                  </a:lnTo>
                  <a:lnTo>
                    <a:pt x="533768" y="503034"/>
                  </a:lnTo>
                  <a:lnTo>
                    <a:pt x="533768" y="567677"/>
                  </a:lnTo>
                  <a:lnTo>
                    <a:pt x="481698" y="573519"/>
                  </a:lnTo>
                  <a:lnTo>
                    <a:pt x="414020" y="596379"/>
                  </a:lnTo>
                  <a:lnTo>
                    <a:pt x="365506" y="648830"/>
                  </a:lnTo>
                  <a:lnTo>
                    <a:pt x="361569" y="659866"/>
                  </a:lnTo>
                  <a:lnTo>
                    <a:pt x="363093" y="668502"/>
                  </a:lnTo>
                  <a:lnTo>
                    <a:pt x="369951" y="674090"/>
                  </a:lnTo>
                  <a:lnTo>
                    <a:pt x="381508" y="676122"/>
                  </a:lnTo>
                  <a:lnTo>
                    <a:pt x="782942" y="676122"/>
                  </a:lnTo>
                  <a:lnTo>
                    <a:pt x="792848" y="674090"/>
                  </a:lnTo>
                  <a:lnTo>
                    <a:pt x="799198" y="668756"/>
                  </a:lnTo>
                  <a:lnTo>
                    <a:pt x="801484" y="661009"/>
                  </a:lnTo>
                  <a:lnTo>
                    <a:pt x="799071" y="651992"/>
                  </a:lnTo>
                  <a:lnTo>
                    <a:pt x="794118" y="644385"/>
                  </a:lnTo>
                  <a:lnTo>
                    <a:pt x="783323" y="627494"/>
                  </a:lnTo>
                  <a:lnTo>
                    <a:pt x="763892" y="607174"/>
                  </a:lnTo>
                  <a:lnTo>
                    <a:pt x="756018" y="601840"/>
                  </a:lnTo>
                  <a:lnTo>
                    <a:pt x="756018" y="644385"/>
                  </a:lnTo>
                  <a:lnTo>
                    <a:pt x="406654" y="644385"/>
                  </a:lnTo>
                  <a:lnTo>
                    <a:pt x="421132" y="630034"/>
                  </a:lnTo>
                  <a:lnTo>
                    <a:pt x="454533" y="611111"/>
                  </a:lnTo>
                  <a:lnTo>
                    <a:pt x="506209" y="602221"/>
                  </a:lnTo>
                  <a:lnTo>
                    <a:pt x="571995" y="597014"/>
                  </a:lnTo>
                  <a:lnTo>
                    <a:pt x="605015" y="597776"/>
                  </a:lnTo>
                  <a:lnTo>
                    <a:pt x="674103" y="605015"/>
                  </a:lnTo>
                  <a:lnTo>
                    <a:pt x="711822" y="612254"/>
                  </a:lnTo>
                  <a:lnTo>
                    <a:pt x="749795" y="637273"/>
                  </a:lnTo>
                  <a:lnTo>
                    <a:pt x="756018" y="644385"/>
                  </a:lnTo>
                  <a:lnTo>
                    <a:pt x="756018" y="601840"/>
                  </a:lnTo>
                  <a:lnTo>
                    <a:pt x="745096" y="597014"/>
                  </a:lnTo>
                  <a:lnTo>
                    <a:pt x="700265" y="577329"/>
                  </a:lnTo>
                  <a:lnTo>
                    <a:pt x="651116" y="569963"/>
                  </a:lnTo>
                  <a:lnTo>
                    <a:pt x="629145" y="567550"/>
                  </a:lnTo>
                  <a:lnTo>
                    <a:pt x="629145" y="565391"/>
                  </a:lnTo>
                  <a:lnTo>
                    <a:pt x="629145" y="502907"/>
                  </a:lnTo>
                  <a:lnTo>
                    <a:pt x="861428" y="502907"/>
                  </a:lnTo>
                  <a:lnTo>
                    <a:pt x="894575" y="496811"/>
                  </a:lnTo>
                  <a:lnTo>
                    <a:pt x="920356" y="480047"/>
                  </a:lnTo>
                  <a:lnTo>
                    <a:pt x="925817" y="471792"/>
                  </a:lnTo>
                  <a:lnTo>
                    <a:pt x="596506" y="471792"/>
                  </a:lnTo>
                  <a:lnTo>
                    <a:pt x="596506" y="503542"/>
                  </a:lnTo>
                  <a:lnTo>
                    <a:pt x="596506" y="565391"/>
                  </a:lnTo>
                  <a:lnTo>
                    <a:pt x="566026" y="565391"/>
                  </a:lnTo>
                  <a:lnTo>
                    <a:pt x="566026" y="503542"/>
                  </a:lnTo>
                  <a:lnTo>
                    <a:pt x="596506" y="503542"/>
                  </a:lnTo>
                  <a:lnTo>
                    <a:pt x="596506" y="471792"/>
                  </a:lnTo>
                  <a:lnTo>
                    <a:pt x="302260" y="471792"/>
                  </a:lnTo>
                  <a:lnTo>
                    <a:pt x="287909" y="470268"/>
                  </a:lnTo>
                  <a:lnTo>
                    <a:pt x="256540" y="445757"/>
                  </a:lnTo>
                  <a:lnTo>
                    <a:pt x="254635" y="440931"/>
                  </a:lnTo>
                  <a:lnTo>
                    <a:pt x="907402" y="440931"/>
                  </a:lnTo>
                  <a:lnTo>
                    <a:pt x="868413" y="471538"/>
                  </a:lnTo>
                  <a:lnTo>
                    <a:pt x="302260" y="471665"/>
                  </a:lnTo>
                  <a:lnTo>
                    <a:pt x="925817" y="471665"/>
                  </a:lnTo>
                  <a:lnTo>
                    <a:pt x="937247" y="454139"/>
                  </a:lnTo>
                  <a:lnTo>
                    <a:pt x="939660" y="440931"/>
                  </a:lnTo>
                  <a:lnTo>
                    <a:pt x="943216" y="421246"/>
                  </a:lnTo>
                  <a:lnTo>
                    <a:pt x="943216" y="408419"/>
                  </a:lnTo>
                  <a:lnTo>
                    <a:pt x="943216" y="81788"/>
                  </a:lnTo>
                  <a:close/>
                </a:path>
              </a:pathLst>
            </a:custGeom>
            <a:solidFill>
              <a:srgbClr val="FFDB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762496" y="2368236"/>
              <a:ext cx="190495" cy="156968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9762496" y="2180789"/>
              <a:ext cx="109725" cy="155444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9591802" y="1851564"/>
              <a:ext cx="863600" cy="644525"/>
            </a:xfrm>
            <a:custGeom>
              <a:avLst/>
              <a:gdLst/>
              <a:ahLst/>
              <a:cxnLst/>
              <a:rect l="l" t="t" r="r" b="b"/>
              <a:pathLst>
                <a:path w="863600" h="644525">
                  <a:moveTo>
                    <a:pt x="30353" y="313867"/>
                  </a:moveTo>
                  <a:lnTo>
                    <a:pt x="0" y="313867"/>
                  </a:lnTo>
                  <a:lnTo>
                    <a:pt x="0" y="333933"/>
                  </a:lnTo>
                  <a:lnTo>
                    <a:pt x="17272" y="345236"/>
                  </a:lnTo>
                  <a:lnTo>
                    <a:pt x="30353" y="345109"/>
                  </a:lnTo>
                  <a:lnTo>
                    <a:pt x="30353" y="313867"/>
                  </a:lnTo>
                  <a:close/>
                </a:path>
                <a:path w="863600" h="644525">
                  <a:moveTo>
                    <a:pt x="30441" y="125006"/>
                  </a:moveTo>
                  <a:lnTo>
                    <a:pt x="0" y="125006"/>
                  </a:lnTo>
                  <a:lnTo>
                    <a:pt x="0" y="156387"/>
                  </a:lnTo>
                  <a:lnTo>
                    <a:pt x="30441" y="156387"/>
                  </a:lnTo>
                  <a:lnTo>
                    <a:pt x="30441" y="125006"/>
                  </a:lnTo>
                  <a:close/>
                </a:path>
                <a:path w="863600" h="644525">
                  <a:moveTo>
                    <a:pt x="31419" y="377748"/>
                  </a:moveTo>
                  <a:lnTo>
                    <a:pt x="0" y="377748"/>
                  </a:lnTo>
                  <a:lnTo>
                    <a:pt x="0" y="406704"/>
                  </a:lnTo>
                  <a:lnTo>
                    <a:pt x="31419" y="406704"/>
                  </a:lnTo>
                  <a:lnTo>
                    <a:pt x="31419" y="377748"/>
                  </a:lnTo>
                  <a:close/>
                </a:path>
                <a:path w="863600" h="644525">
                  <a:moveTo>
                    <a:pt x="31496" y="61010"/>
                  </a:moveTo>
                  <a:lnTo>
                    <a:pt x="0" y="61010"/>
                  </a:lnTo>
                  <a:lnTo>
                    <a:pt x="0" y="81838"/>
                  </a:lnTo>
                  <a:lnTo>
                    <a:pt x="17399" y="92760"/>
                  </a:lnTo>
                  <a:lnTo>
                    <a:pt x="31496" y="92633"/>
                  </a:lnTo>
                  <a:lnTo>
                    <a:pt x="31496" y="61010"/>
                  </a:lnTo>
                  <a:close/>
                </a:path>
                <a:path w="863600" h="644525">
                  <a:moveTo>
                    <a:pt x="31534" y="114"/>
                  </a:moveTo>
                  <a:lnTo>
                    <a:pt x="0" y="114"/>
                  </a:lnTo>
                  <a:lnTo>
                    <a:pt x="0" y="28625"/>
                  </a:lnTo>
                  <a:lnTo>
                    <a:pt x="31534" y="28625"/>
                  </a:lnTo>
                  <a:lnTo>
                    <a:pt x="31534" y="114"/>
                  </a:lnTo>
                  <a:close/>
                </a:path>
                <a:path w="863600" h="644525">
                  <a:moveTo>
                    <a:pt x="31991" y="249885"/>
                  </a:moveTo>
                  <a:lnTo>
                    <a:pt x="0" y="249885"/>
                  </a:lnTo>
                  <a:lnTo>
                    <a:pt x="0" y="281863"/>
                  </a:lnTo>
                  <a:lnTo>
                    <a:pt x="31991" y="281863"/>
                  </a:lnTo>
                  <a:lnTo>
                    <a:pt x="31991" y="249885"/>
                  </a:lnTo>
                  <a:close/>
                </a:path>
                <a:path w="863600" h="644525">
                  <a:moveTo>
                    <a:pt x="32004" y="187490"/>
                  </a:moveTo>
                  <a:lnTo>
                    <a:pt x="0" y="187490"/>
                  </a:lnTo>
                  <a:lnTo>
                    <a:pt x="0" y="217982"/>
                  </a:lnTo>
                  <a:lnTo>
                    <a:pt x="32004" y="217982"/>
                  </a:lnTo>
                  <a:lnTo>
                    <a:pt x="32004" y="187490"/>
                  </a:lnTo>
                  <a:close/>
                </a:path>
                <a:path w="863600" h="644525">
                  <a:moveTo>
                    <a:pt x="92392" y="76"/>
                  </a:moveTo>
                  <a:lnTo>
                    <a:pt x="62484" y="76"/>
                  </a:lnTo>
                  <a:lnTo>
                    <a:pt x="62484" y="28498"/>
                  </a:lnTo>
                  <a:lnTo>
                    <a:pt x="92392" y="28498"/>
                  </a:lnTo>
                  <a:lnTo>
                    <a:pt x="92392" y="76"/>
                  </a:lnTo>
                  <a:close/>
                </a:path>
                <a:path w="863600" h="644525">
                  <a:moveTo>
                    <a:pt x="156337" y="0"/>
                  </a:moveTo>
                  <a:lnTo>
                    <a:pt x="124968" y="0"/>
                  </a:lnTo>
                  <a:lnTo>
                    <a:pt x="124968" y="28498"/>
                  </a:lnTo>
                  <a:lnTo>
                    <a:pt x="156337" y="28498"/>
                  </a:lnTo>
                  <a:lnTo>
                    <a:pt x="156337" y="0"/>
                  </a:lnTo>
                  <a:close/>
                </a:path>
                <a:path w="863600" h="644525">
                  <a:moveTo>
                    <a:pt x="801357" y="612305"/>
                  </a:moveTo>
                  <a:lnTo>
                    <a:pt x="769353" y="612305"/>
                  </a:lnTo>
                  <a:lnTo>
                    <a:pt x="769353" y="633768"/>
                  </a:lnTo>
                  <a:lnTo>
                    <a:pt x="787133" y="644309"/>
                  </a:lnTo>
                  <a:lnTo>
                    <a:pt x="801357" y="644182"/>
                  </a:lnTo>
                  <a:lnTo>
                    <a:pt x="801357" y="612305"/>
                  </a:lnTo>
                  <a:close/>
                </a:path>
                <a:path w="863600" h="644525">
                  <a:moveTo>
                    <a:pt x="862253" y="612267"/>
                  </a:moveTo>
                  <a:lnTo>
                    <a:pt x="833361" y="612267"/>
                  </a:lnTo>
                  <a:lnTo>
                    <a:pt x="833361" y="641007"/>
                  </a:lnTo>
                  <a:lnTo>
                    <a:pt x="862253" y="641007"/>
                  </a:lnTo>
                  <a:lnTo>
                    <a:pt x="862253" y="612267"/>
                  </a:lnTo>
                  <a:close/>
                </a:path>
                <a:path w="863600" h="644525">
                  <a:moveTo>
                    <a:pt x="863219" y="423430"/>
                  </a:moveTo>
                  <a:lnTo>
                    <a:pt x="833361" y="423430"/>
                  </a:lnTo>
                  <a:lnTo>
                    <a:pt x="833361" y="454825"/>
                  </a:lnTo>
                  <a:lnTo>
                    <a:pt x="863219" y="454825"/>
                  </a:lnTo>
                  <a:lnTo>
                    <a:pt x="863219" y="423430"/>
                  </a:lnTo>
                  <a:close/>
                </a:path>
                <a:path w="863600" h="644525">
                  <a:moveTo>
                    <a:pt x="863231" y="297116"/>
                  </a:moveTo>
                  <a:lnTo>
                    <a:pt x="833361" y="297116"/>
                  </a:lnTo>
                  <a:lnTo>
                    <a:pt x="833361" y="327583"/>
                  </a:lnTo>
                  <a:lnTo>
                    <a:pt x="863231" y="327583"/>
                  </a:lnTo>
                  <a:lnTo>
                    <a:pt x="863231" y="297116"/>
                  </a:lnTo>
                  <a:close/>
                </a:path>
                <a:path w="863600" h="644525">
                  <a:moveTo>
                    <a:pt x="863244" y="361035"/>
                  </a:moveTo>
                  <a:lnTo>
                    <a:pt x="833361" y="361035"/>
                  </a:lnTo>
                  <a:lnTo>
                    <a:pt x="833361" y="390956"/>
                  </a:lnTo>
                  <a:lnTo>
                    <a:pt x="863244" y="390956"/>
                  </a:lnTo>
                  <a:lnTo>
                    <a:pt x="863244" y="361035"/>
                  </a:lnTo>
                  <a:close/>
                </a:path>
                <a:path w="863600" h="644525">
                  <a:moveTo>
                    <a:pt x="863269" y="548347"/>
                  </a:moveTo>
                  <a:lnTo>
                    <a:pt x="833361" y="548347"/>
                  </a:lnTo>
                  <a:lnTo>
                    <a:pt x="833361" y="579793"/>
                  </a:lnTo>
                  <a:lnTo>
                    <a:pt x="863269" y="579793"/>
                  </a:lnTo>
                  <a:lnTo>
                    <a:pt x="863269" y="548347"/>
                  </a:lnTo>
                  <a:close/>
                </a:path>
                <a:path w="863600" h="644525">
                  <a:moveTo>
                    <a:pt x="863498" y="485965"/>
                  </a:moveTo>
                  <a:lnTo>
                    <a:pt x="833361" y="485965"/>
                  </a:lnTo>
                  <a:lnTo>
                    <a:pt x="833361" y="516420"/>
                  </a:lnTo>
                  <a:lnTo>
                    <a:pt x="863498" y="516420"/>
                  </a:lnTo>
                  <a:lnTo>
                    <a:pt x="863498" y="485965"/>
                  </a:lnTo>
                  <a:close/>
                </a:path>
              </a:pathLst>
            </a:custGeom>
            <a:solidFill>
              <a:srgbClr val="FFDB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873745" y="1819610"/>
              <a:ext cx="220974" cy="155444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0160250" y="1802846"/>
              <a:ext cx="304792" cy="166111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030714" y="1679405"/>
              <a:ext cx="252977" cy="102105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1498053" y="5955645"/>
              <a:ext cx="743585" cy="461645"/>
            </a:xfrm>
            <a:custGeom>
              <a:avLst/>
              <a:gdLst/>
              <a:ahLst/>
              <a:cxnLst/>
              <a:rect l="l" t="t" r="r" b="b"/>
              <a:pathLst>
                <a:path w="743585" h="461645">
                  <a:moveTo>
                    <a:pt x="301231" y="397243"/>
                  </a:moveTo>
                  <a:lnTo>
                    <a:pt x="292976" y="352031"/>
                  </a:lnTo>
                  <a:lnTo>
                    <a:pt x="272275" y="312420"/>
                  </a:lnTo>
                  <a:lnTo>
                    <a:pt x="240652" y="280797"/>
                  </a:lnTo>
                  <a:lnTo>
                    <a:pt x="199631" y="259207"/>
                  </a:lnTo>
                  <a:lnTo>
                    <a:pt x="188836" y="255143"/>
                  </a:lnTo>
                  <a:lnTo>
                    <a:pt x="221094" y="226187"/>
                  </a:lnTo>
                  <a:lnTo>
                    <a:pt x="235572" y="190500"/>
                  </a:lnTo>
                  <a:lnTo>
                    <a:pt x="233286" y="153416"/>
                  </a:lnTo>
                  <a:lnTo>
                    <a:pt x="215379" y="120650"/>
                  </a:lnTo>
                  <a:lnTo>
                    <a:pt x="187185" y="99441"/>
                  </a:lnTo>
                  <a:lnTo>
                    <a:pt x="153911" y="91567"/>
                  </a:lnTo>
                  <a:lnTo>
                    <a:pt x="90157" y="116205"/>
                  </a:lnTo>
                  <a:lnTo>
                    <a:pt x="65900" y="161163"/>
                  </a:lnTo>
                  <a:lnTo>
                    <a:pt x="64630" y="178816"/>
                  </a:lnTo>
                  <a:lnTo>
                    <a:pt x="68440" y="202565"/>
                  </a:lnTo>
                  <a:lnTo>
                    <a:pt x="77965" y="223012"/>
                  </a:lnTo>
                  <a:lnTo>
                    <a:pt x="92951" y="240538"/>
                  </a:lnTo>
                  <a:lnTo>
                    <a:pt x="112890" y="255016"/>
                  </a:lnTo>
                  <a:lnTo>
                    <a:pt x="105905" y="257683"/>
                  </a:lnTo>
                  <a:lnTo>
                    <a:pt x="56502" y="283972"/>
                  </a:lnTo>
                  <a:lnTo>
                    <a:pt x="26657" y="315976"/>
                  </a:lnTo>
                  <a:lnTo>
                    <a:pt x="7239" y="355079"/>
                  </a:lnTo>
                  <a:lnTo>
                    <a:pt x="0" y="398894"/>
                  </a:lnTo>
                  <a:lnTo>
                    <a:pt x="0" y="406133"/>
                  </a:lnTo>
                  <a:lnTo>
                    <a:pt x="33134" y="437248"/>
                  </a:lnTo>
                  <a:lnTo>
                    <a:pt x="71869" y="451980"/>
                  </a:lnTo>
                  <a:lnTo>
                    <a:pt x="112509" y="459346"/>
                  </a:lnTo>
                  <a:lnTo>
                    <a:pt x="145783" y="461632"/>
                  </a:lnTo>
                  <a:lnTo>
                    <a:pt x="178803" y="460489"/>
                  </a:lnTo>
                  <a:lnTo>
                    <a:pt x="243573" y="447027"/>
                  </a:lnTo>
                  <a:lnTo>
                    <a:pt x="278752" y="430517"/>
                  </a:lnTo>
                  <a:lnTo>
                    <a:pt x="301231" y="397243"/>
                  </a:lnTo>
                  <a:close/>
                </a:path>
                <a:path w="743585" h="461645">
                  <a:moveTo>
                    <a:pt x="515975" y="98044"/>
                  </a:moveTo>
                  <a:lnTo>
                    <a:pt x="450202" y="98044"/>
                  </a:lnTo>
                  <a:lnTo>
                    <a:pt x="448932" y="97536"/>
                  </a:lnTo>
                  <a:lnTo>
                    <a:pt x="452234" y="84201"/>
                  </a:lnTo>
                  <a:lnTo>
                    <a:pt x="453123" y="70739"/>
                  </a:lnTo>
                  <a:lnTo>
                    <a:pt x="451472" y="57277"/>
                  </a:lnTo>
                  <a:lnTo>
                    <a:pt x="447408" y="43561"/>
                  </a:lnTo>
                  <a:lnTo>
                    <a:pt x="499732" y="43434"/>
                  </a:lnTo>
                  <a:lnTo>
                    <a:pt x="502653" y="42037"/>
                  </a:lnTo>
                  <a:lnTo>
                    <a:pt x="505574" y="37084"/>
                  </a:lnTo>
                  <a:lnTo>
                    <a:pt x="502780" y="33909"/>
                  </a:lnTo>
                  <a:lnTo>
                    <a:pt x="443979" y="33909"/>
                  </a:lnTo>
                  <a:lnTo>
                    <a:pt x="441820" y="32893"/>
                  </a:lnTo>
                  <a:lnTo>
                    <a:pt x="434962" y="24003"/>
                  </a:lnTo>
                  <a:lnTo>
                    <a:pt x="429628" y="18669"/>
                  </a:lnTo>
                  <a:lnTo>
                    <a:pt x="424421" y="12827"/>
                  </a:lnTo>
                  <a:lnTo>
                    <a:pt x="500494" y="12700"/>
                  </a:lnTo>
                  <a:lnTo>
                    <a:pt x="505066" y="9144"/>
                  </a:lnTo>
                  <a:lnTo>
                    <a:pt x="504939" y="5969"/>
                  </a:lnTo>
                  <a:lnTo>
                    <a:pt x="502653" y="3937"/>
                  </a:lnTo>
                  <a:lnTo>
                    <a:pt x="500367" y="2667"/>
                  </a:lnTo>
                  <a:lnTo>
                    <a:pt x="409562" y="2540"/>
                  </a:lnTo>
                  <a:lnTo>
                    <a:pt x="406641" y="2159"/>
                  </a:lnTo>
                  <a:lnTo>
                    <a:pt x="401688" y="0"/>
                  </a:lnTo>
                  <a:lnTo>
                    <a:pt x="282816" y="0"/>
                  </a:lnTo>
                  <a:lnTo>
                    <a:pt x="314566" y="508"/>
                  </a:lnTo>
                  <a:lnTo>
                    <a:pt x="346316" y="3683"/>
                  </a:lnTo>
                  <a:lnTo>
                    <a:pt x="394957" y="17653"/>
                  </a:lnTo>
                  <a:lnTo>
                    <a:pt x="431914" y="56769"/>
                  </a:lnTo>
                  <a:lnTo>
                    <a:pt x="434327" y="74803"/>
                  </a:lnTo>
                  <a:lnTo>
                    <a:pt x="430136" y="92456"/>
                  </a:lnTo>
                  <a:lnTo>
                    <a:pt x="397497" y="122936"/>
                  </a:lnTo>
                  <a:lnTo>
                    <a:pt x="356730" y="137033"/>
                  </a:lnTo>
                  <a:lnTo>
                    <a:pt x="314058" y="143383"/>
                  </a:lnTo>
                  <a:lnTo>
                    <a:pt x="279768" y="145161"/>
                  </a:lnTo>
                  <a:lnTo>
                    <a:pt x="277736" y="162306"/>
                  </a:lnTo>
                  <a:lnTo>
                    <a:pt x="274053" y="178943"/>
                  </a:lnTo>
                  <a:lnTo>
                    <a:pt x="267957" y="194945"/>
                  </a:lnTo>
                  <a:lnTo>
                    <a:pt x="259448" y="210185"/>
                  </a:lnTo>
                  <a:lnTo>
                    <a:pt x="260337" y="210058"/>
                  </a:lnTo>
                  <a:lnTo>
                    <a:pt x="288150" y="179197"/>
                  </a:lnTo>
                  <a:lnTo>
                    <a:pt x="296151" y="164465"/>
                  </a:lnTo>
                  <a:lnTo>
                    <a:pt x="297929" y="163322"/>
                  </a:lnTo>
                  <a:lnTo>
                    <a:pt x="342633" y="158242"/>
                  </a:lnTo>
                  <a:lnTo>
                    <a:pt x="391782" y="146431"/>
                  </a:lnTo>
                  <a:lnTo>
                    <a:pt x="430136" y="123698"/>
                  </a:lnTo>
                  <a:lnTo>
                    <a:pt x="436867" y="120269"/>
                  </a:lnTo>
                  <a:lnTo>
                    <a:pt x="443979" y="117856"/>
                  </a:lnTo>
                  <a:lnTo>
                    <a:pt x="451853" y="116840"/>
                  </a:lnTo>
                  <a:lnTo>
                    <a:pt x="475602" y="116713"/>
                  </a:lnTo>
                  <a:lnTo>
                    <a:pt x="474840" y="112395"/>
                  </a:lnTo>
                  <a:lnTo>
                    <a:pt x="515975" y="98044"/>
                  </a:lnTo>
                  <a:close/>
                </a:path>
                <a:path w="743585" h="461645">
                  <a:moveTo>
                    <a:pt x="743559" y="400291"/>
                  </a:moveTo>
                  <a:lnTo>
                    <a:pt x="734796" y="349872"/>
                  </a:lnTo>
                  <a:lnTo>
                    <a:pt x="695299" y="290830"/>
                  </a:lnTo>
                  <a:lnTo>
                    <a:pt x="656437" y="265049"/>
                  </a:lnTo>
                  <a:lnTo>
                    <a:pt x="631672" y="254762"/>
                  </a:lnTo>
                  <a:lnTo>
                    <a:pt x="661517" y="228981"/>
                  </a:lnTo>
                  <a:lnTo>
                    <a:pt x="677773" y="193040"/>
                  </a:lnTo>
                  <a:lnTo>
                    <a:pt x="679170" y="180086"/>
                  </a:lnTo>
                  <a:lnTo>
                    <a:pt x="678662" y="166751"/>
                  </a:lnTo>
                  <a:lnTo>
                    <a:pt x="665073" y="129921"/>
                  </a:lnTo>
                  <a:lnTo>
                    <a:pt x="629386" y="99441"/>
                  </a:lnTo>
                  <a:lnTo>
                    <a:pt x="597763" y="91567"/>
                  </a:lnTo>
                  <a:lnTo>
                    <a:pt x="536041" y="112776"/>
                  </a:lnTo>
                  <a:lnTo>
                    <a:pt x="510146" y="152908"/>
                  </a:lnTo>
                  <a:lnTo>
                    <a:pt x="507225" y="169037"/>
                  </a:lnTo>
                  <a:lnTo>
                    <a:pt x="508876" y="195834"/>
                  </a:lnTo>
                  <a:lnTo>
                    <a:pt x="517499" y="218948"/>
                  </a:lnTo>
                  <a:lnTo>
                    <a:pt x="533120" y="238633"/>
                  </a:lnTo>
                  <a:lnTo>
                    <a:pt x="554837" y="255016"/>
                  </a:lnTo>
                  <a:lnTo>
                    <a:pt x="540994" y="260350"/>
                  </a:lnTo>
                  <a:lnTo>
                    <a:pt x="491858" y="289814"/>
                  </a:lnTo>
                  <a:lnTo>
                    <a:pt x="465442" y="320167"/>
                  </a:lnTo>
                  <a:lnTo>
                    <a:pt x="448932" y="356857"/>
                  </a:lnTo>
                  <a:lnTo>
                    <a:pt x="442201" y="399656"/>
                  </a:lnTo>
                  <a:lnTo>
                    <a:pt x="441947" y="404482"/>
                  </a:lnTo>
                  <a:lnTo>
                    <a:pt x="443979" y="410070"/>
                  </a:lnTo>
                  <a:lnTo>
                    <a:pt x="481698" y="440677"/>
                  </a:lnTo>
                  <a:lnTo>
                    <a:pt x="535533" y="456679"/>
                  </a:lnTo>
                  <a:lnTo>
                    <a:pt x="596366" y="461632"/>
                  </a:lnTo>
                  <a:lnTo>
                    <a:pt x="627100" y="459854"/>
                  </a:lnTo>
                  <a:lnTo>
                    <a:pt x="667105" y="452869"/>
                  </a:lnTo>
                  <a:lnTo>
                    <a:pt x="705459" y="439280"/>
                  </a:lnTo>
                  <a:lnTo>
                    <a:pt x="740130" y="411594"/>
                  </a:lnTo>
                  <a:lnTo>
                    <a:pt x="743559" y="400291"/>
                  </a:lnTo>
                  <a:close/>
                </a:path>
              </a:pathLst>
            </a:custGeom>
            <a:solidFill>
              <a:srgbClr val="F8A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898855" y="5912970"/>
              <a:ext cx="163063" cy="205734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1630629" y="5894685"/>
              <a:ext cx="381000" cy="117475"/>
            </a:xfrm>
            <a:custGeom>
              <a:avLst/>
              <a:gdLst/>
              <a:ahLst/>
              <a:cxnLst/>
              <a:rect l="l" t="t" r="r" b="b"/>
              <a:pathLst>
                <a:path w="381000" h="117475">
                  <a:moveTo>
                    <a:pt x="257937" y="116713"/>
                  </a:moveTo>
                  <a:lnTo>
                    <a:pt x="255270" y="116713"/>
                  </a:lnTo>
                  <a:lnTo>
                    <a:pt x="257302" y="117221"/>
                  </a:lnTo>
                  <a:lnTo>
                    <a:pt x="257937" y="116713"/>
                  </a:lnTo>
                  <a:close/>
                </a:path>
                <a:path w="381000" h="117475">
                  <a:moveTo>
                    <a:pt x="262255" y="109842"/>
                  </a:moveTo>
                  <a:lnTo>
                    <a:pt x="260604" y="109842"/>
                  </a:lnTo>
                  <a:lnTo>
                    <a:pt x="260604" y="108572"/>
                  </a:lnTo>
                  <a:lnTo>
                    <a:pt x="258699" y="108572"/>
                  </a:lnTo>
                  <a:lnTo>
                    <a:pt x="258699" y="107302"/>
                  </a:lnTo>
                  <a:lnTo>
                    <a:pt x="83312" y="107302"/>
                  </a:lnTo>
                  <a:lnTo>
                    <a:pt x="83312" y="108572"/>
                  </a:lnTo>
                  <a:lnTo>
                    <a:pt x="82435" y="108572"/>
                  </a:lnTo>
                  <a:lnTo>
                    <a:pt x="82435" y="109842"/>
                  </a:lnTo>
                  <a:lnTo>
                    <a:pt x="82473" y="113652"/>
                  </a:lnTo>
                  <a:lnTo>
                    <a:pt x="82524" y="114922"/>
                  </a:lnTo>
                  <a:lnTo>
                    <a:pt x="82537" y="116192"/>
                  </a:lnTo>
                  <a:lnTo>
                    <a:pt x="259588" y="116192"/>
                  </a:lnTo>
                  <a:lnTo>
                    <a:pt x="259588" y="114922"/>
                  </a:lnTo>
                  <a:lnTo>
                    <a:pt x="261112" y="114922"/>
                  </a:lnTo>
                  <a:lnTo>
                    <a:pt x="261112" y="113652"/>
                  </a:lnTo>
                  <a:lnTo>
                    <a:pt x="262255" y="113652"/>
                  </a:lnTo>
                  <a:lnTo>
                    <a:pt x="262255" y="109842"/>
                  </a:lnTo>
                  <a:close/>
                </a:path>
                <a:path w="381000" h="117475">
                  <a:moveTo>
                    <a:pt x="368173" y="63627"/>
                  </a:moveTo>
                  <a:lnTo>
                    <a:pt x="367411" y="63246"/>
                  </a:lnTo>
                  <a:lnTo>
                    <a:pt x="365506" y="63627"/>
                  </a:lnTo>
                  <a:lnTo>
                    <a:pt x="368173" y="63627"/>
                  </a:lnTo>
                  <a:close/>
                </a:path>
                <a:path w="381000" h="117475">
                  <a:moveTo>
                    <a:pt x="368300" y="73787"/>
                  </a:moveTo>
                  <a:lnTo>
                    <a:pt x="366014" y="73787"/>
                  </a:lnTo>
                  <a:lnTo>
                    <a:pt x="367792" y="74168"/>
                  </a:lnTo>
                  <a:lnTo>
                    <a:pt x="368300" y="73787"/>
                  </a:lnTo>
                  <a:close/>
                </a:path>
                <a:path w="381000" h="117475">
                  <a:moveTo>
                    <a:pt x="380479" y="18923"/>
                  </a:moveTo>
                  <a:lnTo>
                    <a:pt x="339471" y="5588"/>
                  </a:lnTo>
                  <a:lnTo>
                    <a:pt x="294132" y="508"/>
                  </a:lnTo>
                  <a:lnTo>
                    <a:pt x="268859" y="0"/>
                  </a:lnTo>
                  <a:lnTo>
                    <a:pt x="218059" y="3556"/>
                  </a:lnTo>
                  <a:lnTo>
                    <a:pt x="168656" y="15748"/>
                  </a:lnTo>
                  <a:lnTo>
                    <a:pt x="124460" y="41402"/>
                  </a:lnTo>
                  <a:lnTo>
                    <a:pt x="122428" y="43053"/>
                  </a:lnTo>
                  <a:lnTo>
                    <a:pt x="119507" y="44196"/>
                  </a:lnTo>
                  <a:lnTo>
                    <a:pt x="108585" y="46101"/>
                  </a:lnTo>
                  <a:lnTo>
                    <a:pt x="100330" y="46863"/>
                  </a:lnTo>
                  <a:lnTo>
                    <a:pt x="92202" y="48387"/>
                  </a:lnTo>
                  <a:lnTo>
                    <a:pt x="45974" y="62992"/>
                  </a:lnTo>
                  <a:lnTo>
                    <a:pt x="5969" y="90424"/>
                  </a:lnTo>
                  <a:lnTo>
                    <a:pt x="0" y="100965"/>
                  </a:lnTo>
                  <a:lnTo>
                    <a:pt x="8001" y="109474"/>
                  </a:lnTo>
                  <a:lnTo>
                    <a:pt x="13716" y="109220"/>
                  </a:lnTo>
                  <a:lnTo>
                    <a:pt x="18796" y="104394"/>
                  </a:lnTo>
                  <a:lnTo>
                    <a:pt x="34036" y="91948"/>
                  </a:lnTo>
                  <a:lnTo>
                    <a:pt x="68326" y="74168"/>
                  </a:lnTo>
                  <a:lnTo>
                    <a:pt x="118618" y="63246"/>
                  </a:lnTo>
                  <a:lnTo>
                    <a:pt x="150368" y="61087"/>
                  </a:lnTo>
                  <a:lnTo>
                    <a:pt x="269494" y="61087"/>
                  </a:lnTo>
                  <a:lnTo>
                    <a:pt x="254381" y="54991"/>
                  </a:lnTo>
                  <a:lnTo>
                    <a:pt x="198501" y="43942"/>
                  </a:lnTo>
                  <a:lnTo>
                    <a:pt x="158877" y="42291"/>
                  </a:lnTo>
                  <a:lnTo>
                    <a:pt x="158369" y="40386"/>
                  </a:lnTo>
                  <a:lnTo>
                    <a:pt x="173990" y="34290"/>
                  </a:lnTo>
                  <a:lnTo>
                    <a:pt x="215646" y="22860"/>
                  </a:lnTo>
                  <a:lnTo>
                    <a:pt x="268097" y="18923"/>
                  </a:lnTo>
                  <a:lnTo>
                    <a:pt x="380479" y="18923"/>
                  </a:lnTo>
                  <a:close/>
                </a:path>
              </a:pathLst>
            </a:custGeom>
            <a:solidFill>
              <a:srgbClr val="F8A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716023" y="6042501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30">
                  <a:moveTo>
                    <a:pt x="-43" y="133"/>
                  </a:moveTo>
                  <a:lnTo>
                    <a:pt x="112475" y="133"/>
                  </a:lnTo>
                </a:path>
              </a:pathLst>
            </a:custGeom>
            <a:ln w="3175">
              <a:solidFill>
                <a:srgbClr val="F8AA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713737" y="6037167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-43" y="133"/>
                  </a:moveTo>
                  <a:lnTo>
                    <a:pt x="120222" y="133"/>
                  </a:lnTo>
                </a:path>
              </a:pathLst>
            </a:custGeom>
            <a:ln w="7619">
              <a:solidFill>
                <a:srgbClr val="F8AA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712975" y="6033357"/>
              <a:ext cx="119380" cy="0"/>
            </a:xfrm>
            <a:custGeom>
              <a:avLst/>
              <a:gdLst/>
              <a:ahLst/>
              <a:cxnLst/>
              <a:rect l="l" t="t" r="r" b="b"/>
              <a:pathLst>
                <a:path w="119380">
                  <a:moveTo>
                    <a:pt x="-43" y="133"/>
                  </a:moveTo>
                  <a:lnTo>
                    <a:pt x="118825" y="133"/>
                  </a:lnTo>
                </a:path>
              </a:pathLst>
            </a:custGeom>
            <a:ln w="3175">
              <a:solidFill>
                <a:srgbClr val="F8AA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623018" y="3844955"/>
              <a:ext cx="807699" cy="792459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2017712" y="7938318"/>
              <a:ext cx="88265" cy="330835"/>
            </a:xfrm>
            <a:custGeom>
              <a:avLst/>
              <a:gdLst/>
              <a:ahLst/>
              <a:cxnLst/>
              <a:rect l="l" t="t" r="r" b="b"/>
              <a:pathLst>
                <a:path w="88264" h="330834">
                  <a:moveTo>
                    <a:pt x="88011" y="29210"/>
                  </a:moveTo>
                  <a:lnTo>
                    <a:pt x="68961" y="0"/>
                  </a:lnTo>
                  <a:lnTo>
                    <a:pt x="59563" y="0"/>
                  </a:lnTo>
                  <a:lnTo>
                    <a:pt x="59563" y="74168"/>
                  </a:lnTo>
                  <a:lnTo>
                    <a:pt x="59563" y="120269"/>
                  </a:lnTo>
                  <a:lnTo>
                    <a:pt x="28575" y="120269"/>
                  </a:lnTo>
                  <a:lnTo>
                    <a:pt x="28575" y="74168"/>
                  </a:lnTo>
                  <a:lnTo>
                    <a:pt x="59563" y="74168"/>
                  </a:lnTo>
                  <a:lnTo>
                    <a:pt x="59563" y="0"/>
                  </a:lnTo>
                  <a:lnTo>
                    <a:pt x="59436" y="0"/>
                  </a:lnTo>
                  <a:lnTo>
                    <a:pt x="59436" y="29210"/>
                  </a:lnTo>
                  <a:lnTo>
                    <a:pt x="59436" y="44831"/>
                  </a:lnTo>
                  <a:lnTo>
                    <a:pt x="28448" y="44831"/>
                  </a:lnTo>
                  <a:lnTo>
                    <a:pt x="28448" y="29210"/>
                  </a:lnTo>
                  <a:lnTo>
                    <a:pt x="59436" y="29210"/>
                  </a:lnTo>
                  <a:lnTo>
                    <a:pt x="59436" y="0"/>
                  </a:lnTo>
                  <a:lnTo>
                    <a:pt x="19050" y="0"/>
                  </a:lnTo>
                  <a:lnTo>
                    <a:pt x="0" y="18796"/>
                  </a:lnTo>
                  <a:lnTo>
                    <a:pt x="0" y="129921"/>
                  </a:lnTo>
                  <a:lnTo>
                    <a:pt x="31750" y="148971"/>
                  </a:lnTo>
                  <a:lnTo>
                    <a:pt x="68580" y="148844"/>
                  </a:lnTo>
                  <a:lnTo>
                    <a:pt x="88011" y="120269"/>
                  </a:lnTo>
                  <a:lnTo>
                    <a:pt x="88011" y="29210"/>
                  </a:lnTo>
                  <a:close/>
                </a:path>
                <a:path w="88264" h="330834">
                  <a:moveTo>
                    <a:pt x="88138" y="202311"/>
                  </a:moveTo>
                  <a:lnTo>
                    <a:pt x="59563" y="181229"/>
                  </a:lnTo>
                  <a:lnTo>
                    <a:pt x="59563" y="210566"/>
                  </a:lnTo>
                  <a:lnTo>
                    <a:pt x="59563" y="226441"/>
                  </a:lnTo>
                  <a:lnTo>
                    <a:pt x="59563" y="255524"/>
                  </a:lnTo>
                  <a:lnTo>
                    <a:pt x="59563" y="301117"/>
                  </a:lnTo>
                  <a:lnTo>
                    <a:pt x="28448" y="301117"/>
                  </a:lnTo>
                  <a:lnTo>
                    <a:pt x="28448" y="255524"/>
                  </a:lnTo>
                  <a:lnTo>
                    <a:pt x="59563" y="255524"/>
                  </a:lnTo>
                  <a:lnTo>
                    <a:pt x="59563" y="226441"/>
                  </a:lnTo>
                  <a:lnTo>
                    <a:pt x="28702" y="226441"/>
                  </a:lnTo>
                  <a:lnTo>
                    <a:pt x="28702" y="210566"/>
                  </a:lnTo>
                  <a:lnTo>
                    <a:pt x="59563" y="210566"/>
                  </a:lnTo>
                  <a:lnTo>
                    <a:pt x="59563" y="181229"/>
                  </a:lnTo>
                  <a:lnTo>
                    <a:pt x="55626" y="181229"/>
                  </a:lnTo>
                  <a:lnTo>
                    <a:pt x="10287" y="182372"/>
                  </a:lnTo>
                  <a:lnTo>
                    <a:pt x="0" y="311912"/>
                  </a:lnTo>
                  <a:lnTo>
                    <a:pt x="889" y="319913"/>
                  </a:lnTo>
                  <a:lnTo>
                    <a:pt x="4191" y="325882"/>
                  </a:lnTo>
                  <a:lnTo>
                    <a:pt x="10033" y="329184"/>
                  </a:lnTo>
                  <a:lnTo>
                    <a:pt x="18669" y="330327"/>
                  </a:lnTo>
                  <a:lnTo>
                    <a:pt x="69469" y="330327"/>
                  </a:lnTo>
                  <a:lnTo>
                    <a:pt x="88011" y="301117"/>
                  </a:lnTo>
                  <a:lnTo>
                    <a:pt x="88138" y="202311"/>
                  </a:lnTo>
                  <a:close/>
                </a:path>
              </a:pathLst>
            </a:custGeom>
            <a:solidFill>
              <a:srgbClr val="F8A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017724" y="8299494"/>
              <a:ext cx="193543" cy="149348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1671777" y="7863642"/>
              <a:ext cx="869950" cy="660400"/>
            </a:xfrm>
            <a:custGeom>
              <a:avLst/>
              <a:gdLst/>
              <a:ahLst/>
              <a:cxnLst/>
              <a:rect l="l" t="t" r="r" b="b"/>
              <a:pathLst>
                <a:path w="869950" h="660400">
                  <a:moveTo>
                    <a:pt x="538848" y="194564"/>
                  </a:moveTo>
                  <a:lnTo>
                    <a:pt x="538721" y="80010"/>
                  </a:lnTo>
                  <a:lnTo>
                    <a:pt x="533641" y="74930"/>
                  </a:lnTo>
                  <a:lnTo>
                    <a:pt x="510527" y="74803"/>
                  </a:lnTo>
                  <a:lnTo>
                    <a:pt x="510527" y="103886"/>
                  </a:lnTo>
                  <a:lnTo>
                    <a:pt x="510527" y="119634"/>
                  </a:lnTo>
                  <a:lnTo>
                    <a:pt x="510527" y="148590"/>
                  </a:lnTo>
                  <a:lnTo>
                    <a:pt x="510527" y="194564"/>
                  </a:lnTo>
                  <a:lnTo>
                    <a:pt x="479666" y="194564"/>
                  </a:lnTo>
                  <a:lnTo>
                    <a:pt x="479666" y="148590"/>
                  </a:lnTo>
                  <a:lnTo>
                    <a:pt x="510527" y="148590"/>
                  </a:lnTo>
                  <a:lnTo>
                    <a:pt x="510527" y="119634"/>
                  </a:lnTo>
                  <a:lnTo>
                    <a:pt x="479666" y="119634"/>
                  </a:lnTo>
                  <a:lnTo>
                    <a:pt x="479666" y="103886"/>
                  </a:lnTo>
                  <a:lnTo>
                    <a:pt x="510527" y="103886"/>
                  </a:lnTo>
                  <a:lnTo>
                    <a:pt x="510527" y="74803"/>
                  </a:lnTo>
                  <a:lnTo>
                    <a:pt x="495160" y="74676"/>
                  </a:lnTo>
                  <a:lnTo>
                    <a:pt x="456933" y="74930"/>
                  </a:lnTo>
                  <a:lnTo>
                    <a:pt x="451091" y="80137"/>
                  </a:lnTo>
                  <a:lnTo>
                    <a:pt x="451091" y="217805"/>
                  </a:lnTo>
                  <a:lnTo>
                    <a:pt x="456425" y="223266"/>
                  </a:lnTo>
                  <a:lnTo>
                    <a:pt x="494652" y="223774"/>
                  </a:lnTo>
                  <a:lnTo>
                    <a:pt x="534276" y="223266"/>
                  </a:lnTo>
                  <a:lnTo>
                    <a:pt x="538721" y="218440"/>
                  </a:lnTo>
                  <a:lnTo>
                    <a:pt x="538848" y="194564"/>
                  </a:lnTo>
                  <a:close/>
                </a:path>
                <a:path w="869950" h="660400">
                  <a:moveTo>
                    <a:pt x="538975" y="376428"/>
                  </a:moveTo>
                  <a:lnTo>
                    <a:pt x="538848" y="300990"/>
                  </a:lnTo>
                  <a:lnTo>
                    <a:pt x="534530" y="260223"/>
                  </a:lnTo>
                  <a:lnTo>
                    <a:pt x="510654" y="257683"/>
                  </a:lnTo>
                  <a:lnTo>
                    <a:pt x="510654" y="376428"/>
                  </a:lnTo>
                  <a:lnTo>
                    <a:pt x="479920" y="376428"/>
                  </a:lnTo>
                  <a:lnTo>
                    <a:pt x="479920" y="330327"/>
                  </a:lnTo>
                  <a:lnTo>
                    <a:pt x="510527" y="330327"/>
                  </a:lnTo>
                  <a:lnTo>
                    <a:pt x="510654" y="376428"/>
                  </a:lnTo>
                  <a:lnTo>
                    <a:pt x="510654" y="257683"/>
                  </a:lnTo>
                  <a:lnTo>
                    <a:pt x="510527" y="257683"/>
                  </a:lnTo>
                  <a:lnTo>
                    <a:pt x="510527" y="285369"/>
                  </a:lnTo>
                  <a:lnTo>
                    <a:pt x="510527" y="300990"/>
                  </a:lnTo>
                  <a:lnTo>
                    <a:pt x="479666" y="300990"/>
                  </a:lnTo>
                  <a:lnTo>
                    <a:pt x="479666" y="285369"/>
                  </a:lnTo>
                  <a:lnTo>
                    <a:pt x="510527" y="285369"/>
                  </a:lnTo>
                  <a:lnTo>
                    <a:pt x="510527" y="257683"/>
                  </a:lnTo>
                  <a:lnTo>
                    <a:pt x="495287" y="256032"/>
                  </a:lnTo>
                  <a:lnTo>
                    <a:pt x="455409" y="260477"/>
                  </a:lnTo>
                  <a:lnTo>
                    <a:pt x="450964" y="358902"/>
                  </a:lnTo>
                  <a:lnTo>
                    <a:pt x="451091" y="387096"/>
                  </a:lnTo>
                  <a:lnTo>
                    <a:pt x="494779" y="405384"/>
                  </a:lnTo>
                  <a:lnTo>
                    <a:pt x="520560" y="405257"/>
                  </a:lnTo>
                  <a:lnTo>
                    <a:pt x="538975" y="376428"/>
                  </a:lnTo>
                  <a:close/>
                </a:path>
                <a:path w="869950" h="660400">
                  <a:moveTo>
                    <a:pt x="869670" y="637527"/>
                  </a:moveTo>
                  <a:lnTo>
                    <a:pt x="863066" y="632066"/>
                  </a:lnTo>
                  <a:lnTo>
                    <a:pt x="848207" y="631431"/>
                  </a:lnTo>
                  <a:lnTo>
                    <a:pt x="840092" y="631558"/>
                  </a:lnTo>
                  <a:lnTo>
                    <a:pt x="840092" y="631177"/>
                  </a:lnTo>
                  <a:lnTo>
                    <a:pt x="58801" y="631050"/>
                  </a:lnTo>
                  <a:lnTo>
                    <a:pt x="58801" y="314579"/>
                  </a:lnTo>
                  <a:lnTo>
                    <a:pt x="300101" y="314579"/>
                  </a:lnTo>
                  <a:lnTo>
                    <a:pt x="300101" y="631050"/>
                  </a:lnTo>
                  <a:lnTo>
                    <a:pt x="584695" y="631050"/>
                  </a:lnTo>
                  <a:lnTo>
                    <a:pt x="329438" y="630923"/>
                  </a:lnTo>
                  <a:lnTo>
                    <a:pt x="329438" y="269367"/>
                  </a:lnTo>
                  <a:lnTo>
                    <a:pt x="300101" y="269367"/>
                  </a:lnTo>
                  <a:lnTo>
                    <a:pt x="300101" y="284988"/>
                  </a:lnTo>
                  <a:lnTo>
                    <a:pt x="58674" y="284988"/>
                  </a:lnTo>
                  <a:lnTo>
                    <a:pt x="58674" y="269240"/>
                  </a:lnTo>
                  <a:lnTo>
                    <a:pt x="329438" y="269240"/>
                  </a:lnTo>
                  <a:lnTo>
                    <a:pt x="329438" y="28575"/>
                  </a:lnTo>
                  <a:lnTo>
                    <a:pt x="555104" y="28575"/>
                  </a:lnTo>
                  <a:lnTo>
                    <a:pt x="555104" y="630923"/>
                  </a:lnTo>
                  <a:lnTo>
                    <a:pt x="584695" y="630923"/>
                  </a:lnTo>
                  <a:lnTo>
                    <a:pt x="584695" y="148717"/>
                  </a:lnTo>
                  <a:lnTo>
                    <a:pt x="590664" y="148336"/>
                  </a:lnTo>
                  <a:lnTo>
                    <a:pt x="642099" y="148336"/>
                  </a:lnTo>
                  <a:lnTo>
                    <a:pt x="666483" y="148590"/>
                  </a:lnTo>
                  <a:lnTo>
                    <a:pt x="672325" y="145161"/>
                  </a:lnTo>
                  <a:lnTo>
                    <a:pt x="697471" y="118872"/>
                  </a:lnTo>
                  <a:lnTo>
                    <a:pt x="705091" y="119761"/>
                  </a:lnTo>
                  <a:lnTo>
                    <a:pt x="711187" y="122809"/>
                  </a:lnTo>
                  <a:lnTo>
                    <a:pt x="716140" y="128397"/>
                  </a:lnTo>
                  <a:lnTo>
                    <a:pt x="720204" y="136779"/>
                  </a:lnTo>
                  <a:lnTo>
                    <a:pt x="723379" y="144907"/>
                  </a:lnTo>
                  <a:lnTo>
                    <a:pt x="728840" y="148463"/>
                  </a:lnTo>
                  <a:lnTo>
                    <a:pt x="811009" y="148336"/>
                  </a:lnTo>
                  <a:lnTo>
                    <a:pt x="811009" y="631050"/>
                  </a:lnTo>
                  <a:lnTo>
                    <a:pt x="839838" y="631050"/>
                  </a:lnTo>
                  <a:lnTo>
                    <a:pt x="839838" y="625970"/>
                  </a:lnTo>
                  <a:lnTo>
                    <a:pt x="839457" y="625970"/>
                  </a:lnTo>
                  <a:lnTo>
                    <a:pt x="839457" y="139446"/>
                  </a:lnTo>
                  <a:lnTo>
                    <a:pt x="748271" y="120142"/>
                  </a:lnTo>
                  <a:lnTo>
                    <a:pt x="744080" y="118110"/>
                  </a:lnTo>
                  <a:lnTo>
                    <a:pt x="742429" y="115697"/>
                  </a:lnTo>
                  <a:lnTo>
                    <a:pt x="721855" y="96393"/>
                  </a:lnTo>
                  <a:lnTo>
                    <a:pt x="697598" y="90043"/>
                  </a:lnTo>
                  <a:lnTo>
                    <a:pt x="673468" y="96520"/>
                  </a:lnTo>
                  <a:lnTo>
                    <a:pt x="653148" y="115824"/>
                  </a:lnTo>
                  <a:lnTo>
                    <a:pt x="651878" y="117729"/>
                  </a:lnTo>
                  <a:lnTo>
                    <a:pt x="649592" y="120142"/>
                  </a:lnTo>
                  <a:lnTo>
                    <a:pt x="618731" y="120396"/>
                  </a:lnTo>
                  <a:lnTo>
                    <a:pt x="584695" y="120396"/>
                  </a:lnTo>
                  <a:lnTo>
                    <a:pt x="584441" y="115697"/>
                  </a:lnTo>
                  <a:lnTo>
                    <a:pt x="584187" y="31496"/>
                  </a:lnTo>
                  <a:lnTo>
                    <a:pt x="584441" y="28067"/>
                  </a:lnTo>
                  <a:lnTo>
                    <a:pt x="593585" y="25781"/>
                  </a:lnTo>
                  <a:lnTo>
                    <a:pt x="596633" y="21590"/>
                  </a:lnTo>
                  <a:lnTo>
                    <a:pt x="597903" y="18288"/>
                  </a:lnTo>
                  <a:lnTo>
                    <a:pt x="598919" y="11176"/>
                  </a:lnTo>
                  <a:lnTo>
                    <a:pt x="596125" y="5334"/>
                  </a:lnTo>
                  <a:lnTo>
                    <a:pt x="590156" y="1397"/>
                  </a:lnTo>
                  <a:lnTo>
                    <a:pt x="581647" y="0"/>
                  </a:lnTo>
                  <a:lnTo>
                    <a:pt x="292227" y="127"/>
                  </a:lnTo>
                  <a:lnTo>
                    <a:pt x="287528" y="4445"/>
                  </a:lnTo>
                  <a:lnTo>
                    <a:pt x="284607" y="18542"/>
                  </a:lnTo>
                  <a:lnTo>
                    <a:pt x="287655" y="24765"/>
                  </a:lnTo>
                  <a:lnTo>
                    <a:pt x="300482" y="28448"/>
                  </a:lnTo>
                  <a:lnTo>
                    <a:pt x="300736" y="31496"/>
                  </a:lnTo>
                  <a:lnTo>
                    <a:pt x="300609" y="235458"/>
                  </a:lnTo>
                  <a:lnTo>
                    <a:pt x="300101" y="240411"/>
                  </a:lnTo>
                  <a:lnTo>
                    <a:pt x="33528" y="240538"/>
                  </a:lnTo>
                  <a:lnTo>
                    <a:pt x="28829" y="239903"/>
                  </a:lnTo>
                  <a:lnTo>
                    <a:pt x="21717" y="244221"/>
                  </a:lnTo>
                  <a:lnTo>
                    <a:pt x="16764" y="248666"/>
                  </a:lnTo>
                  <a:lnTo>
                    <a:pt x="15494" y="256921"/>
                  </a:lnTo>
                  <a:lnTo>
                    <a:pt x="23495" y="268224"/>
                  </a:lnTo>
                  <a:lnTo>
                    <a:pt x="27178" y="268605"/>
                  </a:lnTo>
                  <a:lnTo>
                    <a:pt x="29718" y="269748"/>
                  </a:lnTo>
                  <a:lnTo>
                    <a:pt x="29718" y="631558"/>
                  </a:lnTo>
                  <a:lnTo>
                    <a:pt x="20701" y="631431"/>
                  </a:lnTo>
                  <a:lnTo>
                    <a:pt x="6223" y="632193"/>
                  </a:lnTo>
                  <a:lnTo>
                    <a:pt x="0" y="638035"/>
                  </a:lnTo>
                  <a:lnTo>
                    <a:pt x="508" y="654672"/>
                  </a:lnTo>
                  <a:lnTo>
                    <a:pt x="6858" y="659879"/>
                  </a:lnTo>
                  <a:lnTo>
                    <a:pt x="863066" y="659879"/>
                  </a:lnTo>
                  <a:lnTo>
                    <a:pt x="869416" y="654799"/>
                  </a:lnTo>
                  <a:lnTo>
                    <a:pt x="869670" y="637527"/>
                  </a:lnTo>
                  <a:close/>
                </a:path>
              </a:pathLst>
            </a:custGeom>
            <a:solidFill>
              <a:srgbClr val="F8A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273750" y="8284254"/>
              <a:ext cx="193543" cy="164587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273750" y="8073947"/>
              <a:ext cx="193543" cy="163063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1748027" y="8208105"/>
              <a:ext cx="207010" cy="255904"/>
            </a:xfrm>
            <a:custGeom>
              <a:avLst/>
              <a:gdLst/>
              <a:ahLst/>
              <a:cxnLst/>
              <a:rect l="l" t="t" r="r" b="b"/>
              <a:pathLst>
                <a:path w="207010" h="255904">
                  <a:moveTo>
                    <a:pt x="88726" y="78"/>
                  </a:moveTo>
                  <a:lnTo>
                    <a:pt x="19132" y="78"/>
                  </a:lnTo>
                  <a:lnTo>
                    <a:pt x="-44" y="237181"/>
                  </a:lnTo>
                  <a:lnTo>
                    <a:pt x="188927" y="255722"/>
                  </a:lnTo>
                  <a:lnTo>
                    <a:pt x="206833" y="226513"/>
                  </a:lnTo>
                  <a:lnTo>
                    <a:pt x="118189" y="226513"/>
                  </a:lnTo>
                  <a:lnTo>
                    <a:pt x="118189" y="226259"/>
                  </a:lnTo>
                  <a:lnTo>
                    <a:pt x="28911" y="226259"/>
                  </a:lnTo>
                  <a:lnTo>
                    <a:pt x="28911" y="180286"/>
                  </a:lnTo>
                  <a:lnTo>
                    <a:pt x="88726" y="180286"/>
                  </a:lnTo>
                  <a:lnTo>
                    <a:pt x="88726" y="150823"/>
                  </a:lnTo>
                  <a:lnTo>
                    <a:pt x="28911" y="150823"/>
                  </a:lnTo>
                  <a:lnTo>
                    <a:pt x="28911" y="104723"/>
                  </a:lnTo>
                  <a:lnTo>
                    <a:pt x="178005" y="104723"/>
                  </a:lnTo>
                  <a:lnTo>
                    <a:pt x="178005" y="75387"/>
                  </a:lnTo>
                  <a:lnTo>
                    <a:pt x="28657" y="75387"/>
                  </a:lnTo>
                  <a:lnTo>
                    <a:pt x="28657" y="29287"/>
                  </a:lnTo>
                  <a:lnTo>
                    <a:pt x="88726" y="29287"/>
                  </a:lnTo>
                  <a:lnTo>
                    <a:pt x="88726" y="78"/>
                  </a:lnTo>
                  <a:close/>
                </a:path>
              </a:pathLst>
            </a:custGeom>
            <a:solidFill>
              <a:srgbClr val="F8A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836800" y="8208105"/>
              <a:ext cx="118110" cy="226440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747983" y="9759449"/>
              <a:ext cx="763504" cy="807699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1459991" y="2293588"/>
              <a:ext cx="399415" cy="204470"/>
            </a:xfrm>
            <a:custGeom>
              <a:avLst/>
              <a:gdLst/>
              <a:ahLst/>
              <a:cxnLst/>
              <a:rect l="l" t="t" r="r" b="b"/>
              <a:pathLst>
                <a:path w="399414" h="204469">
                  <a:moveTo>
                    <a:pt x="144358" y="227"/>
                  </a:moveTo>
                  <a:lnTo>
                    <a:pt x="137881" y="3910"/>
                  </a:lnTo>
                  <a:lnTo>
                    <a:pt x="133563" y="6704"/>
                  </a:lnTo>
                  <a:lnTo>
                    <a:pt x="95591" y="25119"/>
                  </a:lnTo>
                  <a:lnTo>
                    <a:pt x="78701" y="32612"/>
                  </a:lnTo>
                  <a:lnTo>
                    <a:pt x="61429" y="38834"/>
                  </a:lnTo>
                  <a:lnTo>
                    <a:pt x="38697" y="47851"/>
                  </a:lnTo>
                  <a:lnTo>
                    <a:pt x="20409" y="60551"/>
                  </a:lnTo>
                  <a:lnTo>
                    <a:pt x="7455" y="78330"/>
                  </a:lnTo>
                  <a:lnTo>
                    <a:pt x="598" y="102587"/>
                  </a:lnTo>
                  <a:lnTo>
                    <a:pt x="-36" y="103222"/>
                  </a:lnTo>
                  <a:lnTo>
                    <a:pt x="-36" y="110080"/>
                  </a:lnTo>
                  <a:lnTo>
                    <a:pt x="52793" y="152877"/>
                  </a:lnTo>
                  <a:lnTo>
                    <a:pt x="113625" y="182976"/>
                  </a:lnTo>
                  <a:lnTo>
                    <a:pt x="155026" y="193516"/>
                  </a:lnTo>
                  <a:lnTo>
                    <a:pt x="199602" y="202660"/>
                  </a:lnTo>
                  <a:lnTo>
                    <a:pt x="204554" y="204184"/>
                  </a:lnTo>
                  <a:lnTo>
                    <a:pt x="243161" y="204184"/>
                  </a:lnTo>
                  <a:lnTo>
                    <a:pt x="244939" y="203549"/>
                  </a:lnTo>
                  <a:lnTo>
                    <a:pt x="246590" y="202406"/>
                  </a:lnTo>
                  <a:lnTo>
                    <a:pt x="248368" y="202279"/>
                  </a:lnTo>
                  <a:lnTo>
                    <a:pt x="302088" y="193389"/>
                  </a:lnTo>
                  <a:lnTo>
                    <a:pt x="351998" y="175864"/>
                  </a:lnTo>
                  <a:lnTo>
                    <a:pt x="398352" y="150084"/>
                  </a:lnTo>
                  <a:lnTo>
                    <a:pt x="399114" y="149449"/>
                  </a:lnTo>
                  <a:lnTo>
                    <a:pt x="256115" y="149449"/>
                  </a:lnTo>
                  <a:lnTo>
                    <a:pt x="255861" y="148941"/>
                  </a:lnTo>
                  <a:lnTo>
                    <a:pt x="194268" y="148941"/>
                  </a:lnTo>
                  <a:lnTo>
                    <a:pt x="191601" y="148560"/>
                  </a:lnTo>
                  <a:lnTo>
                    <a:pt x="144358" y="227"/>
                  </a:lnTo>
                  <a:close/>
                </a:path>
              </a:pathLst>
            </a:custGeom>
            <a:solidFill>
              <a:srgbClr val="F8A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655022" y="2293562"/>
              <a:ext cx="252977" cy="149348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1955291" y="2296636"/>
              <a:ext cx="399415" cy="199390"/>
            </a:xfrm>
            <a:custGeom>
              <a:avLst/>
              <a:gdLst/>
              <a:ahLst/>
              <a:cxnLst/>
              <a:rect l="l" t="t" r="r" b="b"/>
              <a:pathLst>
                <a:path w="399414" h="199389">
                  <a:moveTo>
                    <a:pt x="143583" y="227"/>
                  </a:moveTo>
                  <a:lnTo>
                    <a:pt x="93674" y="21690"/>
                  </a:lnTo>
                  <a:lnTo>
                    <a:pt x="69036" y="31976"/>
                  </a:lnTo>
                  <a:lnTo>
                    <a:pt x="44272" y="40993"/>
                  </a:lnTo>
                  <a:lnTo>
                    <a:pt x="23825" y="51788"/>
                  </a:lnTo>
                  <a:lnTo>
                    <a:pt x="10618" y="66901"/>
                  </a:lnTo>
                  <a:lnTo>
                    <a:pt x="3379" y="84299"/>
                  </a:lnTo>
                  <a:lnTo>
                    <a:pt x="204" y="102714"/>
                  </a:lnTo>
                  <a:lnTo>
                    <a:pt x="-49" y="105254"/>
                  </a:lnTo>
                  <a:lnTo>
                    <a:pt x="1474" y="108683"/>
                  </a:lnTo>
                  <a:lnTo>
                    <a:pt x="36271" y="137384"/>
                  </a:lnTo>
                  <a:lnTo>
                    <a:pt x="71322" y="159735"/>
                  </a:lnTo>
                  <a:lnTo>
                    <a:pt x="109167" y="177515"/>
                  </a:lnTo>
                  <a:lnTo>
                    <a:pt x="149679" y="189960"/>
                  </a:lnTo>
                  <a:lnTo>
                    <a:pt x="207463" y="199485"/>
                  </a:lnTo>
                  <a:lnTo>
                    <a:pt x="239212" y="199485"/>
                  </a:lnTo>
                  <a:lnTo>
                    <a:pt x="287852" y="191611"/>
                  </a:lnTo>
                  <a:lnTo>
                    <a:pt x="329761" y="179420"/>
                  </a:lnTo>
                  <a:lnTo>
                    <a:pt x="369003" y="162021"/>
                  </a:lnTo>
                  <a:lnTo>
                    <a:pt x="399101" y="143353"/>
                  </a:lnTo>
                  <a:lnTo>
                    <a:pt x="192223" y="143353"/>
                  </a:lnTo>
                  <a:lnTo>
                    <a:pt x="189302" y="142845"/>
                  </a:lnTo>
                  <a:lnTo>
                    <a:pt x="143583" y="227"/>
                  </a:lnTo>
                  <a:close/>
                </a:path>
              </a:pathLst>
            </a:custGeom>
            <a:solidFill>
              <a:srgbClr val="F8A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147261" y="2295086"/>
              <a:ext cx="254501" cy="144776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1565097" y="1769319"/>
              <a:ext cx="730250" cy="537845"/>
            </a:xfrm>
            <a:custGeom>
              <a:avLst/>
              <a:gdLst/>
              <a:ahLst/>
              <a:cxnLst/>
              <a:rect l="l" t="t" r="r" b="b"/>
              <a:pathLst>
                <a:path w="730250" h="537844">
                  <a:moveTo>
                    <a:pt x="235585" y="387477"/>
                  </a:moveTo>
                  <a:lnTo>
                    <a:pt x="233172" y="383286"/>
                  </a:lnTo>
                  <a:lnTo>
                    <a:pt x="231521" y="375031"/>
                  </a:lnTo>
                  <a:lnTo>
                    <a:pt x="229997" y="370713"/>
                  </a:lnTo>
                  <a:lnTo>
                    <a:pt x="232156" y="326644"/>
                  </a:lnTo>
                  <a:lnTo>
                    <a:pt x="226695" y="287020"/>
                  </a:lnTo>
                  <a:lnTo>
                    <a:pt x="202438" y="262001"/>
                  </a:lnTo>
                  <a:lnTo>
                    <a:pt x="196088" y="257302"/>
                  </a:lnTo>
                  <a:lnTo>
                    <a:pt x="190500" y="251841"/>
                  </a:lnTo>
                  <a:lnTo>
                    <a:pt x="169926" y="236347"/>
                  </a:lnTo>
                  <a:lnTo>
                    <a:pt x="147574" y="227076"/>
                  </a:lnTo>
                  <a:lnTo>
                    <a:pt x="123825" y="224028"/>
                  </a:lnTo>
                  <a:lnTo>
                    <a:pt x="57531" y="245872"/>
                  </a:lnTo>
                  <a:lnTo>
                    <a:pt x="28194" y="277876"/>
                  </a:lnTo>
                  <a:lnTo>
                    <a:pt x="12319" y="319532"/>
                  </a:lnTo>
                  <a:lnTo>
                    <a:pt x="11811" y="368046"/>
                  </a:lnTo>
                  <a:lnTo>
                    <a:pt x="5334" y="372237"/>
                  </a:lnTo>
                  <a:lnTo>
                    <a:pt x="1397" y="376428"/>
                  </a:lnTo>
                  <a:lnTo>
                    <a:pt x="0" y="381762"/>
                  </a:lnTo>
                  <a:lnTo>
                    <a:pt x="635" y="389763"/>
                  </a:lnTo>
                  <a:lnTo>
                    <a:pt x="13462" y="435229"/>
                  </a:lnTo>
                  <a:lnTo>
                    <a:pt x="26035" y="462661"/>
                  </a:lnTo>
                  <a:lnTo>
                    <a:pt x="29845" y="471932"/>
                  </a:lnTo>
                  <a:lnTo>
                    <a:pt x="43561" y="498081"/>
                  </a:lnTo>
                  <a:lnTo>
                    <a:pt x="62738" y="518655"/>
                  </a:lnTo>
                  <a:lnTo>
                    <a:pt x="86106" y="532117"/>
                  </a:lnTo>
                  <a:lnTo>
                    <a:pt x="112268" y="537578"/>
                  </a:lnTo>
                  <a:lnTo>
                    <a:pt x="142875" y="534149"/>
                  </a:lnTo>
                  <a:lnTo>
                    <a:pt x="168402" y="521449"/>
                  </a:lnTo>
                  <a:lnTo>
                    <a:pt x="188468" y="499986"/>
                  </a:lnTo>
                  <a:lnTo>
                    <a:pt x="202438" y="470154"/>
                  </a:lnTo>
                  <a:lnTo>
                    <a:pt x="204343" y="463042"/>
                  </a:lnTo>
                  <a:lnTo>
                    <a:pt x="206629" y="456057"/>
                  </a:lnTo>
                  <a:lnTo>
                    <a:pt x="210693" y="450215"/>
                  </a:lnTo>
                  <a:lnTo>
                    <a:pt x="217805" y="446405"/>
                  </a:lnTo>
                  <a:lnTo>
                    <a:pt x="219837" y="445770"/>
                  </a:lnTo>
                  <a:lnTo>
                    <a:pt x="221869" y="442595"/>
                  </a:lnTo>
                  <a:lnTo>
                    <a:pt x="232029" y="403479"/>
                  </a:lnTo>
                  <a:lnTo>
                    <a:pt x="235585" y="387477"/>
                  </a:lnTo>
                  <a:close/>
                </a:path>
                <a:path w="730250" h="537844">
                  <a:moveTo>
                    <a:pt x="519417" y="72390"/>
                  </a:moveTo>
                  <a:lnTo>
                    <a:pt x="501637" y="27051"/>
                  </a:lnTo>
                  <a:lnTo>
                    <a:pt x="472173" y="9525"/>
                  </a:lnTo>
                  <a:lnTo>
                    <a:pt x="472173" y="105410"/>
                  </a:lnTo>
                  <a:lnTo>
                    <a:pt x="470522" y="114046"/>
                  </a:lnTo>
                  <a:lnTo>
                    <a:pt x="465696" y="121412"/>
                  </a:lnTo>
                  <a:lnTo>
                    <a:pt x="458584" y="126111"/>
                  </a:lnTo>
                  <a:lnTo>
                    <a:pt x="449567" y="127762"/>
                  </a:lnTo>
                  <a:lnTo>
                    <a:pt x="440944" y="125984"/>
                  </a:lnTo>
                  <a:lnTo>
                    <a:pt x="440563" y="125730"/>
                  </a:lnTo>
                  <a:lnTo>
                    <a:pt x="433832" y="121158"/>
                  </a:lnTo>
                  <a:lnTo>
                    <a:pt x="429133" y="114046"/>
                  </a:lnTo>
                  <a:lnTo>
                    <a:pt x="427228" y="105410"/>
                  </a:lnTo>
                  <a:lnTo>
                    <a:pt x="428879" y="96266"/>
                  </a:lnTo>
                  <a:lnTo>
                    <a:pt x="433578" y="88773"/>
                  </a:lnTo>
                  <a:lnTo>
                    <a:pt x="440817" y="83693"/>
                  </a:lnTo>
                  <a:lnTo>
                    <a:pt x="449567" y="81915"/>
                  </a:lnTo>
                  <a:lnTo>
                    <a:pt x="458711" y="83566"/>
                  </a:lnTo>
                  <a:lnTo>
                    <a:pt x="465823" y="88392"/>
                  </a:lnTo>
                  <a:lnTo>
                    <a:pt x="470522" y="95631"/>
                  </a:lnTo>
                  <a:lnTo>
                    <a:pt x="472046" y="103632"/>
                  </a:lnTo>
                  <a:lnTo>
                    <a:pt x="472173" y="105410"/>
                  </a:lnTo>
                  <a:lnTo>
                    <a:pt x="472173" y="9525"/>
                  </a:lnTo>
                  <a:lnTo>
                    <a:pt x="460616" y="2667"/>
                  </a:lnTo>
                  <a:lnTo>
                    <a:pt x="440563" y="0"/>
                  </a:lnTo>
                  <a:lnTo>
                    <a:pt x="402336" y="0"/>
                  </a:lnTo>
                  <a:lnTo>
                    <a:pt x="402336" y="102616"/>
                  </a:lnTo>
                  <a:lnTo>
                    <a:pt x="400812" y="111760"/>
                  </a:lnTo>
                  <a:lnTo>
                    <a:pt x="396367" y="119126"/>
                  </a:lnTo>
                  <a:lnTo>
                    <a:pt x="389382" y="123952"/>
                  </a:lnTo>
                  <a:lnTo>
                    <a:pt x="380365" y="125730"/>
                  </a:lnTo>
                  <a:lnTo>
                    <a:pt x="370840" y="123952"/>
                  </a:lnTo>
                  <a:lnTo>
                    <a:pt x="363474" y="119380"/>
                  </a:lnTo>
                  <a:lnTo>
                    <a:pt x="358521" y="112395"/>
                  </a:lnTo>
                  <a:lnTo>
                    <a:pt x="356616" y="103632"/>
                  </a:lnTo>
                  <a:lnTo>
                    <a:pt x="358521" y="94869"/>
                  </a:lnTo>
                  <a:lnTo>
                    <a:pt x="363601" y="87376"/>
                  </a:lnTo>
                  <a:lnTo>
                    <a:pt x="371094" y="82169"/>
                  </a:lnTo>
                  <a:lnTo>
                    <a:pt x="379730" y="80264"/>
                  </a:lnTo>
                  <a:lnTo>
                    <a:pt x="388493" y="81915"/>
                  </a:lnTo>
                  <a:lnTo>
                    <a:pt x="395605" y="86614"/>
                  </a:lnTo>
                  <a:lnTo>
                    <a:pt x="400431" y="93726"/>
                  </a:lnTo>
                  <a:lnTo>
                    <a:pt x="402336" y="102616"/>
                  </a:lnTo>
                  <a:lnTo>
                    <a:pt x="402336" y="0"/>
                  </a:lnTo>
                  <a:lnTo>
                    <a:pt x="336296" y="0"/>
                  </a:lnTo>
                  <a:lnTo>
                    <a:pt x="331851" y="381"/>
                  </a:lnTo>
                  <a:lnTo>
                    <a:pt x="331851" y="102616"/>
                  </a:lnTo>
                  <a:lnTo>
                    <a:pt x="330073" y="110998"/>
                  </a:lnTo>
                  <a:lnTo>
                    <a:pt x="325247" y="117729"/>
                  </a:lnTo>
                  <a:lnTo>
                    <a:pt x="318008" y="122301"/>
                  </a:lnTo>
                  <a:lnTo>
                    <a:pt x="308864" y="123952"/>
                  </a:lnTo>
                  <a:lnTo>
                    <a:pt x="300101" y="122301"/>
                  </a:lnTo>
                  <a:lnTo>
                    <a:pt x="292989" y="117602"/>
                  </a:lnTo>
                  <a:lnTo>
                    <a:pt x="288163" y="110617"/>
                  </a:lnTo>
                  <a:lnTo>
                    <a:pt x="286385" y="101981"/>
                  </a:lnTo>
                  <a:lnTo>
                    <a:pt x="288163" y="93218"/>
                  </a:lnTo>
                  <a:lnTo>
                    <a:pt x="292735" y="86106"/>
                  </a:lnTo>
                  <a:lnTo>
                    <a:pt x="299720" y="81153"/>
                  </a:lnTo>
                  <a:lnTo>
                    <a:pt x="308229" y="79121"/>
                  </a:lnTo>
                  <a:lnTo>
                    <a:pt x="317500" y="80772"/>
                  </a:lnTo>
                  <a:lnTo>
                    <a:pt x="324993" y="85725"/>
                  </a:lnTo>
                  <a:lnTo>
                    <a:pt x="330073" y="93218"/>
                  </a:lnTo>
                  <a:lnTo>
                    <a:pt x="331851" y="102616"/>
                  </a:lnTo>
                  <a:lnTo>
                    <a:pt x="331851" y="381"/>
                  </a:lnTo>
                  <a:lnTo>
                    <a:pt x="316103" y="1778"/>
                  </a:lnTo>
                  <a:lnTo>
                    <a:pt x="309372" y="2159"/>
                  </a:lnTo>
                  <a:lnTo>
                    <a:pt x="263779" y="20193"/>
                  </a:lnTo>
                  <a:lnTo>
                    <a:pt x="241173" y="63500"/>
                  </a:lnTo>
                  <a:lnTo>
                    <a:pt x="239395" y="101981"/>
                  </a:lnTo>
                  <a:lnTo>
                    <a:pt x="239776" y="142494"/>
                  </a:lnTo>
                  <a:lnTo>
                    <a:pt x="241681" y="150622"/>
                  </a:lnTo>
                  <a:lnTo>
                    <a:pt x="245364" y="156845"/>
                  </a:lnTo>
                  <a:lnTo>
                    <a:pt x="248031" y="163830"/>
                  </a:lnTo>
                  <a:lnTo>
                    <a:pt x="231394" y="191262"/>
                  </a:lnTo>
                  <a:lnTo>
                    <a:pt x="219456" y="203708"/>
                  </a:lnTo>
                  <a:lnTo>
                    <a:pt x="232918" y="206883"/>
                  </a:lnTo>
                  <a:lnTo>
                    <a:pt x="245364" y="207264"/>
                  </a:lnTo>
                  <a:lnTo>
                    <a:pt x="257683" y="204978"/>
                  </a:lnTo>
                  <a:lnTo>
                    <a:pt x="270129" y="200279"/>
                  </a:lnTo>
                  <a:lnTo>
                    <a:pt x="274320" y="198374"/>
                  </a:lnTo>
                  <a:lnTo>
                    <a:pt x="279273" y="197231"/>
                  </a:lnTo>
                  <a:lnTo>
                    <a:pt x="292354" y="199009"/>
                  </a:lnTo>
                  <a:lnTo>
                    <a:pt x="309499" y="202057"/>
                  </a:lnTo>
                  <a:lnTo>
                    <a:pt x="318008" y="202819"/>
                  </a:lnTo>
                  <a:lnTo>
                    <a:pt x="351155" y="202946"/>
                  </a:lnTo>
                  <a:lnTo>
                    <a:pt x="417449" y="202946"/>
                  </a:lnTo>
                  <a:lnTo>
                    <a:pt x="450456" y="203708"/>
                  </a:lnTo>
                  <a:lnTo>
                    <a:pt x="454266" y="202819"/>
                  </a:lnTo>
                  <a:lnTo>
                    <a:pt x="472808" y="199009"/>
                  </a:lnTo>
                  <a:lnTo>
                    <a:pt x="475475" y="197231"/>
                  </a:lnTo>
                  <a:lnTo>
                    <a:pt x="510527" y="165989"/>
                  </a:lnTo>
                  <a:lnTo>
                    <a:pt x="518401" y="127762"/>
                  </a:lnTo>
                  <a:lnTo>
                    <a:pt x="519036" y="87376"/>
                  </a:lnTo>
                  <a:lnTo>
                    <a:pt x="519163" y="80264"/>
                  </a:lnTo>
                  <a:lnTo>
                    <a:pt x="519290" y="79121"/>
                  </a:lnTo>
                  <a:lnTo>
                    <a:pt x="519417" y="72390"/>
                  </a:lnTo>
                  <a:close/>
                </a:path>
                <a:path w="730250" h="537844">
                  <a:moveTo>
                    <a:pt x="729983" y="395351"/>
                  </a:moveTo>
                  <a:lnTo>
                    <a:pt x="725030" y="376555"/>
                  </a:lnTo>
                  <a:lnTo>
                    <a:pt x="723506" y="373380"/>
                  </a:lnTo>
                  <a:lnTo>
                    <a:pt x="724268" y="369189"/>
                  </a:lnTo>
                  <a:lnTo>
                    <a:pt x="726681" y="327279"/>
                  </a:lnTo>
                  <a:lnTo>
                    <a:pt x="717029" y="280797"/>
                  </a:lnTo>
                  <a:lnTo>
                    <a:pt x="678929" y="247269"/>
                  </a:lnTo>
                  <a:lnTo>
                    <a:pt x="640829" y="227711"/>
                  </a:lnTo>
                  <a:lnTo>
                    <a:pt x="601840" y="225552"/>
                  </a:lnTo>
                  <a:lnTo>
                    <a:pt x="538975" y="258572"/>
                  </a:lnTo>
                  <a:lnTo>
                    <a:pt x="507098" y="306324"/>
                  </a:lnTo>
                  <a:lnTo>
                    <a:pt x="503415" y="326390"/>
                  </a:lnTo>
                  <a:lnTo>
                    <a:pt x="503415" y="347345"/>
                  </a:lnTo>
                  <a:lnTo>
                    <a:pt x="505828" y="368935"/>
                  </a:lnTo>
                  <a:lnTo>
                    <a:pt x="495160" y="371602"/>
                  </a:lnTo>
                  <a:lnTo>
                    <a:pt x="499097" y="412496"/>
                  </a:lnTo>
                  <a:lnTo>
                    <a:pt x="517385" y="454279"/>
                  </a:lnTo>
                  <a:lnTo>
                    <a:pt x="538721" y="500367"/>
                  </a:lnTo>
                  <a:lnTo>
                    <a:pt x="582409" y="533133"/>
                  </a:lnTo>
                  <a:lnTo>
                    <a:pt x="609079" y="537832"/>
                  </a:lnTo>
                  <a:lnTo>
                    <a:pt x="637146" y="533895"/>
                  </a:lnTo>
                  <a:lnTo>
                    <a:pt x="661149" y="522084"/>
                  </a:lnTo>
                  <a:lnTo>
                    <a:pt x="680453" y="502526"/>
                  </a:lnTo>
                  <a:lnTo>
                    <a:pt x="694677" y="475996"/>
                  </a:lnTo>
                  <a:lnTo>
                    <a:pt x="698106" y="467614"/>
                  </a:lnTo>
                  <a:lnTo>
                    <a:pt x="702170" y="459613"/>
                  </a:lnTo>
                  <a:lnTo>
                    <a:pt x="706869" y="451866"/>
                  </a:lnTo>
                  <a:lnTo>
                    <a:pt x="712457" y="444119"/>
                  </a:lnTo>
                  <a:lnTo>
                    <a:pt x="722109" y="429387"/>
                  </a:lnTo>
                  <a:lnTo>
                    <a:pt x="728586" y="413004"/>
                  </a:lnTo>
                  <a:lnTo>
                    <a:pt x="729983" y="395351"/>
                  </a:lnTo>
                  <a:close/>
                </a:path>
              </a:pathLst>
            </a:custGeom>
            <a:solidFill>
              <a:srgbClr val="F8A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094093" y="3101308"/>
              <a:ext cx="12253595" cy="0"/>
            </a:xfrm>
            <a:custGeom>
              <a:avLst/>
              <a:gdLst/>
              <a:ahLst/>
              <a:cxnLst/>
              <a:rect l="l" t="t" r="r" b="b"/>
              <a:pathLst>
                <a:path w="12253594">
                  <a:moveTo>
                    <a:pt x="-179" y="207"/>
                  </a:moveTo>
                  <a:lnTo>
                    <a:pt x="12253106" y="207"/>
                  </a:lnTo>
                </a:path>
              </a:pathLst>
            </a:custGeom>
            <a:ln w="5181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7094029" y="3550836"/>
              <a:ext cx="350520" cy="1493520"/>
            </a:xfrm>
            <a:custGeom>
              <a:avLst/>
              <a:gdLst/>
              <a:ahLst/>
              <a:cxnLst/>
              <a:rect l="l" t="t" r="r" b="b"/>
              <a:pathLst>
                <a:path w="350520" h="1493520">
                  <a:moveTo>
                    <a:pt x="350012" y="784580"/>
                  </a:moveTo>
                  <a:lnTo>
                    <a:pt x="343789" y="738098"/>
                  </a:lnTo>
                  <a:lnTo>
                    <a:pt x="326136" y="696201"/>
                  </a:lnTo>
                  <a:lnTo>
                    <a:pt x="298831" y="660895"/>
                  </a:lnTo>
                  <a:lnTo>
                    <a:pt x="263398" y="633463"/>
                  </a:lnTo>
                  <a:lnTo>
                    <a:pt x="221615" y="615810"/>
                  </a:lnTo>
                  <a:lnTo>
                    <a:pt x="175006" y="609587"/>
                  </a:lnTo>
                  <a:lnTo>
                    <a:pt x="128524" y="615810"/>
                  </a:lnTo>
                  <a:lnTo>
                    <a:pt x="86741" y="633463"/>
                  </a:lnTo>
                  <a:lnTo>
                    <a:pt x="51308" y="660895"/>
                  </a:lnTo>
                  <a:lnTo>
                    <a:pt x="23876" y="696201"/>
                  </a:lnTo>
                  <a:lnTo>
                    <a:pt x="6223" y="738098"/>
                  </a:lnTo>
                  <a:lnTo>
                    <a:pt x="0" y="784580"/>
                  </a:lnTo>
                  <a:lnTo>
                    <a:pt x="6223" y="831062"/>
                  </a:lnTo>
                  <a:lnTo>
                    <a:pt x="23876" y="872972"/>
                  </a:lnTo>
                  <a:lnTo>
                    <a:pt x="51308" y="908405"/>
                  </a:lnTo>
                  <a:lnTo>
                    <a:pt x="86741" y="935710"/>
                  </a:lnTo>
                  <a:lnTo>
                    <a:pt x="128524" y="953363"/>
                  </a:lnTo>
                  <a:lnTo>
                    <a:pt x="175006" y="959586"/>
                  </a:lnTo>
                  <a:lnTo>
                    <a:pt x="221615" y="953363"/>
                  </a:lnTo>
                  <a:lnTo>
                    <a:pt x="263398" y="935710"/>
                  </a:lnTo>
                  <a:lnTo>
                    <a:pt x="298831" y="908405"/>
                  </a:lnTo>
                  <a:lnTo>
                    <a:pt x="326136" y="872972"/>
                  </a:lnTo>
                  <a:lnTo>
                    <a:pt x="343789" y="831062"/>
                  </a:lnTo>
                  <a:lnTo>
                    <a:pt x="350012" y="784580"/>
                  </a:lnTo>
                  <a:close/>
                </a:path>
                <a:path w="350520" h="1493520">
                  <a:moveTo>
                    <a:pt x="350012" y="175006"/>
                  </a:moveTo>
                  <a:lnTo>
                    <a:pt x="343789" y="128524"/>
                  </a:lnTo>
                  <a:lnTo>
                    <a:pt x="326136" y="86741"/>
                  </a:lnTo>
                  <a:lnTo>
                    <a:pt x="298831" y="51308"/>
                  </a:lnTo>
                  <a:lnTo>
                    <a:pt x="263398" y="23876"/>
                  </a:lnTo>
                  <a:lnTo>
                    <a:pt x="221615" y="6223"/>
                  </a:lnTo>
                  <a:lnTo>
                    <a:pt x="175006" y="0"/>
                  </a:lnTo>
                  <a:lnTo>
                    <a:pt x="128524" y="6223"/>
                  </a:lnTo>
                  <a:lnTo>
                    <a:pt x="86741" y="23876"/>
                  </a:lnTo>
                  <a:lnTo>
                    <a:pt x="51308" y="51308"/>
                  </a:lnTo>
                  <a:lnTo>
                    <a:pt x="23876" y="86741"/>
                  </a:lnTo>
                  <a:lnTo>
                    <a:pt x="6223" y="128524"/>
                  </a:lnTo>
                  <a:lnTo>
                    <a:pt x="0" y="175006"/>
                  </a:lnTo>
                  <a:lnTo>
                    <a:pt x="6223" y="221602"/>
                  </a:lnTo>
                  <a:lnTo>
                    <a:pt x="23876" y="263385"/>
                  </a:lnTo>
                  <a:lnTo>
                    <a:pt x="51308" y="298818"/>
                  </a:lnTo>
                  <a:lnTo>
                    <a:pt x="86741" y="326123"/>
                  </a:lnTo>
                  <a:lnTo>
                    <a:pt x="128524" y="343776"/>
                  </a:lnTo>
                  <a:lnTo>
                    <a:pt x="175006" y="349999"/>
                  </a:lnTo>
                  <a:lnTo>
                    <a:pt x="221615" y="343776"/>
                  </a:lnTo>
                  <a:lnTo>
                    <a:pt x="263398" y="326123"/>
                  </a:lnTo>
                  <a:lnTo>
                    <a:pt x="298831" y="298818"/>
                  </a:lnTo>
                  <a:lnTo>
                    <a:pt x="326136" y="263385"/>
                  </a:lnTo>
                  <a:lnTo>
                    <a:pt x="343789" y="221602"/>
                  </a:lnTo>
                  <a:lnTo>
                    <a:pt x="350012" y="175006"/>
                  </a:lnTo>
                  <a:close/>
                </a:path>
                <a:path w="350520" h="1493520">
                  <a:moveTo>
                    <a:pt x="350139" y="1317967"/>
                  </a:moveTo>
                  <a:lnTo>
                    <a:pt x="343789" y="1271485"/>
                  </a:lnTo>
                  <a:lnTo>
                    <a:pt x="326136" y="1229575"/>
                  </a:lnTo>
                  <a:lnTo>
                    <a:pt x="298831" y="1194155"/>
                  </a:lnTo>
                  <a:lnTo>
                    <a:pt x="263398" y="1166850"/>
                  </a:lnTo>
                  <a:lnTo>
                    <a:pt x="221615" y="1149197"/>
                  </a:lnTo>
                  <a:lnTo>
                    <a:pt x="175006" y="1142974"/>
                  </a:lnTo>
                  <a:lnTo>
                    <a:pt x="128524" y="1149197"/>
                  </a:lnTo>
                  <a:lnTo>
                    <a:pt x="86741" y="1166850"/>
                  </a:lnTo>
                  <a:lnTo>
                    <a:pt x="51308" y="1194155"/>
                  </a:lnTo>
                  <a:lnTo>
                    <a:pt x="23876" y="1229575"/>
                  </a:lnTo>
                  <a:lnTo>
                    <a:pt x="6223" y="1271485"/>
                  </a:lnTo>
                  <a:lnTo>
                    <a:pt x="0" y="1317967"/>
                  </a:lnTo>
                  <a:lnTo>
                    <a:pt x="6223" y="1364449"/>
                  </a:lnTo>
                  <a:lnTo>
                    <a:pt x="23876" y="1406359"/>
                  </a:lnTo>
                  <a:lnTo>
                    <a:pt x="51308" y="1441792"/>
                  </a:lnTo>
                  <a:lnTo>
                    <a:pt x="86741" y="1469097"/>
                  </a:lnTo>
                  <a:lnTo>
                    <a:pt x="128524" y="1486750"/>
                  </a:lnTo>
                  <a:lnTo>
                    <a:pt x="175006" y="1492973"/>
                  </a:lnTo>
                  <a:lnTo>
                    <a:pt x="221615" y="1486750"/>
                  </a:lnTo>
                  <a:lnTo>
                    <a:pt x="263398" y="1469097"/>
                  </a:lnTo>
                  <a:lnTo>
                    <a:pt x="298831" y="1441792"/>
                  </a:lnTo>
                  <a:lnTo>
                    <a:pt x="326136" y="1406359"/>
                  </a:lnTo>
                  <a:lnTo>
                    <a:pt x="343789" y="1364449"/>
                  </a:lnTo>
                  <a:lnTo>
                    <a:pt x="350139" y="1317967"/>
                  </a:lnTo>
                  <a:close/>
                </a:path>
              </a:pathLst>
            </a:custGeom>
            <a:solidFill>
              <a:srgbClr val="F8A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7551293" y="4907121"/>
              <a:ext cx="12241530" cy="0"/>
            </a:xfrm>
            <a:custGeom>
              <a:avLst/>
              <a:gdLst/>
              <a:ahLst/>
              <a:cxnLst/>
              <a:rect l="l" t="t" r="r" b="b"/>
              <a:pathLst>
                <a:path w="12241530">
                  <a:moveTo>
                    <a:pt x="-190" y="161"/>
                  </a:moveTo>
                  <a:lnTo>
                    <a:pt x="12240902" y="161"/>
                  </a:lnTo>
                </a:path>
              </a:pathLst>
            </a:custGeom>
            <a:ln w="5181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7094029" y="5425306"/>
              <a:ext cx="350520" cy="1638300"/>
            </a:xfrm>
            <a:custGeom>
              <a:avLst/>
              <a:gdLst/>
              <a:ahLst/>
              <a:cxnLst/>
              <a:rect l="l" t="t" r="r" b="b"/>
              <a:pathLst>
                <a:path w="350520" h="1638300">
                  <a:moveTo>
                    <a:pt x="350012" y="1461985"/>
                  </a:moveTo>
                  <a:lnTo>
                    <a:pt x="343789" y="1415249"/>
                  </a:lnTo>
                  <a:lnTo>
                    <a:pt x="326136" y="1373212"/>
                  </a:lnTo>
                  <a:lnTo>
                    <a:pt x="298831" y="1337665"/>
                  </a:lnTo>
                  <a:lnTo>
                    <a:pt x="263398" y="1310233"/>
                  </a:lnTo>
                  <a:lnTo>
                    <a:pt x="221615" y="1292453"/>
                  </a:lnTo>
                  <a:lnTo>
                    <a:pt x="175006" y="1286230"/>
                  </a:lnTo>
                  <a:lnTo>
                    <a:pt x="128524" y="1292453"/>
                  </a:lnTo>
                  <a:lnTo>
                    <a:pt x="86741" y="1310233"/>
                  </a:lnTo>
                  <a:lnTo>
                    <a:pt x="51308" y="1337665"/>
                  </a:lnTo>
                  <a:lnTo>
                    <a:pt x="23876" y="1373212"/>
                  </a:lnTo>
                  <a:lnTo>
                    <a:pt x="6223" y="1415249"/>
                  </a:lnTo>
                  <a:lnTo>
                    <a:pt x="0" y="1461985"/>
                  </a:lnTo>
                  <a:lnTo>
                    <a:pt x="6223" y="1508721"/>
                  </a:lnTo>
                  <a:lnTo>
                    <a:pt x="23876" y="1550758"/>
                  </a:lnTo>
                  <a:lnTo>
                    <a:pt x="51308" y="1586318"/>
                  </a:lnTo>
                  <a:lnTo>
                    <a:pt x="86741" y="1613750"/>
                  </a:lnTo>
                  <a:lnTo>
                    <a:pt x="128524" y="1631530"/>
                  </a:lnTo>
                  <a:lnTo>
                    <a:pt x="175006" y="1637753"/>
                  </a:lnTo>
                  <a:lnTo>
                    <a:pt x="221615" y="1631530"/>
                  </a:lnTo>
                  <a:lnTo>
                    <a:pt x="263398" y="1613750"/>
                  </a:lnTo>
                  <a:lnTo>
                    <a:pt x="298831" y="1586318"/>
                  </a:lnTo>
                  <a:lnTo>
                    <a:pt x="326136" y="1550758"/>
                  </a:lnTo>
                  <a:lnTo>
                    <a:pt x="343789" y="1508721"/>
                  </a:lnTo>
                  <a:lnTo>
                    <a:pt x="350012" y="1461985"/>
                  </a:lnTo>
                  <a:close/>
                </a:path>
                <a:path w="350520" h="1638300">
                  <a:moveTo>
                    <a:pt x="350012" y="819645"/>
                  </a:moveTo>
                  <a:lnTo>
                    <a:pt x="343789" y="772782"/>
                  </a:lnTo>
                  <a:lnTo>
                    <a:pt x="326136" y="730491"/>
                  </a:lnTo>
                  <a:lnTo>
                    <a:pt x="298831" y="694804"/>
                  </a:lnTo>
                  <a:lnTo>
                    <a:pt x="263398" y="667245"/>
                  </a:lnTo>
                  <a:lnTo>
                    <a:pt x="221615" y="649465"/>
                  </a:lnTo>
                  <a:lnTo>
                    <a:pt x="175006" y="643115"/>
                  </a:lnTo>
                  <a:lnTo>
                    <a:pt x="128524" y="649465"/>
                  </a:lnTo>
                  <a:lnTo>
                    <a:pt x="86741" y="667245"/>
                  </a:lnTo>
                  <a:lnTo>
                    <a:pt x="51308" y="694804"/>
                  </a:lnTo>
                  <a:lnTo>
                    <a:pt x="23876" y="730491"/>
                  </a:lnTo>
                  <a:lnTo>
                    <a:pt x="6223" y="772782"/>
                  </a:lnTo>
                  <a:lnTo>
                    <a:pt x="0" y="819645"/>
                  </a:lnTo>
                  <a:lnTo>
                    <a:pt x="6223" y="866622"/>
                  </a:lnTo>
                  <a:lnTo>
                    <a:pt x="23876" y="908786"/>
                  </a:lnTo>
                  <a:lnTo>
                    <a:pt x="51308" y="944473"/>
                  </a:lnTo>
                  <a:lnTo>
                    <a:pt x="86741" y="972159"/>
                  </a:lnTo>
                  <a:lnTo>
                    <a:pt x="128524" y="989939"/>
                  </a:lnTo>
                  <a:lnTo>
                    <a:pt x="175006" y="996162"/>
                  </a:lnTo>
                  <a:lnTo>
                    <a:pt x="221615" y="989939"/>
                  </a:lnTo>
                  <a:lnTo>
                    <a:pt x="263398" y="972159"/>
                  </a:lnTo>
                  <a:lnTo>
                    <a:pt x="298831" y="944473"/>
                  </a:lnTo>
                  <a:lnTo>
                    <a:pt x="326136" y="908786"/>
                  </a:lnTo>
                  <a:lnTo>
                    <a:pt x="343789" y="866622"/>
                  </a:lnTo>
                  <a:lnTo>
                    <a:pt x="350012" y="819645"/>
                  </a:lnTo>
                  <a:close/>
                </a:path>
                <a:path w="350520" h="1638300">
                  <a:moveTo>
                    <a:pt x="350139" y="176530"/>
                  </a:moveTo>
                  <a:lnTo>
                    <a:pt x="343789" y="129667"/>
                  </a:lnTo>
                  <a:lnTo>
                    <a:pt x="326136" y="87503"/>
                  </a:lnTo>
                  <a:lnTo>
                    <a:pt x="298831" y="51689"/>
                  </a:lnTo>
                  <a:lnTo>
                    <a:pt x="263398" y="24130"/>
                  </a:lnTo>
                  <a:lnTo>
                    <a:pt x="221615" y="6350"/>
                  </a:lnTo>
                  <a:lnTo>
                    <a:pt x="175006" y="0"/>
                  </a:lnTo>
                  <a:lnTo>
                    <a:pt x="128524" y="6350"/>
                  </a:lnTo>
                  <a:lnTo>
                    <a:pt x="86741" y="24130"/>
                  </a:lnTo>
                  <a:lnTo>
                    <a:pt x="51308" y="51689"/>
                  </a:lnTo>
                  <a:lnTo>
                    <a:pt x="23876" y="87503"/>
                  </a:lnTo>
                  <a:lnTo>
                    <a:pt x="6223" y="129667"/>
                  </a:lnTo>
                  <a:lnTo>
                    <a:pt x="0" y="176530"/>
                  </a:lnTo>
                  <a:lnTo>
                    <a:pt x="6223" y="223520"/>
                  </a:lnTo>
                  <a:lnTo>
                    <a:pt x="23876" y="265684"/>
                  </a:lnTo>
                  <a:lnTo>
                    <a:pt x="51308" y="301371"/>
                  </a:lnTo>
                  <a:lnTo>
                    <a:pt x="86741" y="329057"/>
                  </a:lnTo>
                  <a:lnTo>
                    <a:pt x="128524" y="346837"/>
                  </a:lnTo>
                  <a:lnTo>
                    <a:pt x="175006" y="353187"/>
                  </a:lnTo>
                  <a:lnTo>
                    <a:pt x="221615" y="346837"/>
                  </a:lnTo>
                  <a:lnTo>
                    <a:pt x="263398" y="329057"/>
                  </a:lnTo>
                  <a:lnTo>
                    <a:pt x="298831" y="301371"/>
                  </a:lnTo>
                  <a:lnTo>
                    <a:pt x="326136" y="265684"/>
                  </a:lnTo>
                  <a:lnTo>
                    <a:pt x="343789" y="223520"/>
                  </a:lnTo>
                  <a:lnTo>
                    <a:pt x="350139" y="176530"/>
                  </a:lnTo>
                  <a:close/>
                </a:path>
              </a:pathLst>
            </a:custGeom>
            <a:solidFill>
              <a:srgbClr val="F8A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7051420" y="7368381"/>
              <a:ext cx="12276455" cy="0"/>
            </a:xfrm>
            <a:custGeom>
              <a:avLst/>
              <a:gdLst/>
              <a:ahLst/>
              <a:cxnLst/>
              <a:rect l="l" t="t" r="r" b="b"/>
              <a:pathLst>
                <a:path w="12276455">
                  <a:moveTo>
                    <a:pt x="-178" y="99"/>
                  </a:moveTo>
                  <a:lnTo>
                    <a:pt x="12275966" y="99"/>
                  </a:lnTo>
                </a:path>
              </a:pathLst>
            </a:custGeom>
            <a:ln w="5181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7094029" y="7610671"/>
              <a:ext cx="350520" cy="1320165"/>
            </a:xfrm>
            <a:custGeom>
              <a:avLst/>
              <a:gdLst/>
              <a:ahLst/>
              <a:cxnLst/>
              <a:rect l="l" t="t" r="r" b="b"/>
              <a:pathLst>
                <a:path w="350520" h="1320165">
                  <a:moveTo>
                    <a:pt x="350012" y="1144752"/>
                  </a:moveTo>
                  <a:lnTo>
                    <a:pt x="343789" y="1098016"/>
                  </a:lnTo>
                  <a:lnTo>
                    <a:pt x="326136" y="1056233"/>
                  </a:lnTo>
                  <a:lnTo>
                    <a:pt x="298831" y="1020800"/>
                  </a:lnTo>
                  <a:lnTo>
                    <a:pt x="263398" y="993495"/>
                  </a:lnTo>
                  <a:lnTo>
                    <a:pt x="221615" y="975715"/>
                  </a:lnTo>
                  <a:lnTo>
                    <a:pt x="175006" y="969492"/>
                  </a:lnTo>
                  <a:lnTo>
                    <a:pt x="128524" y="975715"/>
                  </a:lnTo>
                  <a:lnTo>
                    <a:pt x="86741" y="993495"/>
                  </a:lnTo>
                  <a:lnTo>
                    <a:pt x="51308" y="1020800"/>
                  </a:lnTo>
                  <a:lnTo>
                    <a:pt x="23876" y="1056233"/>
                  </a:lnTo>
                  <a:lnTo>
                    <a:pt x="6223" y="1098016"/>
                  </a:lnTo>
                  <a:lnTo>
                    <a:pt x="0" y="1144752"/>
                  </a:lnTo>
                  <a:lnTo>
                    <a:pt x="6223" y="1191094"/>
                  </a:lnTo>
                  <a:lnTo>
                    <a:pt x="23876" y="1233004"/>
                  </a:lnTo>
                  <a:lnTo>
                    <a:pt x="51308" y="1268437"/>
                  </a:lnTo>
                  <a:lnTo>
                    <a:pt x="86741" y="1295869"/>
                  </a:lnTo>
                  <a:lnTo>
                    <a:pt x="128524" y="1313522"/>
                  </a:lnTo>
                  <a:lnTo>
                    <a:pt x="175006" y="1319745"/>
                  </a:lnTo>
                  <a:lnTo>
                    <a:pt x="221615" y="1313522"/>
                  </a:lnTo>
                  <a:lnTo>
                    <a:pt x="263398" y="1295869"/>
                  </a:lnTo>
                  <a:lnTo>
                    <a:pt x="298831" y="1268437"/>
                  </a:lnTo>
                  <a:lnTo>
                    <a:pt x="326136" y="1233004"/>
                  </a:lnTo>
                  <a:lnTo>
                    <a:pt x="343789" y="1191094"/>
                  </a:lnTo>
                  <a:lnTo>
                    <a:pt x="350012" y="1144752"/>
                  </a:lnTo>
                  <a:close/>
                </a:path>
                <a:path w="350520" h="1320165">
                  <a:moveTo>
                    <a:pt x="350012" y="661403"/>
                  </a:moveTo>
                  <a:lnTo>
                    <a:pt x="343789" y="614921"/>
                  </a:lnTo>
                  <a:lnTo>
                    <a:pt x="326136" y="573011"/>
                  </a:lnTo>
                  <a:lnTo>
                    <a:pt x="298831" y="537578"/>
                  </a:lnTo>
                  <a:lnTo>
                    <a:pt x="263398" y="510273"/>
                  </a:lnTo>
                  <a:lnTo>
                    <a:pt x="221615" y="492620"/>
                  </a:lnTo>
                  <a:lnTo>
                    <a:pt x="175006" y="486397"/>
                  </a:lnTo>
                  <a:lnTo>
                    <a:pt x="128524" y="492620"/>
                  </a:lnTo>
                  <a:lnTo>
                    <a:pt x="86741" y="510273"/>
                  </a:lnTo>
                  <a:lnTo>
                    <a:pt x="51308" y="537578"/>
                  </a:lnTo>
                  <a:lnTo>
                    <a:pt x="23876" y="573011"/>
                  </a:lnTo>
                  <a:lnTo>
                    <a:pt x="6223" y="614921"/>
                  </a:lnTo>
                  <a:lnTo>
                    <a:pt x="0" y="661403"/>
                  </a:lnTo>
                  <a:lnTo>
                    <a:pt x="6223" y="707999"/>
                  </a:lnTo>
                  <a:lnTo>
                    <a:pt x="23876" y="749782"/>
                  </a:lnTo>
                  <a:lnTo>
                    <a:pt x="51308" y="785215"/>
                  </a:lnTo>
                  <a:lnTo>
                    <a:pt x="86741" y="812520"/>
                  </a:lnTo>
                  <a:lnTo>
                    <a:pt x="128524" y="830173"/>
                  </a:lnTo>
                  <a:lnTo>
                    <a:pt x="175006" y="836523"/>
                  </a:lnTo>
                  <a:lnTo>
                    <a:pt x="221615" y="830173"/>
                  </a:lnTo>
                  <a:lnTo>
                    <a:pt x="263398" y="812520"/>
                  </a:lnTo>
                  <a:lnTo>
                    <a:pt x="298831" y="785215"/>
                  </a:lnTo>
                  <a:lnTo>
                    <a:pt x="326136" y="749782"/>
                  </a:lnTo>
                  <a:lnTo>
                    <a:pt x="343789" y="707999"/>
                  </a:lnTo>
                  <a:lnTo>
                    <a:pt x="350012" y="661403"/>
                  </a:lnTo>
                  <a:close/>
                </a:path>
                <a:path w="350520" h="1320165">
                  <a:moveTo>
                    <a:pt x="350139" y="175133"/>
                  </a:moveTo>
                  <a:lnTo>
                    <a:pt x="343789" y="128524"/>
                  </a:lnTo>
                  <a:lnTo>
                    <a:pt x="326136" y="86741"/>
                  </a:lnTo>
                  <a:lnTo>
                    <a:pt x="298831" y="51308"/>
                  </a:lnTo>
                  <a:lnTo>
                    <a:pt x="263398" y="23876"/>
                  </a:lnTo>
                  <a:lnTo>
                    <a:pt x="221615" y="6223"/>
                  </a:lnTo>
                  <a:lnTo>
                    <a:pt x="175006" y="0"/>
                  </a:lnTo>
                  <a:lnTo>
                    <a:pt x="128524" y="6223"/>
                  </a:lnTo>
                  <a:lnTo>
                    <a:pt x="86741" y="23876"/>
                  </a:lnTo>
                  <a:lnTo>
                    <a:pt x="51308" y="51308"/>
                  </a:lnTo>
                  <a:lnTo>
                    <a:pt x="23876" y="86741"/>
                  </a:lnTo>
                  <a:lnTo>
                    <a:pt x="6223" y="128524"/>
                  </a:lnTo>
                  <a:lnTo>
                    <a:pt x="0" y="175133"/>
                  </a:lnTo>
                  <a:lnTo>
                    <a:pt x="6223" y="221602"/>
                  </a:lnTo>
                  <a:lnTo>
                    <a:pt x="23876" y="263385"/>
                  </a:lnTo>
                  <a:lnTo>
                    <a:pt x="51308" y="298818"/>
                  </a:lnTo>
                  <a:lnTo>
                    <a:pt x="86741" y="326250"/>
                  </a:lnTo>
                  <a:lnTo>
                    <a:pt x="128524" y="343903"/>
                  </a:lnTo>
                  <a:lnTo>
                    <a:pt x="175006" y="350126"/>
                  </a:lnTo>
                  <a:lnTo>
                    <a:pt x="221615" y="343903"/>
                  </a:lnTo>
                  <a:lnTo>
                    <a:pt x="263398" y="326250"/>
                  </a:lnTo>
                  <a:lnTo>
                    <a:pt x="298831" y="298818"/>
                  </a:lnTo>
                  <a:lnTo>
                    <a:pt x="326136" y="263385"/>
                  </a:lnTo>
                  <a:lnTo>
                    <a:pt x="343789" y="221602"/>
                  </a:lnTo>
                  <a:lnTo>
                    <a:pt x="350139" y="175133"/>
                  </a:lnTo>
                  <a:close/>
                </a:path>
              </a:pathLst>
            </a:custGeom>
            <a:solidFill>
              <a:srgbClr val="F8A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7123049" y="9512522"/>
              <a:ext cx="12241530" cy="0"/>
            </a:xfrm>
            <a:custGeom>
              <a:avLst/>
              <a:gdLst/>
              <a:ahLst/>
              <a:cxnLst/>
              <a:rect l="l" t="t" r="r" b="b"/>
              <a:pathLst>
                <a:path w="12241530">
                  <a:moveTo>
                    <a:pt x="-180" y="45"/>
                  </a:moveTo>
                  <a:lnTo>
                    <a:pt x="12240913" y="45"/>
                  </a:lnTo>
                </a:path>
              </a:pathLst>
            </a:custGeom>
            <a:ln w="5181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0852124" y="1674843"/>
              <a:ext cx="350520" cy="981075"/>
            </a:xfrm>
            <a:custGeom>
              <a:avLst/>
              <a:gdLst/>
              <a:ahLst/>
              <a:cxnLst/>
              <a:rect l="l" t="t" r="r" b="b"/>
              <a:pathLst>
                <a:path w="350520" h="981075">
                  <a:moveTo>
                    <a:pt x="350126" y="804519"/>
                  </a:moveTo>
                  <a:lnTo>
                    <a:pt x="343776" y="757529"/>
                  </a:lnTo>
                  <a:lnTo>
                    <a:pt x="326123" y="715365"/>
                  </a:lnTo>
                  <a:lnTo>
                    <a:pt x="298818" y="679551"/>
                  </a:lnTo>
                  <a:lnTo>
                    <a:pt x="263385" y="651992"/>
                  </a:lnTo>
                  <a:lnTo>
                    <a:pt x="221602" y="634085"/>
                  </a:lnTo>
                  <a:lnTo>
                    <a:pt x="175006" y="627989"/>
                  </a:lnTo>
                  <a:lnTo>
                    <a:pt x="128524" y="634085"/>
                  </a:lnTo>
                  <a:lnTo>
                    <a:pt x="86741" y="651992"/>
                  </a:lnTo>
                  <a:lnTo>
                    <a:pt x="51308" y="679551"/>
                  </a:lnTo>
                  <a:lnTo>
                    <a:pt x="23876" y="715365"/>
                  </a:lnTo>
                  <a:lnTo>
                    <a:pt x="6223" y="757529"/>
                  </a:lnTo>
                  <a:lnTo>
                    <a:pt x="0" y="804519"/>
                  </a:lnTo>
                  <a:lnTo>
                    <a:pt x="6223" y="851382"/>
                  </a:lnTo>
                  <a:lnTo>
                    <a:pt x="23876" y="893673"/>
                  </a:lnTo>
                  <a:lnTo>
                    <a:pt x="51308" y="929360"/>
                  </a:lnTo>
                  <a:lnTo>
                    <a:pt x="86741" y="957046"/>
                  </a:lnTo>
                  <a:lnTo>
                    <a:pt x="128524" y="974826"/>
                  </a:lnTo>
                  <a:lnTo>
                    <a:pt x="175006" y="981049"/>
                  </a:lnTo>
                  <a:lnTo>
                    <a:pt x="221602" y="974826"/>
                  </a:lnTo>
                  <a:lnTo>
                    <a:pt x="263385" y="957046"/>
                  </a:lnTo>
                  <a:lnTo>
                    <a:pt x="298818" y="929360"/>
                  </a:lnTo>
                  <a:lnTo>
                    <a:pt x="326123" y="893673"/>
                  </a:lnTo>
                  <a:lnTo>
                    <a:pt x="343776" y="851382"/>
                  </a:lnTo>
                  <a:lnTo>
                    <a:pt x="350126" y="804519"/>
                  </a:lnTo>
                  <a:close/>
                </a:path>
                <a:path w="350520" h="981075">
                  <a:moveTo>
                    <a:pt x="350126" y="175120"/>
                  </a:moveTo>
                  <a:lnTo>
                    <a:pt x="343776" y="128511"/>
                  </a:lnTo>
                  <a:lnTo>
                    <a:pt x="326123" y="86728"/>
                  </a:lnTo>
                  <a:lnTo>
                    <a:pt x="298818" y="51308"/>
                  </a:lnTo>
                  <a:lnTo>
                    <a:pt x="263385" y="23876"/>
                  </a:lnTo>
                  <a:lnTo>
                    <a:pt x="221602" y="6223"/>
                  </a:lnTo>
                  <a:lnTo>
                    <a:pt x="175006" y="0"/>
                  </a:lnTo>
                  <a:lnTo>
                    <a:pt x="128524" y="6223"/>
                  </a:lnTo>
                  <a:lnTo>
                    <a:pt x="86741" y="23876"/>
                  </a:lnTo>
                  <a:lnTo>
                    <a:pt x="51308" y="51308"/>
                  </a:lnTo>
                  <a:lnTo>
                    <a:pt x="23876" y="86728"/>
                  </a:lnTo>
                  <a:lnTo>
                    <a:pt x="6223" y="128511"/>
                  </a:lnTo>
                  <a:lnTo>
                    <a:pt x="0" y="175120"/>
                  </a:lnTo>
                  <a:lnTo>
                    <a:pt x="6223" y="221475"/>
                  </a:lnTo>
                  <a:lnTo>
                    <a:pt x="23876" y="263385"/>
                  </a:lnTo>
                  <a:lnTo>
                    <a:pt x="51308" y="298818"/>
                  </a:lnTo>
                  <a:lnTo>
                    <a:pt x="86741" y="326123"/>
                  </a:lnTo>
                  <a:lnTo>
                    <a:pt x="128524" y="343776"/>
                  </a:lnTo>
                  <a:lnTo>
                    <a:pt x="175006" y="350126"/>
                  </a:lnTo>
                  <a:lnTo>
                    <a:pt x="221602" y="343776"/>
                  </a:lnTo>
                  <a:lnTo>
                    <a:pt x="263385" y="326123"/>
                  </a:lnTo>
                  <a:lnTo>
                    <a:pt x="298818" y="298818"/>
                  </a:lnTo>
                  <a:lnTo>
                    <a:pt x="326123" y="263385"/>
                  </a:lnTo>
                  <a:lnTo>
                    <a:pt x="343776" y="221475"/>
                  </a:lnTo>
                  <a:lnTo>
                    <a:pt x="350126" y="175120"/>
                  </a:lnTo>
                  <a:close/>
                </a:path>
              </a:pathLst>
            </a:custGeom>
            <a:solidFill>
              <a:srgbClr val="F8A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 txBox="1"/>
          <p:nvPr/>
        </p:nvSpPr>
        <p:spPr>
          <a:xfrm>
            <a:off x="7130795" y="1679162"/>
            <a:ext cx="2228215" cy="57467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6990" rIns="0" bIns="0" rtlCol="0">
            <a:spAutoFit/>
          </a:bodyPr>
          <a:lstStyle/>
          <a:p>
            <a:pPr marL="202565">
              <a:lnSpc>
                <a:spcPct val="100000"/>
              </a:lnSpc>
              <a:spcBef>
                <a:spcPts val="370"/>
              </a:spcBef>
            </a:pPr>
            <a:r>
              <a:rPr sz="3200" b="1" spc="-5" dirty="0">
                <a:solidFill>
                  <a:srgbClr val="39174D"/>
                </a:solidFill>
                <a:latin typeface="Arial"/>
                <a:cs typeface="Arial"/>
              </a:rPr>
              <a:t>ИДК/ИДЦ</a:t>
            </a:r>
            <a:endParaRPr sz="32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2613339" y="3830096"/>
            <a:ext cx="2961640" cy="7721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421005" marR="5080" indent="-408940">
              <a:lnSpc>
                <a:spcPts val="3000"/>
              </a:lnSpc>
              <a:spcBef>
                <a:spcPts val="80"/>
              </a:spcBef>
            </a:pPr>
            <a:r>
              <a:rPr sz="2400" b="1" dirty="0">
                <a:solidFill>
                  <a:srgbClr val="39174D"/>
                </a:solidFill>
                <a:latin typeface="Arial"/>
                <a:cs typeface="Arial"/>
              </a:rPr>
              <a:t>М</a:t>
            </a:r>
            <a:r>
              <a:rPr sz="2400" b="1" spc="-5" dirty="0">
                <a:solidFill>
                  <a:srgbClr val="39174D"/>
                </a:solidFill>
                <a:latin typeface="Arial"/>
                <a:cs typeface="Arial"/>
              </a:rPr>
              <a:t>У</a:t>
            </a:r>
            <a:r>
              <a:rPr sz="2400" b="1" spc="-30" dirty="0">
                <a:solidFill>
                  <a:srgbClr val="39174D"/>
                </a:solidFill>
                <a:latin typeface="Arial"/>
                <a:cs typeface="Arial"/>
              </a:rPr>
              <a:t>Н</a:t>
            </a:r>
            <a:r>
              <a:rPr sz="2400" b="1" dirty="0">
                <a:solidFill>
                  <a:srgbClr val="39174D"/>
                </a:solidFill>
                <a:latin typeface="Arial"/>
                <a:cs typeface="Arial"/>
              </a:rPr>
              <a:t>ИЦИП</a:t>
            </a:r>
            <a:r>
              <a:rPr sz="2400" b="1" spc="50" dirty="0">
                <a:solidFill>
                  <a:srgbClr val="39174D"/>
                </a:solidFill>
                <a:latin typeface="Arial"/>
                <a:cs typeface="Arial"/>
              </a:rPr>
              <a:t>А</a:t>
            </a:r>
            <a:r>
              <a:rPr sz="2400" b="1" spc="-5" dirty="0">
                <a:solidFill>
                  <a:srgbClr val="39174D"/>
                </a:solidFill>
                <a:latin typeface="Arial"/>
                <a:cs typeface="Arial"/>
              </a:rPr>
              <a:t>Л</a:t>
            </a:r>
            <a:r>
              <a:rPr sz="2400" b="1" dirty="0">
                <a:solidFill>
                  <a:srgbClr val="39174D"/>
                </a:solidFill>
                <a:latin typeface="Arial"/>
                <a:cs typeface="Arial"/>
              </a:rPr>
              <a:t>Ь</a:t>
            </a:r>
            <a:r>
              <a:rPr sz="2400" b="1" spc="-20" dirty="0">
                <a:solidFill>
                  <a:srgbClr val="39174D"/>
                </a:solidFill>
                <a:latin typeface="Arial"/>
                <a:cs typeface="Arial"/>
              </a:rPr>
              <a:t>Н</a:t>
            </a:r>
            <a:r>
              <a:rPr sz="2400" b="1" dirty="0">
                <a:solidFill>
                  <a:srgbClr val="39174D"/>
                </a:solidFill>
                <a:latin typeface="Arial"/>
                <a:cs typeface="Arial"/>
              </a:rPr>
              <a:t>ЫЙ  </a:t>
            </a:r>
            <a:r>
              <a:rPr sz="2400" b="1" spc="-100" dirty="0">
                <a:solidFill>
                  <a:srgbClr val="39174D"/>
                </a:solidFill>
                <a:latin typeface="Arial"/>
                <a:cs typeface="Arial"/>
              </a:rPr>
              <a:t>КООРДИНАТОР</a:t>
            </a:r>
            <a:endParaRPr sz="240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2553397" y="5713458"/>
            <a:ext cx="2971165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0025" marR="186690" algn="ctr">
              <a:lnSpc>
                <a:spcPct val="100000"/>
              </a:lnSpc>
              <a:spcBef>
                <a:spcPts val="100"/>
              </a:spcBef>
            </a:pPr>
            <a:r>
              <a:rPr sz="1400" b="1" spc="-70" dirty="0">
                <a:solidFill>
                  <a:srgbClr val="39174D"/>
                </a:solidFill>
                <a:latin typeface="Arial"/>
                <a:cs typeface="Arial"/>
              </a:rPr>
              <a:t>С</a:t>
            </a:r>
            <a:r>
              <a:rPr sz="1400" b="1" spc="-25" dirty="0">
                <a:solidFill>
                  <a:srgbClr val="39174D"/>
                </a:solidFill>
                <a:latin typeface="Arial"/>
                <a:cs typeface="Arial"/>
              </a:rPr>
              <a:t>О</a:t>
            </a:r>
            <a:r>
              <a:rPr sz="1400" b="1" spc="-30" dirty="0">
                <a:solidFill>
                  <a:srgbClr val="39174D"/>
                </a:solidFill>
                <a:latin typeface="Arial"/>
                <a:cs typeface="Arial"/>
              </a:rPr>
              <a:t>В</a:t>
            </a:r>
            <a:r>
              <a:rPr sz="1400" b="1" spc="-25" dirty="0">
                <a:solidFill>
                  <a:srgbClr val="39174D"/>
                </a:solidFill>
                <a:latin typeface="Arial"/>
                <a:cs typeface="Arial"/>
              </a:rPr>
              <a:t>Е</a:t>
            </a:r>
            <a:r>
              <a:rPr sz="1400" b="1" spc="-30" dirty="0">
                <a:solidFill>
                  <a:srgbClr val="39174D"/>
                </a:solidFill>
                <a:latin typeface="Arial"/>
                <a:cs typeface="Arial"/>
              </a:rPr>
              <a:t>ТН</a:t>
            </a:r>
            <a:r>
              <a:rPr sz="1400" b="1" spc="-25" dirty="0">
                <a:solidFill>
                  <a:srgbClr val="39174D"/>
                </a:solidFill>
                <a:latin typeface="Arial"/>
                <a:cs typeface="Arial"/>
              </a:rPr>
              <a:t>И</a:t>
            </a:r>
            <a:r>
              <a:rPr sz="1400" b="1" dirty="0">
                <a:solidFill>
                  <a:srgbClr val="39174D"/>
                </a:solidFill>
                <a:latin typeface="Arial"/>
                <a:cs typeface="Arial"/>
              </a:rPr>
              <a:t>К</a:t>
            </a:r>
            <a:r>
              <a:rPr sz="1400" b="1" spc="-15" dirty="0">
                <a:solidFill>
                  <a:srgbClr val="39174D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39174D"/>
                </a:solidFill>
                <a:latin typeface="Arial"/>
                <a:cs typeface="Arial"/>
              </a:rPr>
              <a:t>П</a:t>
            </a:r>
            <a:r>
              <a:rPr sz="1400" b="1" dirty="0">
                <a:solidFill>
                  <a:srgbClr val="39174D"/>
                </a:solidFill>
                <a:latin typeface="Arial"/>
                <a:cs typeface="Arial"/>
              </a:rPr>
              <a:t>О</a:t>
            </a:r>
            <a:r>
              <a:rPr sz="1400" b="1" spc="-114" dirty="0">
                <a:solidFill>
                  <a:srgbClr val="39174D"/>
                </a:solidFill>
                <a:latin typeface="Arial"/>
                <a:cs typeface="Arial"/>
              </a:rPr>
              <a:t> </a:t>
            </a:r>
            <a:r>
              <a:rPr sz="1400" b="1" spc="-80" dirty="0">
                <a:solidFill>
                  <a:srgbClr val="39174D"/>
                </a:solidFill>
                <a:latin typeface="Arial"/>
                <a:cs typeface="Arial"/>
              </a:rPr>
              <a:t>В</a:t>
            </a:r>
            <a:r>
              <a:rPr sz="1400" b="1" spc="-40" dirty="0">
                <a:solidFill>
                  <a:srgbClr val="39174D"/>
                </a:solidFill>
                <a:latin typeface="Arial"/>
                <a:cs typeface="Arial"/>
              </a:rPr>
              <a:t>О</a:t>
            </a:r>
            <a:r>
              <a:rPr sz="1400" b="1" spc="-45" dirty="0">
                <a:solidFill>
                  <a:srgbClr val="39174D"/>
                </a:solidFill>
                <a:latin typeface="Arial"/>
                <a:cs typeface="Arial"/>
              </a:rPr>
              <a:t>С</a:t>
            </a:r>
            <a:r>
              <a:rPr sz="1400" b="1" spc="-40" dirty="0">
                <a:solidFill>
                  <a:srgbClr val="39174D"/>
                </a:solidFill>
                <a:latin typeface="Arial"/>
                <a:cs typeface="Arial"/>
              </a:rPr>
              <a:t>ПИ</a:t>
            </a:r>
            <a:r>
              <a:rPr sz="1400" b="1" spc="-130" dirty="0">
                <a:solidFill>
                  <a:srgbClr val="39174D"/>
                </a:solidFill>
                <a:latin typeface="Arial"/>
                <a:cs typeface="Arial"/>
              </a:rPr>
              <a:t>Т</a:t>
            </a:r>
            <a:r>
              <a:rPr sz="1400" b="1" spc="-80" dirty="0">
                <a:solidFill>
                  <a:srgbClr val="39174D"/>
                </a:solidFill>
                <a:latin typeface="Arial"/>
                <a:cs typeface="Arial"/>
              </a:rPr>
              <a:t>А</a:t>
            </a:r>
            <a:r>
              <a:rPr sz="1400" b="1" spc="-45" dirty="0">
                <a:solidFill>
                  <a:srgbClr val="39174D"/>
                </a:solidFill>
                <a:latin typeface="Arial"/>
                <a:cs typeface="Arial"/>
              </a:rPr>
              <a:t>Н</a:t>
            </a:r>
            <a:r>
              <a:rPr sz="1400" b="1" spc="-40" dirty="0">
                <a:solidFill>
                  <a:srgbClr val="39174D"/>
                </a:solidFill>
                <a:latin typeface="Arial"/>
                <a:cs typeface="Arial"/>
              </a:rPr>
              <a:t>И</a:t>
            </a:r>
            <a:r>
              <a:rPr sz="1400" b="1" dirty="0">
                <a:solidFill>
                  <a:srgbClr val="39174D"/>
                </a:solidFill>
                <a:latin typeface="Arial"/>
                <a:cs typeface="Arial"/>
              </a:rPr>
              <a:t>Ю  И </a:t>
            </a:r>
            <a:r>
              <a:rPr sz="1400" b="1" spc="-35" dirty="0">
                <a:solidFill>
                  <a:srgbClr val="39174D"/>
                </a:solidFill>
                <a:latin typeface="Arial"/>
                <a:cs typeface="Arial"/>
              </a:rPr>
              <a:t>ВЗАИМОДЕЙСТВИЮ</a:t>
            </a:r>
            <a:endParaRPr sz="1400">
              <a:latin typeface="Arial"/>
              <a:cs typeface="Arial"/>
            </a:endParaRPr>
          </a:p>
          <a:p>
            <a:pPr marL="12065" marR="5080" algn="ctr">
              <a:lnSpc>
                <a:spcPct val="100000"/>
              </a:lnSpc>
            </a:pPr>
            <a:r>
              <a:rPr sz="1400" b="1" dirty="0">
                <a:solidFill>
                  <a:srgbClr val="39174D"/>
                </a:solidFill>
                <a:latin typeface="Arial"/>
                <a:cs typeface="Arial"/>
              </a:rPr>
              <a:t>С </a:t>
            </a:r>
            <a:r>
              <a:rPr sz="1400" b="1" spc="-5" dirty="0">
                <a:solidFill>
                  <a:srgbClr val="39174D"/>
                </a:solidFill>
                <a:latin typeface="Arial"/>
                <a:cs typeface="Arial"/>
              </a:rPr>
              <a:t>ДЕ</a:t>
            </a:r>
            <a:r>
              <a:rPr sz="1400" b="1" spc="-15" dirty="0">
                <a:solidFill>
                  <a:srgbClr val="39174D"/>
                </a:solidFill>
                <a:latin typeface="Arial"/>
                <a:cs typeface="Arial"/>
              </a:rPr>
              <a:t>Т</a:t>
            </a:r>
            <a:r>
              <a:rPr sz="1400" b="1" spc="-10" dirty="0">
                <a:solidFill>
                  <a:srgbClr val="39174D"/>
                </a:solidFill>
                <a:latin typeface="Arial"/>
                <a:cs typeface="Arial"/>
              </a:rPr>
              <a:t>С</a:t>
            </a:r>
            <a:r>
              <a:rPr sz="1400" b="1" spc="-5" dirty="0">
                <a:solidFill>
                  <a:srgbClr val="39174D"/>
                </a:solidFill>
                <a:latin typeface="Arial"/>
                <a:cs typeface="Arial"/>
              </a:rPr>
              <a:t>К</a:t>
            </a:r>
            <a:r>
              <a:rPr sz="1400" b="1" spc="-15" dirty="0">
                <a:solidFill>
                  <a:srgbClr val="39174D"/>
                </a:solidFill>
                <a:latin typeface="Arial"/>
                <a:cs typeface="Arial"/>
              </a:rPr>
              <a:t>И</a:t>
            </a:r>
            <a:r>
              <a:rPr sz="1400" b="1" spc="5" dirty="0">
                <a:solidFill>
                  <a:srgbClr val="39174D"/>
                </a:solidFill>
                <a:latin typeface="Arial"/>
                <a:cs typeface="Arial"/>
              </a:rPr>
              <a:t>М</a:t>
            </a:r>
            <a:r>
              <a:rPr sz="1400" b="1" dirty="0">
                <a:solidFill>
                  <a:srgbClr val="39174D"/>
                </a:solidFill>
                <a:latin typeface="Arial"/>
                <a:cs typeface="Arial"/>
              </a:rPr>
              <a:t>И</a:t>
            </a:r>
            <a:r>
              <a:rPr sz="1400" b="1" spc="-90" dirty="0">
                <a:solidFill>
                  <a:srgbClr val="39174D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39174D"/>
                </a:solidFill>
                <a:latin typeface="Arial"/>
                <a:cs typeface="Arial"/>
              </a:rPr>
              <a:t>ОБ</a:t>
            </a:r>
            <a:r>
              <a:rPr sz="1400" b="1" spc="-30" dirty="0">
                <a:solidFill>
                  <a:srgbClr val="39174D"/>
                </a:solidFill>
                <a:latin typeface="Arial"/>
                <a:cs typeface="Arial"/>
              </a:rPr>
              <a:t>Щ</a:t>
            </a:r>
            <a:r>
              <a:rPr sz="1400" b="1" spc="-15" dirty="0">
                <a:solidFill>
                  <a:srgbClr val="39174D"/>
                </a:solidFill>
                <a:latin typeface="Arial"/>
                <a:cs typeface="Arial"/>
              </a:rPr>
              <a:t>Е</a:t>
            </a:r>
            <a:r>
              <a:rPr sz="1400" b="1" spc="-55" dirty="0">
                <a:solidFill>
                  <a:srgbClr val="39174D"/>
                </a:solidFill>
                <a:latin typeface="Arial"/>
                <a:cs typeface="Arial"/>
              </a:rPr>
              <a:t>С</a:t>
            </a:r>
            <a:r>
              <a:rPr sz="1400" b="1" spc="-20" dirty="0">
                <a:solidFill>
                  <a:srgbClr val="39174D"/>
                </a:solidFill>
                <a:latin typeface="Arial"/>
                <a:cs typeface="Arial"/>
              </a:rPr>
              <a:t>ТВ</a:t>
            </a:r>
            <a:r>
              <a:rPr sz="1400" b="1" spc="-15" dirty="0">
                <a:solidFill>
                  <a:srgbClr val="39174D"/>
                </a:solidFill>
                <a:latin typeface="Arial"/>
                <a:cs typeface="Arial"/>
              </a:rPr>
              <a:t>Е</a:t>
            </a:r>
            <a:r>
              <a:rPr sz="1400" b="1" spc="-20" dirty="0">
                <a:solidFill>
                  <a:srgbClr val="39174D"/>
                </a:solidFill>
                <a:latin typeface="Arial"/>
                <a:cs typeface="Arial"/>
              </a:rPr>
              <a:t>НН</a:t>
            </a:r>
            <a:r>
              <a:rPr sz="1400" b="1" spc="-10" dirty="0">
                <a:solidFill>
                  <a:srgbClr val="39174D"/>
                </a:solidFill>
                <a:latin typeface="Arial"/>
                <a:cs typeface="Arial"/>
              </a:rPr>
              <a:t>Ы</a:t>
            </a:r>
            <a:r>
              <a:rPr sz="1400" b="1" spc="5" dirty="0">
                <a:solidFill>
                  <a:srgbClr val="39174D"/>
                </a:solidFill>
                <a:latin typeface="Arial"/>
                <a:cs typeface="Arial"/>
              </a:rPr>
              <a:t>М</a:t>
            </a:r>
            <a:r>
              <a:rPr sz="1400" b="1" dirty="0">
                <a:solidFill>
                  <a:srgbClr val="39174D"/>
                </a:solidFill>
                <a:latin typeface="Arial"/>
                <a:cs typeface="Arial"/>
              </a:rPr>
              <a:t>И  </a:t>
            </a:r>
            <a:r>
              <a:rPr sz="1400" b="1" spc="-5" dirty="0">
                <a:solidFill>
                  <a:srgbClr val="39174D"/>
                </a:solidFill>
                <a:latin typeface="Arial"/>
                <a:cs typeface="Arial"/>
              </a:rPr>
              <a:t>ОБЪЕДИНЕНИЯМИ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2694744" y="7818683"/>
            <a:ext cx="2776220" cy="7721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802005" marR="5080" indent="-789940">
              <a:lnSpc>
                <a:spcPts val="3000"/>
              </a:lnSpc>
              <a:spcBef>
                <a:spcPts val="80"/>
              </a:spcBef>
            </a:pPr>
            <a:r>
              <a:rPr sz="2400" b="1" spc="229" dirty="0">
                <a:solidFill>
                  <a:srgbClr val="39174D"/>
                </a:solidFill>
                <a:latin typeface="Arial"/>
                <a:cs typeface="Arial"/>
              </a:rPr>
              <a:t>А</a:t>
            </a:r>
            <a:r>
              <a:rPr sz="2400" b="1" spc="-30" dirty="0">
                <a:solidFill>
                  <a:srgbClr val="39174D"/>
                </a:solidFill>
                <a:latin typeface="Arial"/>
                <a:cs typeface="Arial"/>
              </a:rPr>
              <a:t>Д</a:t>
            </a:r>
            <a:r>
              <a:rPr sz="2400" b="1" dirty="0">
                <a:solidFill>
                  <a:srgbClr val="39174D"/>
                </a:solidFill>
                <a:latin typeface="Arial"/>
                <a:cs typeface="Arial"/>
              </a:rPr>
              <a:t>МИ</a:t>
            </a:r>
            <a:r>
              <a:rPr sz="2400" b="1" spc="-20" dirty="0">
                <a:solidFill>
                  <a:srgbClr val="39174D"/>
                </a:solidFill>
                <a:latin typeface="Arial"/>
                <a:cs typeface="Arial"/>
              </a:rPr>
              <a:t>Н</a:t>
            </a:r>
            <a:r>
              <a:rPr sz="2400" b="1" dirty="0">
                <a:solidFill>
                  <a:srgbClr val="39174D"/>
                </a:solidFill>
                <a:latin typeface="Arial"/>
                <a:cs typeface="Arial"/>
              </a:rPr>
              <a:t>И</a:t>
            </a:r>
            <a:r>
              <a:rPr sz="2400" b="1" spc="-200" dirty="0">
                <a:solidFill>
                  <a:srgbClr val="39174D"/>
                </a:solidFill>
                <a:latin typeface="Arial"/>
                <a:cs typeface="Arial"/>
              </a:rPr>
              <a:t>С</a:t>
            </a:r>
            <a:r>
              <a:rPr sz="2400" b="1" spc="-5" dirty="0">
                <a:solidFill>
                  <a:srgbClr val="39174D"/>
                </a:solidFill>
                <a:latin typeface="Arial"/>
                <a:cs typeface="Arial"/>
              </a:rPr>
              <a:t>Т</a:t>
            </a:r>
            <a:r>
              <a:rPr sz="2400" b="1" spc="-680" dirty="0">
                <a:solidFill>
                  <a:srgbClr val="39174D"/>
                </a:solidFill>
                <a:latin typeface="Arial"/>
                <a:cs typeface="Arial"/>
              </a:rPr>
              <a:t>Р</a:t>
            </a:r>
            <a:r>
              <a:rPr sz="2400" b="1" spc="-30" dirty="0">
                <a:solidFill>
                  <a:srgbClr val="39174D"/>
                </a:solidFill>
                <a:latin typeface="Arial"/>
                <a:cs typeface="Arial"/>
              </a:rPr>
              <a:t>А</a:t>
            </a:r>
            <a:r>
              <a:rPr sz="2400" b="1" dirty="0">
                <a:solidFill>
                  <a:srgbClr val="39174D"/>
                </a:solidFill>
                <a:latin typeface="Arial"/>
                <a:cs typeface="Arial"/>
              </a:rPr>
              <a:t>ЦИЯ  </a:t>
            </a:r>
            <a:r>
              <a:rPr sz="2400" b="1" spc="-35" dirty="0">
                <a:solidFill>
                  <a:srgbClr val="39174D"/>
                </a:solidFill>
                <a:latin typeface="Arial"/>
                <a:cs typeface="Arial"/>
              </a:rPr>
              <a:t>ШКОЛЫ</a:t>
            </a:r>
            <a:endParaRPr sz="240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3069385" y="9604385"/>
            <a:ext cx="200977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6985" algn="ctr">
              <a:lnSpc>
                <a:spcPct val="100000"/>
              </a:lnSpc>
              <a:spcBef>
                <a:spcPts val="100"/>
              </a:spcBef>
            </a:pPr>
            <a:r>
              <a:rPr sz="1800" b="1" spc="-30" dirty="0">
                <a:solidFill>
                  <a:srgbClr val="39174D"/>
                </a:solidFill>
                <a:latin typeface="Arial"/>
                <a:cs typeface="Arial"/>
              </a:rPr>
              <a:t>ОБУЧАЮЩИЕСЯ </a:t>
            </a:r>
            <a:r>
              <a:rPr sz="1800" b="1" spc="-25" dirty="0">
                <a:solidFill>
                  <a:srgbClr val="39174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9174D"/>
                </a:solidFill>
                <a:latin typeface="Arial"/>
                <a:cs typeface="Arial"/>
              </a:rPr>
              <a:t>ОБЩ</a:t>
            </a:r>
            <a:r>
              <a:rPr sz="1800" b="1" spc="-5" dirty="0">
                <a:solidFill>
                  <a:srgbClr val="39174D"/>
                </a:solidFill>
                <a:latin typeface="Arial"/>
                <a:cs typeface="Arial"/>
              </a:rPr>
              <a:t>Е</a:t>
            </a:r>
            <a:r>
              <a:rPr sz="1800" b="1" dirty="0">
                <a:solidFill>
                  <a:srgbClr val="39174D"/>
                </a:solidFill>
                <a:latin typeface="Arial"/>
                <a:cs typeface="Arial"/>
              </a:rPr>
              <a:t>ОБ</a:t>
            </a:r>
            <a:r>
              <a:rPr sz="1800" b="1" spc="-470" dirty="0">
                <a:solidFill>
                  <a:srgbClr val="39174D"/>
                </a:solidFill>
                <a:latin typeface="Arial"/>
                <a:cs typeface="Arial"/>
              </a:rPr>
              <a:t>Р</a:t>
            </a:r>
            <a:r>
              <a:rPr sz="1800" b="1" spc="-160" dirty="0">
                <a:solidFill>
                  <a:srgbClr val="39174D"/>
                </a:solidFill>
                <a:latin typeface="Arial"/>
                <a:cs typeface="Arial"/>
              </a:rPr>
              <a:t>А</a:t>
            </a:r>
            <a:r>
              <a:rPr sz="1800" b="1" spc="-75" dirty="0">
                <a:solidFill>
                  <a:srgbClr val="39174D"/>
                </a:solidFill>
                <a:latin typeface="Arial"/>
                <a:cs typeface="Arial"/>
              </a:rPr>
              <a:t>З</a:t>
            </a:r>
            <a:r>
              <a:rPr sz="1800" b="1" dirty="0">
                <a:solidFill>
                  <a:srgbClr val="39174D"/>
                </a:solidFill>
                <a:latin typeface="Arial"/>
                <a:cs typeface="Arial"/>
              </a:rPr>
              <a:t>О</a:t>
            </a:r>
            <a:r>
              <a:rPr sz="1800" b="1" spc="-235" dirty="0">
                <a:solidFill>
                  <a:srgbClr val="39174D"/>
                </a:solidFill>
                <a:latin typeface="Arial"/>
                <a:cs typeface="Arial"/>
              </a:rPr>
              <a:t>В</a:t>
            </a:r>
            <a:r>
              <a:rPr sz="1800" b="1" spc="-114" dirty="0">
                <a:solidFill>
                  <a:srgbClr val="39174D"/>
                </a:solidFill>
                <a:latin typeface="Arial"/>
                <a:cs typeface="Arial"/>
              </a:rPr>
              <a:t>А</a:t>
            </a:r>
            <a:r>
              <a:rPr sz="1800" b="1" dirty="0">
                <a:solidFill>
                  <a:srgbClr val="39174D"/>
                </a:solidFill>
                <a:latin typeface="Arial"/>
                <a:cs typeface="Arial"/>
              </a:rPr>
              <a:t>-  ТЕЛЬНЫХ </a:t>
            </a:r>
            <a:r>
              <a:rPr sz="1800" b="1" spc="5" dirty="0">
                <a:solidFill>
                  <a:srgbClr val="39174D"/>
                </a:solidFill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39174D"/>
                </a:solidFill>
                <a:latin typeface="Arial"/>
                <a:cs typeface="Arial"/>
              </a:rPr>
              <a:t>ОРГАНИЗАЦИЙ</a:t>
            </a:r>
            <a:endParaRPr sz="180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9972547" y="2120211"/>
            <a:ext cx="4425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9259" algn="l"/>
              </a:tabLst>
            </a:pPr>
            <a:r>
              <a:rPr sz="2400" u="heavy" dirty="0">
                <a:solidFill>
                  <a:srgbClr val="FFFFFF"/>
                </a:solidFill>
                <a:uFill>
                  <a:solidFill>
                    <a:srgbClr val="FFDBA1"/>
                  </a:solidFill>
                </a:uFill>
                <a:latin typeface="Times New Roman"/>
                <a:cs typeface="Times New Roman"/>
              </a:rPr>
              <a:t> 	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11330780" y="1388709"/>
            <a:ext cx="5326380" cy="161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400" spc="-185" dirty="0">
                <a:solidFill>
                  <a:srgbClr val="FFFFFF"/>
                </a:solidFill>
                <a:latin typeface="Microsoft Sans Serif"/>
                <a:cs typeface="Microsoft Sans Serif"/>
              </a:rPr>
              <a:t>БЕ</a:t>
            </a:r>
            <a:r>
              <a:rPr sz="2400" spc="-190" dirty="0">
                <a:solidFill>
                  <a:srgbClr val="FFFFFF"/>
                </a:solidFill>
                <a:latin typeface="Microsoft Sans Serif"/>
                <a:cs typeface="Microsoft Sans Serif"/>
              </a:rPr>
              <a:t>СП</a:t>
            </a:r>
            <a:r>
              <a:rPr sz="2400" spc="-185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400" spc="-229" dirty="0">
                <a:solidFill>
                  <a:srgbClr val="FFFFFF"/>
                </a:solidFill>
                <a:latin typeface="Microsoft Sans Serif"/>
                <a:cs typeface="Microsoft Sans Serif"/>
              </a:rPr>
              <a:t>Ч</a:t>
            </a:r>
            <a:r>
              <a:rPr sz="24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400" spc="-190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24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400" spc="-2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1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2400" spc="-285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2400" spc="-315" dirty="0">
                <a:solidFill>
                  <a:srgbClr val="FFFFFF"/>
                </a:solidFill>
                <a:latin typeface="Microsoft Sans Serif"/>
                <a:cs typeface="Microsoft Sans Serif"/>
              </a:rPr>
              <a:t>Л</a:t>
            </a:r>
            <a:r>
              <a:rPr sz="2400" spc="-19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400" spc="-200" dirty="0">
                <a:solidFill>
                  <a:srgbClr val="FFFFFF"/>
                </a:solidFill>
                <a:latin typeface="Microsoft Sans Serif"/>
                <a:cs typeface="Microsoft Sans Serif"/>
              </a:rPr>
              <a:t>ВИ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Й</a:t>
            </a:r>
            <a:r>
              <a:rPr sz="2400" spc="-3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65" dirty="0">
                <a:solidFill>
                  <a:srgbClr val="FFFFFF"/>
                </a:solidFill>
                <a:latin typeface="Microsoft Sans Serif"/>
                <a:cs typeface="Microsoft Sans Serif"/>
              </a:rPr>
              <a:t>Д</a:t>
            </a:r>
            <a:r>
              <a:rPr sz="2400" spc="-245" dirty="0">
                <a:solidFill>
                  <a:srgbClr val="FFFFFF"/>
                </a:solidFill>
                <a:latin typeface="Microsoft Sans Serif"/>
                <a:cs typeface="Microsoft Sans Serif"/>
              </a:rPr>
              <a:t>Л</a:t>
            </a:r>
            <a:r>
              <a:rPr sz="2400" spc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Я</a:t>
            </a:r>
            <a:r>
              <a:rPr sz="2400" spc="-330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24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400" spc="-195" dirty="0">
                <a:solidFill>
                  <a:srgbClr val="FFFFFF"/>
                </a:solidFill>
                <a:latin typeface="Microsoft Sans Serif"/>
                <a:cs typeface="Microsoft Sans Serif"/>
              </a:rPr>
              <a:t>Б</a:t>
            </a:r>
            <a:r>
              <a:rPr sz="2400" spc="-16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400" spc="-170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Ы  </a:t>
            </a:r>
            <a:r>
              <a:rPr sz="2400" spc="-235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24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400" spc="-185" dirty="0">
                <a:solidFill>
                  <a:srgbClr val="FFFFFF"/>
                </a:solidFill>
                <a:latin typeface="Microsoft Sans Serif"/>
                <a:cs typeface="Microsoft Sans Serif"/>
              </a:rPr>
              <a:t>ВЕТ</a:t>
            </a:r>
            <a:r>
              <a:rPr sz="2400" spc="-190" dirty="0">
                <a:solidFill>
                  <a:srgbClr val="FFFFFF"/>
                </a:solidFill>
                <a:latin typeface="Microsoft Sans Serif"/>
                <a:cs typeface="Microsoft Sans Serif"/>
              </a:rPr>
              <a:t>НИ</a:t>
            </a:r>
            <a:r>
              <a:rPr sz="2400" spc="-405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24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400" spc="-2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80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2400" spc="-2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2400" spc="-190" dirty="0">
                <a:solidFill>
                  <a:srgbClr val="FFFFFF"/>
                </a:solidFill>
                <a:latin typeface="Microsoft Sans Serif"/>
                <a:cs typeface="Microsoft Sans Serif"/>
              </a:rPr>
              <a:t>НИ</a:t>
            </a:r>
            <a:r>
              <a:rPr sz="2400" spc="-200" dirty="0">
                <a:solidFill>
                  <a:srgbClr val="FFFFFF"/>
                </a:solidFill>
                <a:latin typeface="Microsoft Sans Serif"/>
                <a:cs typeface="Microsoft Sans Serif"/>
              </a:rPr>
              <a:t>Ц</a:t>
            </a:r>
            <a:r>
              <a:rPr sz="2400" spc="-190" dirty="0">
                <a:solidFill>
                  <a:srgbClr val="FFFFFF"/>
                </a:solidFill>
                <a:latin typeface="Microsoft Sans Serif"/>
                <a:cs typeface="Microsoft Sans Serif"/>
              </a:rPr>
              <a:t>ИП</a:t>
            </a:r>
            <a:r>
              <a:rPr sz="2400" spc="-140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400" spc="-305" dirty="0">
                <a:solidFill>
                  <a:srgbClr val="FFFFFF"/>
                </a:solidFill>
                <a:latin typeface="Microsoft Sans Serif"/>
                <a:cs typeface="Microsoft Sans Serif"/>
              </a:rPr>
              <a:t>Л</a:t>
            </a:r>
            <a:r>
              <a:rPr sz="2400" spc="-185" dirty="0">
                <a:solidFill>
                  <a:srgbClr val="FFFFFF"/>
                </a:solidFill>
                <a:latin typeface="Microsoft Sans Serif"/>
                <a:cs typeface="Microsoft Sans Serif"/>
              </a:rPr>
              <a:t>Ь</a:t>
            </a:r>
            <a:r>
              <a:rPr sz="2400" spc="-190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2400" spc="-180" dirty="0">
                <a:solidFill>
                  <a:srgbClr val="FFFFFF"/>
                </a:solidFill>
                <a:latin typeface="Microsoft Sans Serif"/>
                <a:cs typeface="Microsoft Sans Serif"/>
              </a:rPr>
              <a:t>Ы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Х  </a:t>
            </a:r>
            <a:r>
              <a:rPr sz="2400" spc="-265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КООРДИНАТОРОВ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2400" spc="-18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400" spc="-190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2400" spc="-400" dirty="0">
                <a:solidFill>
                  <a:srgbClr val="FFFFFF"/>
                </a:solidFill>
                <a:latin typeface="Microsoft Sans Serif"/>
                <a:cs typeface="Microsoft Sans Serif"/>
              </a:rPr>
              <a:t>Г</a:t>
            </a:r>
            <a:r>
              <a:rPr sz="2400" spc="-190" dirty="0">
                <a:solidFill>
                  <a:srgbClr val="FFFFFF"/>
                </a:solidFill>
                <a:latin typeface="Microsoft Sans Serif"/>
                <a:cs typeface="Microsoft Sans Serif"/>
              </a:rPr>
              <a:t>АНИ</a:t>
            </a:r>
            <a:r>
              <a:rPr sz="2400" spc="-260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2400" spc="-190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400" spc="-204" dirty="0">
                <a:solidFill>
                  <a:srgbClr val="FFFFFF"/>
                </a:solidFill>
                <a:latin typeface="Microsoft Sans Serif"/>
                <a:cs typeface="Microsoft Sans Serif"/>
              </a:rPr>
              <a:t>Ц</a:t>
            </a:r>
            <a:r>
              <a:rPr sz="2400" spc="-18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Я</a:t>
            </a:r>
            <a:r>
              <a:rPr sz="2400" spc="-2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25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2400" spc="-17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400" spc="-180" dirty="0">
                <a:solidFill>
                  <a:srgbClr val="FFFFFF"/>
                </a:solidFill>
                <a:latin typeface="Microsoft Sans Serif"/>
                <a:cs typeface="Microsoft Sans Serif"/>
              </a:rPr>
              <a:t>ВЕ</a:t>
            </a:r>
            <a:r>
              <a:rPr sz="2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Щ</a:t>
            </a:r>
            <a:r>
              <a:rPr sz="2400" spc="-180" dirty="0">
                <a:solidFill>
                  <a:srgbClr val="FFFFFF"/>
                </a:solidFill>
                <a:latin typeface="Microsoft Sans Serif"/>
                <a:cs typeface="Microsoft Sans Serif"/>
              </a:rPr>
              <a:t>АНИ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Й</a:t>
            </a:r>
            <a:r>
              <a:rPr sz="2400" spc="-3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18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400" spc="-105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400" spc="-325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7550720" y="3186349"/>
            <a:ext cx="9900285" cy="161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5"/>
              </a:spcBef>
            </a:pPr>
            <a:r>
              <a:rPr sz="2100" spc="-195" dirty="0">
                <a:solidFill>
                  <a:srgbClr val="FFFFFF"/>
                </a:solidFill>
                <a:latin typeface="Microsoft Sans Serif"/>
                <a:cs typeface="Microsoft Sans Serif"/>
              </a:rPr>
              <a:t>ВЗАИМОДЕЙСТВИЕ </a:t>
            </a:r>
            <a:r>
              <a:rPr sz="2100" dirty="0">
                <a:solidFill>
                  <a:srgbClr val="FFFFFF"/>
                </a:solidFill>
                <a:latin typeface="Microsoft Sans Serif"/>
                <a:cs typeface="Microsoft Sans Serif"/>
              </a:rPr>
              <a:t>С </a:t>
            </a:r>
            <a:r>
              <a:rPr sz="2100" spc="-155" dirty="0">
                <a:solidFill>
                  <a:srgbClr val="FFFFFF"/>
                </a:solidFill>
                <a:latin typeface="Microsoft Sans Serif"/>
                <a:cs typeface="Microsoft Sans Serif"/>
              </a:rPr>
              <a:t>ОРГАНАМИ, </a:t>
            </a:r>
            <a:r>
              <a:rPr sz="2100" spc="-18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ОСУЩЕСТВЛЯЮЩИМИ </a:t>
            </a:r>
            <a:r>
              <a:rPr sz="21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УПРАВЛЕНИЕ </a:t>
            </a:r>
            <a:r>
              <a:rPr sz="2100" dirty="0">
                <a:solidFill>
                  <a:srgbClr val="FFFFFF"/>
                </a:solidFill>
                <a:latin typeface="Microsoft Sans Serif"/>
                <a:cs typeface="Microsoft Sans Serif"/>
              </a:rPr>
              <a:t>В </a:t>
            </a:r>
            <a:r>
              <a:rPr sz="2100" spc="-145" dirty="0">
                <a:solidFill>
                  <a:srgbClr val="FFFFFF"/>
                </a:solidFill>
                <a:latin typeface="Microsoft Sans Serif"/>
                <a:cs typeface="Microsoft Sans Serif"/>
              </a:rPr>
              <a:t>СФЕРЕ </a:t>
            </a:r>
            <a:r>
              <a:rPr sz="2100" spc="-1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100" spc="-165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ОБРАЗОВАНИЯ,</a:t>
            </a:r>
            <a:r>
              <a:rPr sz="2100" spc="-2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100" spc="-195" dirty="0">
                <a:solidFill>
                  <a:srgbClr val="FFFFFF"/>
                </a:solidFill>
                <a:latin typeface="Microsoft Sans Serif"/>
                <a:cs typeface="Microsoft Sans Serif"/>
              </a:rPr>
              <a:t>ФГБУ</a:t>
            </a:r>
            <a:r>
              <a:rPr sz="2100" spc="-2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100" spc="-160" dirty="0">
                <a:solidFill>
                  <a:srgbClr val="FFFFFF"/>
                </a:solidFill>
                <a:latin typeface="Microsoft Sans Serif"/>
                <a:cs typeface="Microsoft Sans Serif"/>
              </a:rPr>
              <a:t>«РОСДЕТЦЕНТР»,</a:t>
            </a:r>
            <a:r>
              <a:rPr sz="2100" spc="-1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100" spc="-155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РЕГИОНАЛЬНЫМ</a:t>
            </a:r>
            <a:r>
              <a:rPr sz="2100" spc="-2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1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РЕСУРСНЫМ</a:t>
            </a:r>
            <a:r>
              <a:rPr sz="2100" spc="-2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100" spc="-150" dirty="0">
                <a:solidFill>
                  <a:srgbClr val="FFFFFF"/>
                </a:solidFill>
                <a:latin typeface="Microsoft Sans Serif"/>
                <a:cs typeface="Microsoft Sans Serif"/>
              </a:rPr>
              <a:t>ЦЕНТРОМ</a:t>
            </a:r>
            <a:r>
              <a:rPr sz="2100" spc="-2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И </a:t>
            </a:r>
            <a:r>
              <a:rPr sz="2100" spc="-5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1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АДМИНИСТРАЦИЕЙШКОЛЫ</a:t>
            </a:r>
            <a:endParaRPr sz="2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305"/>
              </a:spcBef>
            </a:pPr>
            <a:r>
              <a:rPr sz="2100" spc="-195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КООРДИНАЦИЯ</a:t>
            </a:r>
            <a:r>
              <a:rPr sz="2100" spc="-2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100" spc="-190" dirty="0">
                <a:solidFill>
                  <a:srgbClr val="FFFFFF"/>
                </a:solidFill>
                <a:latin typeface="Microsoft Sans Serif"/>
                <a:cs typeface="Microsoft Sans Serif"/>
              </a:rPr>
              <a:t>ДЕЯТЕЛЬНОСТИ</a:t>
            </a:r>
            <a:r>
              <a:rPr sz="2100" spc="-2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100" spc="-16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СОВЕТНИКОВ,</a:t>
            </a:r>
            <a:r>
              <a:rPr sz="2100" spc="-2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1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ОРГАНИЗАЦИЯ</a:t>
            </a:r>
            <a:endParaRPr sz="210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7550720" y="4903158"/>
            <a:ext cx="10230485" cy="244094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sz="2100" spc="-215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2100" spc="-16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100" spc="-155" dirty="0">
                <a:solidFill>
                  <a:srgbClr val="FFFFFF"/>
                </a:solidFill>
                <a:latin typeface="Microsoft Sans Serif"/>
                <a:cs typeface="Microsoft Sans Serif"/>
              </a:rPr>
              <a:t>ВЕ</a:t>
            </a:r>
            <a:r>
              <a:rPr sz="21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Щ</a:t>
            </a:r>
            <a:r>
              <a:rPr sz="2100" spc="-15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100" spc="-165" dirty="0">
                <a:solidFill>
                  <a:srgbClr val="FFFFFF"/>
                </a:solidFill>
                <a:latin typeface="Microsoft Sans Serif"/>
                <a:cs typeface="Microsoft Sans Serif"/>
              </a:rPr>
              <a:t>НИ</a:t>
            </a:r>
            <a:r>
              <a:rPr sz="2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Й</a:t>
            </a:r>
            <a:r>
              <a:rPr sz="2100" spc="-2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100" spc="-165" dirty="0">
                <a:solidFill>
                  <a:srgbClr val="FFFFFF"/>
                </a:solidFill>
                <a:latin typeface="Microsoft Sans Serif"/>
                <a:cs typeface="Microsoft Sans Serif"/>
              </a:rPr>
              <a:t>ИН</a:t>
            </a:r>
            <a:r>
              <a:rPr sz="2100" spc="-345" dirty="0">
                <a:solidFill>
                  <a:srgbClr val="FFFFFF"/>
                </a:solidFill>
                <a:latin typeface="Microsoft Sans Serif"/>
                <a:cs typeface="Microsoft Sans Serif"/>
              </a:rPr>
              <a:t>Ф</a:t>
            </a:r>
            <a:r>
              <a:rPr sz="2100" spc="-16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100" spc="-180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2100" spc="-160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2100" spc="-15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100" spc="-185" dirty="0">
                <a:solidFill>
                  <a:srgbClr val="FFFFFF"/>
                </a:solidFill>
                <a:latin typeface="Microsoft Sans Serif"/>
                <a:cs typeface="Microsoft Sans Serif"/>
              </a:rPr>
              <a:t>Ц</a:t>
            </a:r>
            <a:r>
              <a:rPr sz="2100" spc="-165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100" spc="-16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100" spc="-165" dirty="0">
                <a:solidFill>
                  <a:srgbClr val="FFFFFF"/>
                </a:solidFill>
                <a:latin typeface="Microsoft Sans Serif"/>
                <a:cs typeface="Microsoft Sans Serif"/>
              </a:rPr>
              <a:t>НН</a:t>
            </a:r>
            <a:r>
              <a:rPr sz="2100" spc="-16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100" spc="-165" dirty="0">
                <a:solidFill>
                  <a:srgbClr val="FFFFFF"/>
                </a:solidFill>
                <a:latin typeface="Microsoft Sans Serif"/>
                <a:cs typeface="Microsoft Sans Serif"/>
              </a:rPr>
              <a:t>-</a:t>
            </a:r>
            <a:r>
              <a:rPr sz="2100" spc="-15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1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210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100" spc="-275" dirty="0">
                <a:solidFill>
                  <a:srgbClr val="FFFFFF"/>
                </a:solidFill>
                <a:latin typeface="Microsoft Sans Serif"/>
                <a:cs typeface="Microsoft Sans Serif"/>
              </a:rPr>
              <a:t>Л</a:t>
            </a:r>
            <a:r>
              <a:rPr sz="2100" spc="-18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100" spc="-160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2100" spc="-165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100" spc="-204" dirty="0">
                <a:solidFill>
                  <a:srgbClr val="FFFFFF"/>
                </a:solidFill>
                <a:latin typeface="Microsoft Sans Serif"/>
                <a:cs typeface="Microsoft Sans Serif"/>
              </a:rPr>
              <a:t>Ч</a:t>
            </a:r>
            <a:r>
              <a:rPr sz="2100" spc="-155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100" spc="-165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2100" spc="-350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2100" spc="-15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100" spc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Я</a:t>
            </a:r>
            <a:r>
              <a:rPr sz="2100" spc="-300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2100" spc="-15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100" spc="-195" dirty="0">
                <a:solidFill>
                  <a:srgbClr val="FFFFFF"/>
                </a:solidFill>
                <a:latin typeface="Microsoft Sans Serif"/>
                <a:cs typeface="Microsoft Sans Serif"/>
              </a:rPr>
              <a:t>Б</a:t>
            </a:r>
            <a:r>
              <a:rPr sz="2100" spc="-16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100" spc="-229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2100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endParaRPr sz="2100">
              <a:latin typeface="Microsoft Sans Serif"/>
              <a:cs typeface="Microsoft Sans Serif"/>
            </a:endParaRPr>
          </a:p>
          <a:p>
            <a:pPr marL="12700" marR="5080">
              <a:lnSpc>
                <a:spcPct val="117900"/>
              </a:lnSpc>
              <a:spcBef>
                <a:spcPts val="30"/>
              </a:spcBef>
            </a:pPr>
            <a:r>
              <a:rPr sz="21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ОРГАНИЗАЦИЯ </a:t>
            </a:r>
            <a:r>
              <a:rPr sz="2100" spc="-165" dirty="0">
                <a:solidFill>
                  <a:srgbClr val="FFFFFF"/>
                </a:solidFill>
                <a:latin typeface="Microsoft Sans Serif"/>
                <a:cs typeface="Microsoft Sans Serif"/>
              </a:rPr>
              <a:t>МЕРОПРИЯТИЙ </a:t>
            </a:r>
            <a:r>
              <a:rPr sz="2100" dirty="0">
                <a:solidFill>
                  <a:srgbClr val="FFFFFF"/>
                </a:solidFill>
                <a:latin typeface="Microsoft Sans Serif"/>
                <a:cs typeface="Microsoft Sans Serif"/>
              </a:rPr>
              <a:t>В </a:t>
            </a:r>
            <a:r>
              <a:rPr sz="2100" spc="-165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РАМКАХ </a:t>
            </a:r>
            <a:r>
              <a:rPr sz="21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РАБОЧЕЙ </a:t>
            </a:r>
            <a:r>
              <a:rPr sz="2100" spc="-19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ПРОГРАММЫ </a:t>
            </a:r>
            <a:r>
              <a:rPr sz="2100" spc="-185" dirty="0">
                <a:solidFill>
                  <a:srgbClr val="FFFFFF"/>
                </a:solidFill>
                <a:latin typeface="Microsoft Sans Serif"/>
                <a:cs typeface="Microsoft Sans Serif"/>
              </a:rPr>
              <a:t>ВОСПИТАНИЯ </a:t>
            </a:r>
            <a:r>
              <a:rPr sz="2100" spc="-1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100" spc="-195" dirty="0">
                <a:solidFill>
                  <a:srgbClr val="FFFFFF"/>
                </a:solidFill>
                <a:latin typeface="Microsoft Sans Serif"/>
                <a:cs typeface="Microsoft Sans Serif"/>
              </a:rPr>
              <a:t>ВЗАИМОДЕЙСТВИЕ </a:t>
            </a:r>
            <a:r>
              <a:rPr sz="2100" spc="-170" dirty="0">
                <a:solidFill>
                  <a:srgbClr val="FFFFFF"/>
                </a:solidFill>
                <a:latin typeface="Microsoft Sans Serif"/>
                <a:cs typeface="Microsoft Sans Serif"/>
              </a:rPr>
              <a:t>САДМИНИСТРАЦИЕЙ </a:t>
            </a:r>
            <a:r>
              <a:rPr sz="2100" spc="-140" dirty="0">
                <a:solidFill>
                  <a:srgbClr val="FFFFFF"/>
                </a:solidFill>
                <a:latin typeface="Microsoft Sans Serif"/>
                <a:cs typeface="Microsoft Sans Serif"/>
              </a:rPr>
              <a:t>ШКОЛЫ, </a:t>
            </a:r>
            <a:r>
              <a:rPr sz="2100" spc="-19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ЗАМЕСТИТЕЛЕМДИРЕКТОРА </a:t>
            </a:r>
            <a:r>
              <a:rPr sz="21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 </a:t>
            </a:r>
            <a:r>
              <a:rPr sz="21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ВР, </a:t>
            </a:r>
            <a:r>
              <a:rPr sz="2100" spc="-2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100" spc="-190" dirty="0">
                <a:solidFill>
                  <a:srgbClr val="FFFFFF"/>
                </a:solidFill>
                <a:latin typeface="Microsoft Sans Serif"/>
                <a:cs typeface="Microsoft Sans Serif"/>
              </a:rPr>
              <a:t>КЛАССНЫМИ</a:t>
            </a:r>
            <a:r>
              <a:rPr sz="2100" spc="-3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100" spc="-195" dirty="0">
                <a:solidFill>
                  <a:srgbClr val="FFFFFF"/>
                </a:solidFill>
                <a:latin typeface="Microsoft Sans Serif"/>
                <a:cs typeface="Microsoft Sans Serif"/>
              </a:rPr>
              <a:t>РУКОВОДИТЕЛЯМИ,</a:t>
            </a:r>
            <a:r>
              <a:rPr sz="2100" spc="-3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100" spc="-17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ОБУЧАЮЩИМИСЯ</a:t>
            </a:r>
            <a:r>
              <a:rPr sz="2100" spc="-2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1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ОО</a:t>
            </a:r>
            <a:r>
              <a:rPr sz="2100" spc="-11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1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1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ИХ</a:t>
            </a:r>
            <a:r>
              <a:rPr sz="21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100" spc="-204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РОДИТЕЛЯМИ</a:t>
            </a:r>
            <a:r>
              <a:rPr sz="2100" spc="-2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100" spc="-125" dirty="0">
                <a:solidFill>
                  <a:srgbClr val="FFFFFF"/>
                </a:solidFill>
                <a:latin typeface="Microsoft Sans Serif"/>
                <a:cs typeface="Microsoft Sans Serif"/>
              </a:rPr>
              <a:t>ВРАМКАХ </a:t>
            </a:r>
            <a:r>
              <a:rPr sz="2100" spc="-5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100" spc="-160" dirty="0">
                <a:solidFill>
                  <a:srgbClr val="FFFFFF"/>
                </a:solidFill>
                <a:latin typeface="Microsoft Sans Serif"/>
                <a:cs typeface="Microsoft Sans Serif"/>
              </a:rPr>
              <a:t>ОРГАНИЗАЦИИМЕРОПРИЯТИЙ</a:t>
            </a:r>
            <a:endParaRPr sz="2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100" spc="-165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100" spc="-160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2100" spc="-350" dirty="0">
                <a:solidFill>
                  <a:srgbClr val="FFFFFF"/>
                </a:solidFill>
                <a:latin typeface="Microsoft Sans Serif"/>
                <a:cs typeface="Microsoft Sans Serif"/>
              </a:rPr>
              <a:t>Ф</a:t>
            </a:r>
            <a:r>
              <a:rPr sz="2100" spc="-16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100" spc="-180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2100" spc="-155" dirty="0">
                <a:solidFill>
                  <a:srgbClr val="FFFFFF"/>
                </a:solidFill>
                <a:latin typeface="Microsoft Sans Serif"/>
                <a:cs typeface="Microsoft Sans Serif"/>
              </a:rPr>
              <a:t>МА</a:t>
            </a:r>
            <a:r>
              <a:rPr sz="2100" spc="-185" dirty="0">
                <a:solidFill>
                  <a:srgbClr val="FFFFFF"/>
                </a:solidFill>
                <a:latin typeface="Microsoft Sans Serif"/>
                <a:cs typeface="Microsoft Sans Serif"/>
              </a:rPr>
              <a:t>Ц</a:t>
            </a:r>
            <a:r>
              <a:rPr sz="2100" spc="-165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100" spc="-160" dirty="0">
                <a:solidFill>
                  <a:srgbClr val="FFFFFF"/>
                </a:solidFill>
                <a:latin typeface="Microsoft Sans Serif"/>
                <a:cs typeface="Microsoft Sans Serif"/>
              </a:rPr>
              <a:t>ОННО-</a:t>
            </a:r>
            <a:r>
              <a:rPr sz="2100" spc="-16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100" spc="-160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21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100" spc="-275" dirty="0">
                <a:solidFill>
                  <a:srgbClr val="FFFFFF"/>
                </a:solidFill>
                <a:latin typeface="Microsoft Sans Serif"/>
                <a:cs typeface="Microsoft Sans Serif"/>
              </a:rPr>
              <a:t>Л</a:t>
            </a:r>
            <a:r>
              <a:rPr sz="2100" spc="-165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100" spc="-160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2100" spc="-165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100" spc="-204" dirty="0">
                <a:solidFill>
                  <a:srgbClr val="FFFFFF"/>
                </a:solidFill>
                <a:latin typeface="Microsoft Sans Serif"/>
                <a:cs typeface="Microsoft Sans Serif"/>
              </a:rPr>
              <a:t>Ч</a:t>
            </a:r>
            <a:r>
              <a:rPr sz="2100" spc="-165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100" spc="-160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2100" spc="-335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2100" spc="-16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100" dirty="0">
                <a:solidFill>
                  <a:srgbClr val="FFFFFF"/>
                </a:solidFill>
                <a:latin typeface="Microsoft Sans Serif"/>
                <a:cs typeface="Microsoft Sans Serif"/>
              </a:rPr>
              <a:t>Я</a:t>
            </a:r>
            <a:r>
              <a:rPr sz="2100" spc="-3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100" spc="-300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2100" spc="-15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100" spc="-180" dirty="0">
                <a:solidFill>
                  <a:srgbClr val="FFFFFF"/>
                </a:solidFill>
                <a:latin typeface="Microsoft Sans Serif"/>
                <a:cs typeface="Microsoft Sans Serif"/>
              </a:rPr>
              <a:t>Б</a:t>
            </a:r>
            <a:r>
              <a:rPr sz="2100" spc="-16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100" spc="-229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2100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endParaRPr sz="210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7550720" y="7447774"/>
            <a:ext cx="11000105" cy="193167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2400" spc="-180" dirty="0">
                <a:solidFill>
                  <a:srgbClr val="FFFFFF"/>
                </a:solidFill>
                <a:latin typeface="Microsoft Sans Serif"/>
                <a:cs typeface="Microsoft Sans Serif"/>
              </a:rPr>
              <a:t>ОКАЗАНИЕ</a:t>
            </a:r>
            <a:r>
              <a:rPr sz="2400" spc="-2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35" dirty="0">
                <a:solidFill>
                  <a:srgbClr val="FFFFFF"/>
                </a:solidFill>
                <a:latin typeface="Microsoft Sans Serif"/>
                <a:cs typeface="Microsoft Sans Serif"/>
              </a:rPr>
              <a:t>СОДЕЙСТВИЯ</a:t>
            </a:r>
            <a:r>
              <a:rPr sz="2400" spc="-3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95" dirty="0">
                <a:solidFill>
                  <a:srgbClr val="FFFFFF"/>
                </a:solidFill>
                <a:latin typeface="Microsoft Sans Serif"/>
                <a:cs typeface="Microsoft Sans Serif"/>
              </a:rPr>
              <a:t>ОРГАНИЗАЦИИМЕРОПРИЯТИЙ</a:t>
            </a:r>
            <a:endParaRPr sz="2400">
              <a:latin typeface="Microsoft Sans Serif"/>
              <a:cs typeface="Microsoft Sans Serif"/>
            </a:endParaRPr>
          </a:p>
          <a:p>
            <a:pPr marL="12700" marR="5080">
              <a:lnSpc>
                <a:spcPts val="3840"/>
              </a:lnSpc>
              <a:spcBef>
                <a:spcPts val="25"/>
              </a:spcBef>
              <a:tabLst>
                <a:tab pos="2039620" algn="l"/>
              </a:tabLst>
            </a:pPr>
            <a:r>
              <a:rPr sz="2400" spc="-16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4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Б</a:t>
            </a:r>
            <a:r>
              <a:rPr sz="2400" spc="-165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24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400" spc="185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2400" spc="-190" dirty="0">
                <a:solidFill>
                  <a:srgbClr val="FFFFFF"/>
                </a:solidFill>
                <a:latin typeface="Microsoft Sans Serif"/>
                <a:cs typeface="Microsoft Sans Serif"/>
              </a:rPr>
              <a:t>ИН</a:t>
            </a:r>
            <a:r>
              <a:rPr sz="2400" spc="-400" dirty="0">
                <a:solidFill>
                  <a:srgbClr val="FFFFFF"/>
                </a:solidFill>
                <a:latin typeface="Microsoft Sans Serif"/>
                <a:cs typeface="Microsoft Sans Serif"/>
              </a:rPr>
              <a:t>Ф</a:t>
            </a:r>
            <a:r>
              <a:rPr sz="24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400" spc="-210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2400" spc="-180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2400" spc="-18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400" spc="-200" dirty="0">
                <a:solidFill>
                  <a:srgbClr val="FFFFFF"/>
                </a:solidFill>
                <a:latin typeface="Microsoft Sans Serif"/>
                <a:cs typeface="Microsoft Sans Serif"/>
              </a:rPr>
              <a:t>Ц</a:t>
            </a:r>
            <a:r>
              <a:rPr sz="2400" spc="-19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400" spc="-185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400" spc="195" dirty="0">
                <a:solidFill>
                  <a:srgbClr val="FFFFFF"/>
                </a:solidFill>
                <a:latin typeface="Microsoft Sans Serif"/>
                <a:cs typeface="Microsoft Sans Serif"/>
              </a:rPr>
              <a:t>Й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400" spc="-2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425" dirty="0">
                <a:solidFill>
                  <a:srgbClr val="FFFFFF"/>
                </a:solidFill>
                <a:latin typeface="Microsoft Sans Serif"/>
                <a:cs typeface="Microsoft Sans Serif"/>
              </a:rPr>
              <a:t>Д</a:t>
            </a:r>
            <a:r>
              <a:rPr sz="2400" spc="-18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400" spc="-190" dirty="0">
                <a:solidFill>
                  <a:srgbClr val="FFFFFF"/>
                </a:solidFill>
                <a:latin typeface="Microsoft Sans Serif"/>
                <a:cs typeface="Microsoft Sans Serif"/>
              </a:rPr>
              <a:t>НН</a:t>
            </a:r>
            <a:r>
              <a:rPr sz="2400" spc="-180" dirty="0">
                <a:solidFill>
                  <a:srgbClr val="FFFFFF"/>
                </a:solidFill>
                <a:latin typeface="Microsoft Sans Serif"/>
                <a:cs typeface="Microsoft Sans Serif"/>
              </a:rPr>
              <a:t>ЫМ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400" spc="-3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400" spc="-1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20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2400" spc="-16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400" spc="-155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2400" spc="-355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2400" spc="-16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Х</a:t>
            </a:r>
            <a:r>
              <a:rPr sz="2400" spc="-3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30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24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400" spc="-195" dirty="0">
                <a:solidFill>
                  <a:srgbClr val="FFFFFF"/>
                </a:solidFill>
                <a:latin typeface="Microsoft Sans Serif"/>
                <a:cs typeface="Microsoft Sans Serif"/>
              </a:rPr>
              <a:t>Б</a:t>
            </a:r>
            <a:r>
              <a:rPr sz="2400" spc="-21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400" spc="-220" dirty="0">
                <a:solidFill>
                  <a:srgbClr val="FFFFFF"/>
                </a:solidFill>
                <a:latin typeface="Microsoft Sans Serif"/>
                <a:cs typeface="Microsoft Sans Serif"/>
              </a:rPr>
              <a:t>Ч</a:t>
            </a:r>
            <a:r>
              <a:rPr sz="24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400" spc="185" dirty="0">
                <a:solidFill>
                  <a:srgbClr val="FFFFFF"/>
                </a:solidFill>
                <a:latin typeface="Microsoft Sans Serif"/>
                <a:cs typeface="Microsoft Sans Serif"/>
              </a:rPr>
              <a:t>Й</a:t>
            </a:r>
            <a:r>
              <a:rPr sz="2400" spc="-215" dirty="0">
                <a:solidFill>
                  <a:srgbClr val="FFFFFF"/>
                </a:solidFill>
                <a:latin typeface="Microsoft Sans Serif"/>
                <a:cs typeface="Microsoft Sans Serif"/>
              </a:rPr>
              <a:t>П</a:t>
            </a:r>
            <a:r>
              <a:rPr sz="2400" spc="-260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2400" spc="-20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400" spc="-275" dirty="0">
                <a:solidFill>
                  <a:srgbClr val="FFFFFF"/>
                </a:solidFill>
                <a:latin typeface="Microsoft Sans Serif"/>
                <a:cs typeface="Microsoft Sans Serif"/>
              </a:rPr>
              <a:t>Г</a:t>
            </a:r>
            <a:r>
              <a:rPr sz="2400" spc="-365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2400" spc="-210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400" spc="-200" dirty="0">
                <a:solidFill>
                  <a:srgbClr val="FFFFFF"/>
                </a:solidFill>
                <a:latin typeface="Microsoft Sans Serif"/>
                <a:cs typeface="Microsoft Sans Serif"/>
              </a:rPr>
              <a:t>ММ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Ы  </a:t>
            </a:r>
            <a:r>
              <a:rPr sz="2400" spc="-295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400" spc="-20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400" spc="-210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2400" spc="-2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ПИ</a:t>
            </a:r>
            <a:r>
              <a:rPr sz="2400" spc="-290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2400" spc="-210" dirty="0">
                <a:solidFill>
                  <a:srgbClr val="FFFFFF"/>
                </a:solidFill>
                <a:latin typeface="Microsoft Sans Serif"/>
                <a:cs typeface="Microsoft Sans Serif"/>
              </a:rPr>
              <a:t>АН</a:t>
            </a:r>
            <a:r>
              <a:rPr sz="2400" spc="-215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Я	</a:t>
            </a:r>
            <a:r>
              <a:rPr sz="2400" spc="-190" dirty="0">
                <a:solidFill>
                  <a:srgbClr val="FFFFFF"/>
                </a:solidFill>
                <a:latin typeface="Microsoft Sans Serif"/>
                <a:cs typeface="Microsoft Sans Serif"/>
              </a:rPr>
              <a:t>ИН</a:t>
            </a:r>
            <a:r>
              <a:rPr sz="2400" spc="-400" dirty="0">
                <a:solidFill>
                  <a:srgbClr val="FFFFFF"/>
                </a:solidFill>
                <a:latin typeface="Microsoft Sans Serif"/>
                <a:cs typeface="Microsoft Sans Serif"/>
              </a:rPr>
              <a:t>Ф</a:t>
            </a:r>
            <a:r>
              <a:rPr sz="24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400" spc="-210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2400" spc="-180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2400" spc="-18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400" spc="-200" dirty="0">
                <a:solidFill>
                  <a:srgbClr val="FFFFFF"/>
                </a:solidFill>
                <a:latin typeface="Microsoft Sans Serif"/>
                <a:cs typeface="Microsoft Sans Serif"/>
              </a:rPr>
              <a:t>ЦИ</a:t>
            </a:r>
            <a:r>
              <a:rPr sz="2400" spc="-190" dirty="0">
                <a:solidFill>
                  <a:srgbClr val="FFFFFF"/>
                </a:solidFill>
                <a:latin typeface="Microsoft Sans Serif"/>
                <a:cs typeface="Microsoft Sans Serif"/>
              </a:rPr>
              <a:t>ОННО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400" spc="-3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6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4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СВЕ</a:t>
            </a:r>
            <a:r>
              <a:rPr sz="2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Щ</a:t>
            </a:r>
            <a:r>
              <a:rPr sz="24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ЕНИ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400" spc="-2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434" dirty="0">
                <a:solidFill>
                  <a:srgbClr val="FFFFFF"/>
                </a:solidFill>
                <a:latin typeface="Microsoft Sans Serif"/>
                <a:cs typeface="Microsoft Sans Serif"/>
              </a:rPr>
              <a:t>Д</a:t>
            </a:r>
            <a:r>
              <a:rPr sz="2400" spc="-200" dirty="0">
                <a:solidFill>
                  <a:srgbClr val="FFFFFF"/>
                </a:solidFill>
                <a:latin typeface="Microsoft Sans Serif"/>
                <a:cs typeface="Microsoft Sans Serif"/>
              </a:rPr>
              <a:t>ЕЯ</a:t>
            </a:r>
            <a:r>
              <a:rPr sz="2400" spc="-195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2400" spc="-200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400" spc="-315" dirty="0">
                <a:solidFill>
                  <a:srgbClr val="FFFFFF"/>
                </a:solidFill>
                <a:latin typeface="Microsoft Sans Serif"/>
                <a:cs typeface="Microsoft Sans Serif"/>
              </a:rPr>
              <a:t>Л</a:t>
            </a:r>
            <a:r>
              <a:rPr sz="2400" spc="-195" dirty="0">
                <a:solidFill>
                  <a:srgbClr val="FFFFFF"/>
                </a:solidFill>
                <a:latin typeface="Microsoft Sans Serif"/>
                <a:cs typeface="Microsoft Sans Serif"/>
              </a:rPr>
              <a:t>Ь</a:t>
            </a:r>
            <a:r>
              <a:rPr sz="2400" spc="-200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2400" spc="-19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400" spc="-285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2400" spc="-195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400" spc="-3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5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400" spc="-1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25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24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АЙ</a:t>
            </a:r>
            <a:r>
              <a:rPr sz="2400" spc="-170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240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400" spc="-105" dirty="0">
                <a:solidFill>
                  <a:srgbClr val="FFFFFF"/>
                </a:solidFill>
                <a:latin typeface="Microsoft Sans Serif"/>
                <a:cs typeface="Microsoft Sans Serif"/>
              </a:rPr>
              <a:t>ОО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,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24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АН</a:t>
            </a:r>
            <a:r>
              <a:rPr sz="2400" spc="-12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400" spc="-295" dirty="0">
                <a:solidFill>
                  <a:srgbClr val="FFFFFF"/>
                </a:solidFill>
                <a:latin typeface="Microsoft Sans Serif"/>
                <a:cs typeface="Microsoft Sans Serif"/>
              </a:rPr>
              <a:t>Л</a:t>
            </a:r>
            <a:r>
              <a:rPr sz="24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400" spc="-170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24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400" spc="-220" dirty="0">
                <a:solidFill>
                  <a:srgbClr val="FFFFFF"/>
                </a:solidFill>
                <a:latin typeface="Microsoft Sans Serif"/>
                <a:cs typeface="Microsoft Sans Serif"/>
              </a:rPr>
              <a:t>Ч</a:t>
            </a:r>
            <a:r>
              <a:rPr sz="24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ЕС</a:t>
            </a:r>
            <a:r>
              <a:rPr sz="2400" spc="-370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24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Я</a:t>
            </a:r>
            <a:r>
              <a:rPr sz="2400" spc="-3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45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2400" spc="-18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400" spc="-210" dirty="0">
                <a:solidFill>
                  <a:srgbClr val="FFFFFF"/>
                </a:solidFill>
                <a:latin typeface="Microsoft Sans Serif"/>
                <a:cs typeface="Microsoft Sans Serif"/>
              </a:rPr>
              <a:t>Б</a:t>
            </a:r>
            <a:r>
              <a:rPr sz="24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400" spc="-270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07932" y="1372911"/>
            <a:ext cx="1128141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45" dirty="0"/>
              <a:t>Функции</a:t>
            </a:r>
            <a:endParaRPr sz="540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5400" spc="50" dirty="0"/>
              <a:t>муниципальных</a:t>
            </a:r>
            <a:r>
              <a:rPr sz="5400" spc="145" dirty="0"/>
              <a:t> </a:t>
            </a:r>
            <a:r>
              <a:rPr sz="5400" spc="45" dirty="0"/>
              <a:t>координаторов</a:t>
            </a:r>
            <a:endParaRPr sz="5400"/>
          </a:p>
        </p:txBody>
      </p:sp>
      <p:sp>
        <p:nvSpPr>
          <p:cNvPr id="3" name="object 3"/>
          <p:cNvSpPr txBox="1"/>
          <p:nvPr/>
        </p:nvSpPr>
        <p:spPr>
          <a:xfrm>
            <a:off x="2751766" y="4508894"/>
            <a:ext cx="887222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6445" indent="-75438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766445" algn="l"/>
                <a:tab pos="767080" algn="l"/>
                <a:tab pos="5021580" algn="l"/>
              </a:tabLst>
            </a:pPr>
            <a:r>
              <a:rPr sz="4400" b="1" spc="-40" dirty="0">
                <a:solidFill>
                  <a:srgbClr val="001F5F"/>
                </a:solidFill>
                <a:latin typeface="Calibri"/>
                <a:cs typeface="Calibri"/>
              </a:rPr>
              <a:t>КООРДИНАЦИЯ	</a:t>
            </a:r>
            <a:r>
              <a:rPr sz="4400" b="1" spc="-10" dirty="0">
                <a:solidFill>
                  <a:srgbClr val="001F5F"/>
                </a:solidFill>
                <a:latin typeface="Calibri"/>
                <a:cs typeface="Calibri"/>
              </a:rPr>
              <a:t>ДЕЯТЕЛЬНОСТИ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06127" y="5179436"/>
            <a:ext cx="1484566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60775" algn="l"/>
                <a:tab pos="8199755" algn="l"/>
                <a:tab pos="11252200" algn="l"/>
              </a:tabLst>
            </a:pPr>
            <a:r>
              <a:rPr sz="4400" spc="-5" dirty="0">
                <a:solidFill>
                  <a:srgbClr val="001F5F"/>
                </a:solidFill>
                <a:latin typeface="Calibri"/>
                <a:cs typeface="Calibri"/>
              </a:rPr>
              <a:t>РЕАЛИЗАЦИИ	НАЦИОНАЛЬНЫХ	</a:t>
            </a:r>
            <a:r>
              <a:rPr sz="4400" spc="-20" dirty="0">
                <a:solidFill>
                  <a:srgbClr val="001F5F"/>
                </a:solidFill>
                <a:latin typeface="Calibri"/>
                <a:cs typeface="Calibri"/>
              </a:rPr>
              <a:t>ПРОЕКТОВ,	</a:t>
            </a:r>
            <a:r>
              <a:rPr sz="4400" spc="-25" dirty="0">
                <a:solidFill>
                  <a:srgbClr val="001F5F"/>
                </a:solidFill>
                <a:latin typeface="Calibri"/>
                <a:cs typeface="Calibri"/>
              </a:rPr>
              <a:t>ФЕДЕРАЛЬНЫХ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050090" y="4508894"/>
            <a:ext cx="7065009" cy="1367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8890" algn="r">
              <a:lnSpc>
                <a:spcPct val="100000"/>
              </a:lnSpc>
              <a:spcBef>
                <a:spcPts val="100"/>
              </a:spcBef>
              <a:tabLst>
                <a:tab pos="1193165" algn="l"/>
                <a:tab pos="6316980" algn="l"/>
              </a:tabLst>
            </a:pPr>
            <a:r>
              <a:rPr sz="4400" dirty="0">
                <a:solidFill>
                  <a:srgbClr val="001F5F"/>
                </a:solidFill>
                <a:latin typeface="Calibri"/>
                <a:cs typeface="Calibri"/>
              </a:rPr>
              <a:t>ОО	МУНИЦ</a:t>
            </a:r>
            <a:r>
              <a:rPr sz="4400" spc="-20" dirty="0">
                <a:solidFill>
                  <a:srgbClr val="001F5F"/>
                </a:solidFill>
                <a:latin typeface="Calibri"/>
                <a:cs typeface="Calibri"/>
              </a:rPr>
              <a:t>И</a:t>
            </a:r>
            <a:r>
              <a:rPr sz="4400" dirty="0">
                <a:solidFill>
                  <a:srgbClr val="001F5F"/>
                </a:solidFill>
                <a:latin typeface="Calibri"/>
                <a:cs typeface="Calibri"/>
              </a:rPr>
              <a:t>ПАЛИТ</a:t>
            </a:r>
            <a:r>
              <a:rPr sz="4400" spc="-30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4400" spc="-265" dirty="0">
                <a:solidFill>
                  <a:srgbClr val="001F5F"/>
                </a:solidFill>
                <a:latin typeface="Calibri"/>
                <a:cs typeface="Calibri"/>
              </a:rPr>
              <a:t>Т</a:t>
            </a:r>
            <a:r>
              <a:rPr sz="4400" dirty="0">
                <a:solidFill>
                  <a:srgbClr val="001F5F"/>
                </a:solidFill>
                <a:latin typeface="Calibri"/>
                <a:cs typeface="Calibri"/>
              </a:rPr>
              <a:t>А	</a:t>
            </a:r>
            <a:r>
              <a:rPr sz="4400" spc="-5" dirty="0">
                <a:solidFill>
                  <a:srgbClr val="001F5F"/>
                </a:solidFill>
                <a:latin typeface="Calibri"/>
                <a:cs typeface="Calibri"/>
              </a:rPr>
              <a:t>ПО</a:t>
            </a:r>
            <a:endParaRPr sz="44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</a:pPr>
            <a:r>
              <a:rPr sz="4400" dirty="0">
                <a:solidFill>
                  <a:srgbClr val="001F5F"/>
                </a:solidFill>
                <a:latin typeface="Calibri"/>
                <a:cs typeface="Calibri"/>
              </a:rPr>
              <a:t>И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51766" y="5849980"/>
            <a:ext cx="16361410" cy="4050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6445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solidFill>
                  <a:srgbClr val="001F5F"/>
                </a:solidFill>
                <a:latin typeface="Calibri"/>
                <a:cs typeface="Calibri"/>
              </a:rPr>
              <a:t>РЕГИОНАЛЬНЫХ</a:t>
            </a:r>
            <a:r>
              <a:rPr sz="44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400" spc="-20" dirty="0">
                <a:solidFill>
                  <a:srgbClr val="001F5F"/>
                </a:solidFill>
                <a:latin typeface="Calibri"/>
                <a:cs typeface="Calibri"/>
              </a:rPr>
              <a:t>КОНЦЕПЦИЙ</a:t>
            </a:r>
            <a:r>
              <a:rPr sz="44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rgbClr val="001F5F"/>
                </a:solidFill>
                <a:latin typeface="Calibri"/>
                <a:cs typeface="Calibri"/>
              </a:rPr>
              <a:t>И</a:t>
            </a:r>
            <a:r>
              <a:rPr sz="44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rgbClr val="001F5F"/>
                </a:solidFill>
                <a:latin typeface="Calibri"/>
                <a:cs typeface="Calibri"/>
              </a:rPr>
              <a:t>МЕРОПРИЯТИЙ</a:t>
            </a:r>
            <a:endParaRPr sz="4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300">
              <a:latin typeface="Calibri"/>
              <a:cs typeface="Calibri"/>
            </a:endParaRPr>
          </a:p>
          <a:p>
            <a:pPr marL="766445" marR="5080" indent="-754380" algn="just">
              <a:lnSpc>
                <a:spcPct val="100000"/>
              </a:lnSpc>
              <a:buClr>
                <a:srgbClr val="001F5F"/>
              </a:buClr>
              <a:buFont typeface="Wingdings"/>
              <a:buChar char=""/>
              <a:tabLst>
                <a:tab pos="894080" algn="l"/>
              </a:tabLst>
            </a:pPr>
            <a:r>
              <a:rPr dirty="0"/>
              <a:t>	</a:t>
            </a:r>
            <a:r>
              <a:rPr sz="4400" b="1" spc="-15" dirty="0">
                <a:solidFill>
                  <a:srgbClr val="001F5F"/>
                </a:solidFill>
                <a:latin typeface="Calibri"/>
                <a:cs typeface="Calibri"/>
              </a:rPr>
              <a:t>АНАЛИТИЧЕСКАЯ,</a:t>
            </a:r>
            <a:r>
              <a:rPr sz="44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001F5F"/>
                </a:solidFill>
                <a:latin typeface="Calibri"/>
                <a:cs typeface="Calibri"/>
              </a:rPr>
              <a:t>ИНФОРМАЦИОННАЯ,</a:t>
            </a:r>
            <a:r>
              <a:rPr sz="4400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400" b="1" spc="-30" dirty="0">
                <a:solidFill>
                  <a:srgbClr val="001F5F"/>
                </a:solidFill>
                <a:latin typeface="Calibri"/>
                <a:cs typeface="Calibri"/>
              </a:rPr>
              <a:t>ОРГАНИЗАЦИОННАЯ, </a:t>
            </a:r>
            <a:r>
              <a:rPr sz="44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400" b="1" spc="-30" dirty="0">
                <a:solidFill>
                  <a:srgbClr val="001F5F"/>
                </a:solidFill>
                <a:latin typeface="Calibri"/>
                <a:cs typeface="Calibri"/>
              </a:rPr>
              <a:t>ПРОГРАММНО-МЕТОДИЧЕСКАЯ</a:t>
            </a:r>
            <a:r>
              <a:rPr sz="44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001F5F"/>
                </a:solidFill>
                <a:latin typeface="Calibri"/>
                <a:cs typeface="Calibri"/>
              </a:rPr>
              <a:t>ДЕЯТЕЛЬНОСТЬ </a:t>
            </a:r>
            <a:r>
              <a:rPr sz="4400" dirty="0">
                <a:solidFill>
                  <a:srgbClr val="001F5F"/>
                </a:solidFill>
                <a:latin typeface="Calibri"/>
                <a:cs typeface="Calibri"/>
              </a:rPr>
              <a:t>ПО </a:t>
            </a:r>
            <a:r>
              <a:rPr sz="4400" spc="-35" dirty="0">
                <a:solidFill>
                  <a:srgbClr val="001F5F"/>
                </a:solidFill>
                <a:latin typeface="Calibri"/>
                <a:cs typeface="Calibri"/>
              </a:rPr>
              <a:t>РАЗВИТИЮ </a:t>
            </a:r>
            <a:r>
              <a:rPr sz="44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400" spc="-5" dirty="0">
                <a:solidFill>
                  <a:srgbClr val="001F5F"/>
                </a:solidFill>
                <a:latin typeface="Calibri"/>
                <a:cs typeface="Calibri"/>
              </a:rPr>
              <a:t>СИСТЕМЫ</a:t>
            </a:r>
            <a:r>
              <a:rPr sz="44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400" spc="-30" dirty="0">
                <a:solidFill>
                  <a:srgbClr val="001F5F"/>
                </a:solidFill>
                <a:latin typeface="Calibri"/>
                <a:cs typeface="Calibri"/>
              </a:rPr>
              <a:t>ВОСПИТАНИЯ</a:t>
            </a:r>
            <a:r>
              <a:rPr sz="4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44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400" spc="-5" dirty="0">
                <a:solidFill>
                  <a:srgbClr val="001F5F"/>
                </a:solidFill>
                <a:latin typeface="Calibri"/>
                <a:cs typeface="Calibri"/>
              </a:rPr>
              <a:t>МУНИЦИПАЛИТЕТЕ</a:t>
            </a:r>
            <a:r>
              <a:rPr sz="44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400" spc="-15" dirty="0">
                <a:solidFill>
                  <a:srgbClr val="001F5F"/>
                </a:solidFill>
                <a:latin typeface="Calibri"/>
                <a:cs typeface="Calibri"/>
              </a:rPr>
              <a:t>ЗАПОЛНЕНИЕ </a:t>
            </a:r>
            <a:r>
              <a:rPr sz="4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rgbClr val="001F5F"/>
                </a:solidFill>
                <a:latin typeface="Calibri"/>
                <a:cs typeface="Calibri"/>
              </a:rPr>
              <a:t>РЕГИОНАЛЬНЫХ,</a:t>
            </a:r>
            <a:r>
              <a:rPr sz="44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400" spc="-5" dirty="0">
                <a:solidFill>
                  <a:srgbClr val="001F5F"/>
                </a:solidFill>
                <a:latin typeface="Calibri"/>
                <a:cs typeface="Calibri"/>
              </a:rPr>
              <a:t>ВСЕРОССИЙСКИХ </a:t>
            </a:r>
            <a:r>
              <a:rPr sz="4400" spc="-25" dirty="0">
                <a:solidFill>
                  <a:srgbClr val="001F5F"/>
                </a:solidFill>
                <a:latin typeface="Calibri"/>
                <a:cs typeface="Calibri"/>
              </a:rPr>
              <a:t>МОНИТОРИНГОВ</a:t>
            </a:r>
            <a:endParaRPr sz="4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0328" y="1296713"/>
            <a:ext cx="1097851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45" dirty="0"/>
              <a:t>Функции</a:t>
            </a:r>
            <a:endParaRPr sz="540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5400" spc="50" dirty="0"/>
              <a:t>муниципального</a:t>
            </a:r>
            <a:r>
              <a:rPr sz="5400" spc="145" dirty="0"/>
              <a:t> </a:t>
            </a:r>
            <a:r>
              <a:rPr sz="5400" spc="45" dirty="0"/>
              <a:t>координатора</a:t>
            </a:r>
            <a:endParaRPr sz="54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6445" marR="5080" indent="-754380" algn="just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767080" algn="l"/>
              </a:tabLst>
            </a:pPr>
            <a:r>
              <a:rPr b="1" spc="-40" dirty="0">
                <a:latin typeface="Calibri"/>
                <a:cs typeface="Calibri"/>
              </a:rPr>
              <a:t>ОРГАНИЗАЦИЯ </a:t>
            </a:r>
            <a:r>
              <a:rPr spc="-5" dirty="0"/>
              <a:t>МУНИЦИПАЛЬНЫХ </a:t>
            </a:r>
            <a:r>
              <a:rPr spc="-15" dirty="0"/>
              <a:t>КОНКУРСОВ </a:t>
            </a:r>
            <a:r>
              <a:rPr spc="-20" dirty="0"/>
              <a:t>ПРОФЕССИОНАЛЬНОГО </a:t>
            </a:r>
            <a:r>
              <a:rPr spc="-15" dirty="0"/>
              <a:t> МАСТЕРСТВА,</a:t>
            </a:r>
            <a:r>
              <a:rPr spc="-10" dirty="0"/>
              <a:t> МУНИЦИПАЛЬНЫХ</a:t>
            </a:r>
            <a:r>
              <a:rPr spc="-5" dirty="0"/>
              <a:t> </a:t>
            </a:r>
            <a:r>
              <a:rPr spc="-25" dirty="0"/>
              <a:t>ПРОЕКТОВ</a:t>
            </a:r>
            <a:r>
              <a:rPr spc="-20" dirty="0"/>
              <a:t> </a:t>
            </a:r>
            <a:r>
              <a:rPr spc="-5" dirty="0"/>
              <a:t>ПО</a:t>
            </a:r>
            <a:r>
              <a:rPr dirty="0"/>
              <a:t> </a:t>
            </a:r>
            <a:r>
              <a:rPr spc="-5" dirty="0"/>
              <a:t>КУРИРУЕМЫМ </a:t>
            </a:r>
            <a:r>
              <a:rPr dirty="0"/>
              <a:t> </a:t>
            </a:r>
            <a:r>
              <a:rPr spc="-30" dirty="0"/>
              <a:t>НАПРАВЛЕНИЯМ </a:t>
            </a:r>
            <a:r>
              <a:rPr spc="-10" dirty="0"/>
              <a:t>ДЕЯТЕЛЬНОСТИ, </a:t>
            </a:r>
            <a:r>
              <a:rPr spc="-5" dirty="0"/>
              <a:t>МЕРОПРИЯТИЙ, </a:t>
            </a:r>
            <a:r>
              <a:rPr spc="-25" dirty="0"/>
              <a:t>НАПРАВЛЕННЫХ </a:t>
            </a:r>
            <a:r>
              <a:rPr spc="-15" dirty="0"/>
              <a:t>НА </a:t>
            </a:r>
            <a:r>
              <a:rPr spc="-10" dirty="0"/>
              <a:t> </a:t>
            </a:r>
            <a:r>
              <a:rPr spc="-30" dirty="0"/>
              <a:t>ТРАНСЛЯЦИЮ</a:t>
            </a:r>
            <a:r>
              <a:rPr spc="-20" dirty="0"/>
              <a:t> </a:t>
            </a:r>
            <a:r>
              <a:rPr spc="-10" dirty="0"/>
              <a:t>ЛУЧШИХ</a:t>
            </a:r>
            <a:r>
              <a:rPr spc="5" dirty="0"/>
              <a:t> </a:t>
            </a:r>
            <a:r>
              <a:rPr spc="-45" dirty="0"/>
              <a:t>ПРАКТИК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184943" y="6418112"/>
            <a:ext cx="600265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09725" marR="5080" indent="-1597660">
              <a:lnSpc>
                <a:spcPct val="100000"/>
              </a:lnSpc>
              <a:spcBef>
                <a:spcPts val="95"/>
              </a:spcBef>
              <a:tabLst>
                <a:tab pos="5718810" algn="l"/>
              </a:tabLst>
            </a:pPr>
            <a:r>
              <a:rPr sz="4000" b="1" spc="-5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4000" b="1" spc="-50" dirty="0">
                <a:solidFill>
                  <a:srgbClr val="001F5F"/>
                </a:solidFill>
                <a:latin typeface="Calibri"/>
                <a:cs typeface="Calibri"/>
              </a:rPr>
              <a:t>З</a:t>
            </a:r>
            <a:r>
              <a:rPr sz="4000" b="1" spc="-5" dirty="0">
                <a:solidFill>
                  <a:srgbClr val="001F5F"/>
                </a:solidFill>
                <a:latin typeface="Calibri"/>
                <a:cs typeface="Calibri"/>
              </a:rPr>
              <a:t>АИМ</a:t>
            </a:r>
            <a:r>
              <a:rPr sz="4000" b="1" spc="-110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sz="4000" b="1" spc="-5" dirty="0">
                <a:solidFill>
                  <a:srgbClr val="001F5F"/>
                </a:solidFill>
                <a:latin typeface="Calibri"/>
                <a:cs typeface="Calibri"/>
              </a:rPr>
              <a:t>ДЕЙСТВИЯ</a:t>
            </a:r>
            <a:r>
              <a:rPr sz="4000" b="1" dirty="0">
                <a:solidFill>
                  <a:srgbClr val="001F5F"/>
                </a:solidFill>
                <a:latin typeface="Calibri"/>
                <a:cs typeface="Calibri"/>
              </a:rPr>
              <a:t>	</a:t>
            </a:r>
            <a:r>
              <a:rPr sz="4000" spc="-5" dirty="0">
                <a:solidFill>
                  <a:srgbClr val="001F5F"/>
                </a:solidFill>
                <a:latin typeface="Calibri"/>
                <a:cs typeface="Calibri"/>
              </a:rPr>
              <a:t>С  </a:t>
            </a:r>
            <a:r>
              <a:rPr sz="4000" spc="-25" dirty="0">
                <a:solidFill>
                  <a:srgbClr val="001F5F"/>
                </a:solidFill>
                <a:latin typeface="Calibri"/>
                <a:cs typeface="Calibri"/>
              </a:rPr>
              <a:t>ПЕДАГОГИЧЕСКИМ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486876" y="6418112"/>
            <a:ext cx="362648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95885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solidFill>
                  <a:srgbClr val="001F5F"/>
                </a:solidFill>
                <a:latin typeface="Calibri"/>
                <a:cs typeface="Calibri"/>
              </a:rPr>
              <a:t>Р</a:t>
            </a:r>
            <a:r>
              <a:rPr sz="4000" spc="-114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sz="4000" spc="-10" dirty="0">
                <a:solidFill>
                  <a:srgbClr val="001F5F"/>
                </a:solidFill>
                <a:latin typeface="Calibri"/>
                <a:cs typeface="Calibri"/>
              </a:rPr>
              <a:t>ДИТ</a:t>
            </a:r>
            <a:r>
              <a:rPr sz="4000" spc="-50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4000" spc="-5" dirty="0">
                <a:solidFill>
                  <a:srgbClr val="001F5F"/>
                </a:solidFill>
                <a:latin typeface="Calibri"/>
                <a:cs typeface="Calibri"/>
              </a:rPr>
              <a:t>ЛЬС</a:t>
            </a:r>
            <a:r>
              <a:rPr sz="4000" spc="-105" dirty="0">
                <a:solidFill>
                  <a:srgbClr val="001F5F"/>
                </a:solidFill>
                <a:latin typeface="Calibri"/>
                <a:cs typeface="Calibri"/>
              </a:rPr>
              <a:t>К</a:t>
            </a:r>
            <a:r>
              <a:rPr sz="4000" spc="-10" dirty="0">
                <a:solidFill>
                  <a:srgbClr val="001F5F"/>
                </a:solidFill>
                <a:latin typeface="Calibri"/>
                <a:cs typeface="Calibri"/>
              </a:rPr>
              <a:t>ОЙ  С</a:t>
            </a:r>
            <a:r>
              <a:rPr sz="4000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sz="4000" spc="-10" dirty="0">
                <a:solidFill>
                  <a:srgbClr val="001F5F"/>
                </a:solidFill>
                <a:latin typeface="Calibri"/>
                <a:cs typeface="Calibri"/>
              </a:rPr>
              <a:t>ОБЩ</a:t>
            </a:r>
            <a:r>
              <a:rPr sz="4000" spc="-95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4000" spc="-10" dirty="0">
                <a:solidFill>
                  <a:srgbClr val="001F5F"/>
                </a:solidFill>
                <a:latin typeface="Calibri"/>
                <a:cs typeface="Calibri"/>
              </a:rPr>
              <a:t>С</a:t>
            </a:r>
            <a:r>
              <a:rPr sz="4000" spc="5" dirty="0">
                <a:solidFill>
                  <a:srgbClr val="001F5F"/>
                </a:solidFill>
                <a:latin typeface="Calibri"/>
                <a:cs typeface="Calibri"/>
              </a:rPr>
              <a:t>Т</a:t>
            </a:r>
            <a:r>
              <a:rPr sz="4000" spc="-5" dirty="0">
                <a:solidFill>
                  <a:srgbClr val="001F5F"/>
                </a:solidFill>
                <a:latin typeface="Calibri"/>
                <a:cs typeface="Calibri"/>
              </a:rPr>
              <a:t>ВО</a:t>
            </a:r>
            <a:r>
              <a:rPr sz="4000" spc="10" dirty="0">
                <a:solidFill>
                  <a:srgbClr val="001F5F"/>
                </a:solidFill>
                <a:latin typeface="Calibri"/>
                <a:cs typeface="Calibri"/>
              </a:rPr>
              <a:t>М</a:t>
            </a:r>
            <a:r>
              <a:rPr sz="4000" spc="-5" dirty="0">
                <a:solidFill>
                  <a:srgbClr val="001F5F"/>
                </a:solidFill>
                <a:latin typeface="Calibri"/>
                <a:cs typeface="Calibri"/>
              </a:rPr>
              <a:t>,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51766" y="6418112"/>
            <a:ext cx="5441315" cy="1854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6445" marR="5080" indent="-75438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766445" algn="l"/>
                <a:tab pos="767080" algn="l"/>
              </a:tabLst>
            </a:pPr>
            <a:r>
              <a:rPr sz="4000" b="1" spc="-35" dirty="0">
                <a:solidFill>
                  <a:srgbClr val="001F5F"/>
                </a:solidFill>
                <a:latin typeface="Calibri"/>
                <a:cs typeface="Calibri"/>
              </a:rPr>
              <a:t>ОРГАНИЗАЦИЯ </a:t>
            </a:r>
            <a:r>
              <a:rPr sz="40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000" spc="-10" dirty="0">
                <a:solidFill>
                  <a:srgbClr val="001F5F"/>
                </a:solidFill>
                <a:latin typeface="Calibri"/>
                <a:cs typeface="Calibri"/>
              </a:rPr>
              <a:t>ОБЩ</a:t>
            </a:r>
            <a:r>
              <a:rPr sz="4000" spc="-85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4000" spc="-10" dirty="0">
                <a:solidFill>
                  <a:srgbClr val="001F5F"/>
                </a:solidFill>
                <a:latin typeface="Calibri"/>
                <a:cs typeface="Calibri"/>
              </a:rPr>
              <a:t>СТВЕ</a:t>
            </a:r>
            <a:r>
              <a:rPr sz="4000" spc="5" dirty="0">
                <a:solidFill>
                  <a:srgbClr val="001F5F"/>
                </a:solidFill>
                <a:latin typeface="Calibri"/>
                <a:cs typeface="Calibri"/>
              </a:rPr>
              <a:t>Н</a:t>
            </a:r>
            <a:r>
              <a:rPr sz="4000" spc="-10" dirty="0">
                <a:solidFill>
                  <a:srgbClr val="001F5F"/>
                </a:solidFill>
                <a:latin typeface="Calibri"/>
                <a:cs typeface="Calibri"/>
              </a:rPr>
              <a:t>НОСТ</a:t>
            </a:r>
            <a:r>
              <a:rPr sz="4000" spc="10" dirty="0">
                <a:solidFill>
                  <a:srgbClr val="001F5F"/>
                </a:solidFill>
                <a:latin typeface="Calibri"/>
                <a:cs typeface="Calibri"/>
              </a:rPr>
              <a:t>Ь</a:t>
            </a:r>
            <a:r>
              <a:rPr sz="4000" spc="-85" dirty="0">
                <a:solidFill>
                  <a:srgbClr val="001F5F"/>
                </a:solidFill>
                <a:latin typeface="Calibri"/>
                <a:cs typeface="Calibri"/>
              </a:rPr>
              <a:t>Ю</a:t>
            </a:r>
            <a:r>
              <a:rPr sz="4000" spc="-5" dirty="0">
                <a:solidFill>
                  <a:srgbClr val="001F5F"/>
                </a:solidFill>
                <a:latin typeface="Calibri"/>
                <a:cs typeface="Calibri"/>
              </a:rPr>
              <a:t>,  </a:t>
            </a:r>
            <a:r>
              <a:rPr sz="4000" spc="-30" dirty="0">
                <a:solidFill>
                  <a:srgbClr val="001F5F"/>
                </a:solidFill>
                <a:latin typeface="Calibri"/>
                <a:cs typeface="Calibri"/>
              </a:rPr>
              <a:t>ПАРТНЕРАМИ,</a:t>
            </a:r>
            <a:r>
              <a:rPr sz="4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000" spc="-10" dirty="0">
                <a:solidFill>
                  <a:srgbClr val="001F5F"/>
                </a:solidFill>
                <a:latin typeface="Calibri"/>
                <a:cs typeface="Calibri"/>
              </a:rPr>
              <a:t>СМИ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51766" y="8247425"/>
            <a:ext cx="82118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6445" indent="-75438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766445" algn="l"/>
                <a:tab pos="767080" algn="l"/>
                <a:tab pos="4712335" algn="l"/>
              </a:tabLst>
            </a:pPr>
            <a:r>
              <a:rPr sz="4000" b="1" spc="-40" dirty="0">
                <a:solidFill>
                  <a:srgbClr val="001F5F"/>
                </a:solidFill>
                <a:latin typeface="Calibri"/>
                <a:cs typeface="Calibri"/>
              </a:rPr>
              <a:t>КООРДИНАЦИЯ	</a:t>
            </a:r>
            <a:r>
              <a:rPr sz="4000" b="1" spc="-10" dirty="0">
                <a:solidFill>
                  <a:srgbClr val="001F5F"/>
                </a:solidFill>
                <a:latin typeface="Calibri"/>
                <a:cs typeface="Calibri"/>
              </a:rPr>
              <a:t>ДЕЯТЕЛЬНОСТИ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29837" y="8247425"/>
            <a:ext cx="76815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400425" algn="l"/>
                <a:tab pos="4543425" algn="l"/>
              </a:tabLst>
            </a:pPr>
            <a:r>
              <a:rPr sz="4000" spc="-20" dirty="0">
                <a:solidFill>
                  <a:srgbClr val="001F5F"/>
                </a:solidFill>
                <a:latin typeface="Calibri"/>
                <a:cs typeface="Calibri"/>
              </a:rPr>
              <a:t>СОВЕТНИКОВ	</a:t>
            </a:r>
            <a:r>
              <a:rPr sz="4000" spc="-5" dirty="0">
                <a:solidFill>
                  <a:srgbClr val="001F5F"/>
                </a:solidFill>
                <a:latin typeface="Calibri"/>
                <a:cs typeface="Calibri"/>
              </a:rPr>
              <a:t>ПО	</a:t>
            </a:r>
            <a:r>
              <a:rPr sz="4000" spc="-30" dirty="0">
                <a:solidFill>
                  <a:srgbClr val="001F5F"/>
                </a:solidFill>
                <a:latin typeface="Calibri"/>
                <a:cs typeface="Calibri"/>
              </a:rPr>
              <a:t>ВОСПИТАНИЮ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06127" y="8857391"/>
            <a:ext cx="109505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>
                <a:solidFill>
                  <a:srgbClr val="001F5F"/>
                </a:solidFill>
                <a:latin typeface="Calibri"/>
                <a:cs typeface="Calibri"/>
              </a:rPr>
              <a:t>(АНАЛИЗ ЭФФЕКТИВНОСТИ</a:t>
            </a:r>
            <a:r>
              <a:rPr sz="4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000" spc="-5" dirty="0">
                <a:solidFill>
                  <a:srgbClr val="001F5F"/>
                </a:solidFill>
                <a:latin typeface="Calibri"/>
                <a:cs typeface="Calibri"/>
              </a:rPr>
              <a:t>И</a:t>
            </a:r>
            <a:r>
              <a:rPr sz="4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000" spc="-70" dirty="0">
                <a:solidFill>
                  <a:srgbClr val="001F5F"/>
                </a:solidFill>
                <a:latin typeface="Calibri"/>
                <a:cs typeface="Calibri"/>
              </a:rPr>
              <a:t>РЕЗУЛЬТАТИВНОСТИ,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51766" y="9466975"/>
            <a:ext cx="44227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6445" indent="-75438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766445" algn="l"/>
                <a:tab pos="767080" algn="l"/>
                <a:tab pos="3868420" algn="l"/>
              </a:tabLst>
            </a:pPr>
            <a:r>
              <a:rPr sz="4000" b="1" spc="-105" dirty="0">
                <a:solidFill>
                  <a:srgbClr val="001F5F"/>
                </a:solidFill>
                <a:latin typeface="Calibri"/>
                <a:cs typeface="Calibri"/>
              </a:rPr>
              <a:t>К</a:t>
            </a:r>
            <a:r>
              <a:rPr sz="4000" b="1" spc="-10" dirty="0">
                <a:solidFill>
                  <a:srgbClr val="001F5F"/>
                </a:solidFill>
                <a:latin typeface="Calibri"/>
                <a:cs typeface="Calibri"/>
              </a:rPr>
              <a:t>ОНТР</a:t>
            </a:r>
            <a:r>
              <a:rPr sz="4000" b="1" spc="-120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sz="4000" b="1" spc="-5" dirty="0">
                <a:solidFill>
                  <a:srgbClr val="001F5F"/>
                </a:solidFill>
                <a:latin typeface="Calibri"/>
                <a:cs typeface="Calibri"/>
              </a:rPr>
              <a:t>ЛЬ</a:t>
            </a:r>
            <a:r>
              <a:rPr sz="4000" b="1" dirty="0">
                <a:solidFill>
                  <a:srgbClr val="001F5F"/>
                </a:solidFill>
                <a:latin typeface="Calibri"/>
                <a:cs typeface="Calibri"/>
              </a:rPr>
              <a:t>	</a:t>
            </a:r>
            <a:r>
              <a:rPr sz="4000" b="1" spc="-50" dirty="0">
                <a:solidFill>
                  <a:srgbClr val="001F5F"/>
                </a:solidFill>
                <a:latin typeface="Calibri"/>
                <a:cs typeface="Calibri"/>
              </a:rPr>
              <a:t>ЗА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71006" y="9466975"/>
            <a:ext cx="112395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09415" algn="l"/>
                <a:tab pos="7780655" algn="l"/>
              </a:tabLst>
            </a:pPr>
            <a:r>
              <a:rPr sz="4000" b="1" spc="-15" dirty="0">
                <a:solidFill>
                  <a:srgbClr val="001F5F"/>
                </a:solidFill>
                <a:latin typeface="Calibri"/>
                <a:cs typeface="Calibri"/>
              </a:rPr>
              <a:t>ИСПОЛНЕНИЕМ	</a:t>
            </a:r>
            <a:r>
              <a:rPr sz="4000" b="1" spc="-10" dirty="0">
                <a:solidFill>
                  <a:srgbClr val="001F5F"/>
                </a:solidFill>
                <a:latin typeface="Calibri"/>
                <a:cs typeface="Calibri"/>
              </a:rPr>
              <a:t>ПОРУЧЕНИЙ</a:t>
            </a:r>
            <a:r>
              <a:rPr sz="4000" spc="-10" dirty="0">
                <a:solidFill>
                  <a:srgbClr val="001F5F"/>
                </a:solidFill>
                <a:latin typeface="Calibri"/>
                <a:cs typeface="Calibri"/>
              </a:rPr>
              <a:t>,	</a:t>
            </a:r>
            <a:r>
              <a:rPr sz="4000" spc="-40" dirty="0">
                <a:solidFill>
                  <a:srgbClr val="001F5F"/>
                </a:solidFill>
                <a:latin typeface="Calibri"/>
                <a:cs typeface="Calibri"/>
              </a:rPr>
              <a:t>СОГЛАСОВАНИЕ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06127" y="10081106"/>
            <a:ext cx="55213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25" dirty="0">
                <a:solidFill>
                  <a:srgbClr val="001F5F"/>
                </a:solidFill>
                <a:latin typeface="Calibri"/>
                <a:cs typeface="Calibri"/>
              </a:rPr>
              <a:t>ПЛАНОВ/ОТЧЕТОВ</a:t>
            </a:r>
            <a:r>
              <a:rPr sz="4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000" spc="-5" dirty="0">
                <a:solidFill>
                  <a:srgbClr val="001F5F"/>
                </a:solidFill>
                <a:latin typeface="Calibri"/>
                <a:cs typeface="Calibri"/>
              </a:rPr>
              <a:t>И</a:t>
            </a:r>
            <a:r>
              <a:rPr sz="4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000" spc="-60" dirty="0">
                <a:solidFill>
                  <a:srgbClr val="001F5F"/>
                </a:solidFill>
                <a:latin typeface="Calibri"/>
                <a:cs typeface="Calibri"/>
              </a:rPr>
              <a:t>Т.Д.)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76274" y="3686524"/>
            <a:ext cx="3336290" cy="3339465"/>
            <a:chOff x="876274" y="3686524"/>
            <a:chExt cx="3336290" cy="33394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2578" y="3832763"/>
              <a:ext cx="3189651" cy="31926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0488" y="3892197"/>
              <a:ext cx="2810184" cy="281018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23741" y="4033926"/>
              <a:ext cx="2790373" cy="279037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76137" y="4187846"/>
              <a:ext cx="2218887" cy="221736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85418" y="3695668"/>
              <a:ext cx="3200400" cy="3202305"/>
            </a:xfrm>
            <a:custGeom>
              <a:avLst/>
              <a:gdLst/>
              <a:ahLst/>
              <a:cxnLst/>
              <a:rect l="l" t="t" r="r" b="b"/>
              <a:pathLst>
                <a:path w="3200400" h="3202304">
                  <a:moveTo>
                    <a:pt x="3199941" y="1600986"/>
                  </a:moveTo>
                  <a:lnTo>
                    <a:pt x="3199306" y="1649118"/>
                  </a:lnTo>
                  <a:lnTo>
                    <a:pt x="3197147" y="1696742"/>
                  </a:lnTo>
                  <a:lnTo>
                    <a:pt x="3193718" y="1744112"/>
                  </a:lnTo>
                  <a:lnTo>
                    <a:pt x="3188892" y="1791101"/>
                  </a:lnTo>
                  <a:lnTo>
                    <a:pt x="3182669" y="1837581"/>
                  </a:lnTo>
                  <a:lnTo>
                    <a:pt x="3175176" y="1883681"/>
                  </a:lnTo>
                  <a:lnTo>
                    <a:pt x="3166287" y="1929273"/>
                  </a:lnTo>
                  <a:lnTo>
                    <a:pt x="3156254" y="1974484"/>
                  </a:lnTo>
                  <a:lnTo>
                    <a:pt x="3144824" y="2019187"/>
                  </a:lnTo>
                  <a:lnTo>
                    <a:pt x="3132251" y="2063382"/>
                  </a:lnTo>
                  <a:lnTo>
                    <a:pt x="3118409" y="2106942"/>
                  </a:lnTo>
                  <a:lnTo>
                    <a:pt x="3103423" y="2150121"/>
                  </a:lnTo>
                  <a:lnTo>
                    <a:pt x="3087168" y="2192665"/>
                  </a:lnTo>
                  <a:lnTo>
                    <a:pt x="3069769" y="2234573"/>
                  </a:lnTo>
                  <a:lnTo>
                    <a:pt x="3051227" y="2275847"/>
                  </a:lnTo>
                  <a:lnTo>
                    <a:pt x="3031670" y="2316613"/>
                  </a:lnTo>
                  <a:lnTo>
                    <a:pt x="3010842" y="2356744"/>
                  </a:lnTo>
                  <a:lnTo>
                    <a:pt x="2989126" y="2396113"/>
                  </a:lnTo>
                  <a:lnTo>
                    <a:pt x="2966140" y="2434847"/>
                  </a:lnTo>
                  <a:lnTo>
                    <a:pt x="2942264" y="2472819"/>
                  </a:lnTo>
                  <a:lnTo>
                    <a:pt x="2917246" y="2510029"/>
                  </a:lnTo>
                  <a:lnTo>
                    <a:pt x="2891338" y="2546605"/>
                  </a:lnTo>
                  <a:lnTo>
                    <a:pt x="2864288" y="2582291"/>
                  </a:lnTo>
                  <a:lnTo>
                    <a:pt x="2836349" y="2617215"/>
                  </a:lnTo>
                  <a:lnTo>
                    <a:pt x="2807521" y="2651377"/>
                  </a:lnTo>
                  <a:lnTo>
                    <a:pt x="2777803" y="2684777"/>
                  </a:lnTo>
                  <a:lnTo>
                    <a:pt x="2747070" y="2717161"/>
                  </a:lnTo>
                  <a:lnTo>
                    <a:pt x="2715448" y="2748783"/>
                  </a:lnTo>
                  <a:lnTo>
                    <a:pt x="2682937" y="2779517"/>
                  </a:lnTo>
                  <a:lnTo>
                    <a:pt x="2649664" y="2809361"/>
                  </a:lnTo>
                  <a:lnTo>
                    <a:pt x="2615628" y="2838189"/>
                  </a:lnTo>
                  <a:lnTo>
                    <a:pt x="2580577" y="2866128"/>
                  </a:lnTo>
                  <a:lnTo>
                    <a:pt x="2544891" y="2893052"/>
                  </a:lnTo>
                  <a:lnTo>
                    <a:pt x="2508443" y="2919086"/>
                  </a:lnTo>
                  <a:lnTo>
                    <a:pt x="2471233" y="2944105"/>
                  </a:lnTo>
                  <a:lnTo>
                    <a:pt x="2433261" y="2967980"/>
                  </a:lnTo>
                  <a:lnTo>
                    <a:pt x="2394527" y="2990966"/>
                  </a:lnTo>
                  <a:lnTo>
                    <a:pt x="2355158" y="3012810"/>
                  </a:lnTo>
                  <a:lnTo>
                    <a:pt x="2315154" y="3033510"/>
                  </a:lnTo>
                  <a:lnTo>
                    <a:pt x="2274515" y="3053195"/>
                  </a:lnTo>
                  <a:lnTo>
                    <a:pt x="2233241" y="3071736"/>
                  </a:lnTo>
                  <a:lnTo>
                    <a:pt x="2191205" y="3089135"/>
                  </a:lnTo>
                  <a:lnTo>
                    <a:pt x="2148788" y="3105263"/>
                  </a:lnTo>
                  <a:lnTo>
                    <a:pt x="2105736" y="3120376"/>
                  </a:lnTo>
                  <a:lnTo>
                    <a:pt x="2062049" y="3134219"/>
                  </a:lnTo>
                  <a:lnTo>
                    <a:pt x="2017855" y="3146791"/>
                  </a:lnTo>
                  <a:lnTo>
                    <a:pt x="1973279" y="3158221"/>
                  </a:lnTo>
                  <a:lnTo>
                    <a:pt x="1928068" y="3168254"/>
                  </a:lnTo>
                  <a:lnTo>
                    <a:pt x="1882476" y="3177144"/>
                  </a:lnTo>
                  <a:lnTo>
                    <a:pt x="1836376" y="3184636"/>
                  </a:lnTo>
                  <a:lnTo>
                    <a:pt x="1789895" y="3190859"/>
                  </a:lnTo>
                  <a:lnTo>
                    <a:pt x="1742906" y="3195685"/>
                  </a:lnTo>
                  <a:lnTo>
                    <a:pt x="1695664" y="3199114"/>
                  </a:lnTo>
                  <a:lnTo>
                    <a:pt x="1647913" y="3201273"/>
                  </a:lnTo>
                  <a:lnTo>
                    <a:pt x="1600035" y="3201908"/>
                  </a:lnTo>
                  <a:lnTo>
                    <a:pt x="1552030" y="3201273"/>
                  </a:lnTo>
                  <a:lnTo>
                    <a:pt x="1504407" y="3199114"/>
                  </a:lnTo>
                  <a:lnTo>
                    <a:pt x="1457037" y="3195685"/>
                  </a:lnTo>
                  <a:lnTo>
                    <a:pt x="1410175" y="3190859"/>
                  </a:lnTo>
                  <a:lnTo>
                    <a:pt x="1363567" y="3184636"/>
                  </a:lnTo>
                  <a:lnTo>
                    <a:pt x="1317594" y="3177144"/>
                  </a:lnTo>
                  <a:lnTo>
                    <a:pt x="1271875" y="3168254"/>
                  </a:lnTo>
                  <a:lnTo>
                    <a:pt x="1226792" y="3158221"/>
                  </a:lnTo>
                  <a:lnTo>
                    <a:pt x="1182089" y="3146791"/>
                  </a:lnTo>
                  <a:lnTo>
                    <a:pt x="1137894" y="3134219"/>
                  </a:lnTo>
                  <a:lnTo>
                    <a:pt x="1094334" y="3120376"/>
                  </a:lnTo>
                  <a:lnTo>
                    <a:pt x="1051282" y="3105263"/>
                  </a:lnTo>
                  <a:lnTo>
                    <a:pt x="1008738" y="3089135"/>
                  </a:lnTo>
                  <a:lnTo>
                    <a:pt x="966829" y="3071736"/>
                  </a:lnTo>
                  <a:lnTo>
                    <a:pt x="925555" y="3053195"/>
                  </a:lnTo>
                  <a:lnTo>
                    <a:pt x="884789" y="3033510"/>
                  </a:lnTo>
                  <a:lnTo>
                    <a:pt x="844785" y="3012810"/>
                  </a:lnTo>
                  <a:lnTo>
                    <a:pt x="805416" y="2990966"/>
                  </a:lnTo>
                  <a:lnTo>
                    <a:pt x="766809" y="2967980"/>
                  </a:lnTo>
                  <a:lnTo>
                    <a:pt x="728837" y="2944105"/>
                  </a:lnTo>
                  <a:lnTo>
                    <a:pt x="691627" y="2919086"/>
                  </a:lnTo>
                  <a:lnTo>
                    <a:pt x="655052" y="2893052"/>
                  </a:lnTo>
                  <a:lnTo>
                    <a:pt x="619366" y="2866128"/>
                  </a:lnTo>
                  <a:lnTo>
                    <a:pt x="584442" y="2838189"/>
                  </a:lnTo>
                  <a:lnTo>
                    <a:pt x="550280" y="2809361"/>
                  </a:lnTo>
                  <a:lnTo>
                    <a:pt x="517006" y="2779517"/>
                  </a:lnTo>
                  <a:lnTo>
                    <a:pt x="484495" y="2748783"/>
                  </a:lnTo>
                  <a:lnTo>
                    <a:pt x="453000" y="2717161"/>
                  </a:lnTo>
                  <a:lnTo>
                    <a:pt x="422267" y="2684777"/>
                  </a:lnTo>
                  <a:lnTo>
                    <a:pt x="392423" y="2651377"/>
                  </a:lnTo>
                  <a:lnTo>
                    <a:pt x="363569" y="2617215"/>
                  </a:lnTo>
                  <a:lnTo>
                    <a:pt x="335655" y="2582291"/>
                  </a:lnTo>
                  <a:lnTo>
                    <a:pt x="308694" y="2546605"/>
                  </a:lnTo>
                  <a:lnTo>
                    <a:pt x="282723" y="2510029"/>
                  </a:lnTo>
                  <a:lnTo>
                    <a:pt x="257755" y="2472819"/>
                  </a:lnTo>
                  <a:lnTo>
                    <a:pt x="233816" y="2434847"/>
                  </a:lnTo>
                  <a:lnTo>
                    <a:pt x="210919" y="2396113"/>
                  </a:lnTo>
                  <a:lnTo>
                    <a:pt x="189088" y="2356744"/>
                  </a:lnTo>
                  <a:lnTo>
                    <a:pt x="168337" y="2316613"/>
                  </a:lnTo>
                  <a:lnTo>
                    <a:pt x="148690" y="2275847"/>
                  </a:lnTo>
                  <a:lnTo>
                    <a:pt x="130174" y="2234573"/>
                  </a:lnTo>
                  <a:lnTo>
                    <a:pt x="112788" y="2192665"/>
                  </a:lnTo>
                  <a:lnTo>
                    <a:pt x="96584" y="2150121"/>
                  </a:lnTo>
                  <a:lnTo>
                    <a:pt x="81547" y="2106942"/>
                  </a:lnTo>
                  <a:lnTo>
                    <a:pt x="67717" y="2063382"/>
                  </a:lnTo>
                  <a:lnTo>
                    <a:pt x="55119" y="2019187"/>
                  </a:lnTo>
                  <a:lnTo>
                    <a:pt x="43753" y="1974484"/>
                  </a:lnTo>
                  <a:lnTo>
                    <a:pt x="33657" y="1929273"/>
                  </a:lnTo>
                  <a:lnTo>
                    <a:pt x="24843" y="1883681"/>
                  </a:lnTo>
                  <a:lnTo>
                    <a:pt x="17325" y="1837581"/>
                  </a:lnTo>
                  <a:lnTo>
                    <a:pt x="11127" y="1791101"/>
                  </a:lnTo>
                  <a:lnTo>
                    <a:pt x="6276" y="1744112"/>
                  </a:lnTo>
                  <a:lnTo>
                    <a:pt x="2796" y="1696742"/>
                  </a:lnTo>
                  <a:lnTo>
                    <a:pt x="688" y="1649118"/>
                  </a:lnTo>
                  <a:lnTo>
                    <a:pt x="-22" y="1600986"/>
                  </a:lnTo>
                  <a:lnTo>
                    <a:pt x="688" y="1552982"/>
                  </a:lnTo>
                  <a:lnTo>
                    <a:pt x="2796" y="1505231"/>
                  </a:lnTo>
                  <a:lnTo>
                    <a:pt x="6276" y="1457988"/>
                  </a:lnTo>
                  <a:lnTo>
                    <a:pt x="11127" y="1410999"/>
                  </a:lnTo>
                  <a:lnTo>
                    <a:pt x="17325" y="1364518"/>
                  </a:lnTo>
                  <a:lnTo>
                    <a:pt x="24843" y="1318419"/>
                  </a:lnTo>
                  <a:lnTo>
                    <a:pt x="33657" y="1272700"/>
                  </a:lnTo>
                  <a:lnTo>
                    <a:pt x="43753" y="1227489"/>
                  </a:lnTo>
                  <a:lnTo>
                    <a:pt x="55119" y="1182913"/>
                  </a:lnTo>
                  <a:lnTo>
                    <a:pt x="67717" y="1138718"/>
                  </a:lnTo>
                  <a:lnTo>
                    <a:pt x="81547" y="1095031"/>
                  </a:lnTo>
                  <a:lnTo>
                    <a:pt x="96584" y="1051979"/>
                  </a:lnTo>
                  <a:lnTo>
                    <a:pt x="112788" y="1009435"/>
                  </a:lnTo>
                  <a:lnTo>
                    <a:pt x="130174" y="967526"/>
                  </a:lnTo>
                  <a:lnTo>
                    <a:pt x="148690" y="926126"/>
                  </a:lnTo>
                  <a:lnTo>
                    <a:pt x="168337" y="885487"/>
                  </a:lnTo>
                  <a:lnTo>
                    <a:pt x="189088" y="845356"/>
                  </a:lnTo>
                  <a:lnTo>
                    <a:pt x="210919" y="805987"/>
                  </a:lnTo>
                  <a:lnTo>
                    <a:pt x="233816" y="767380"/>
                  </a:lnTo>
                  <a:lnTo>
                    <a:pt x="257755" y="729407"/>
                  </a:lnTo>
                  <a:lnTo>
                    <a:pt x="282723" y="692070"/>
                  </a:lnTo>
                  <a:lnTo>
                    <a:pt x="308694" y="655622"/>
                  </a:lnTo>
                  <a:lnTo>
                    <a:pt x="335655" y="619809"/>
                  </a:lnTo>
                  <a:lnTo>
                    <a:pt x="363569" y="584885"/>
                  </a:lnTo>
                  <a:lnTo>
                    <a:pt x="392423" y="550723"/>
                  </a:lnTo>
                  <a:lnTo>
                    <a:pt x="422267" y="517450"/>
                  </a:lnTo>
                  <a:lnTo>
                    <a:pt x="453000" y="484939"/>
                  </a:lnTo>
                  <a:lnTo>
                    <a:pt x="484495" y="453316"/>
                  </a:lnTo>
                  <a:lnTo>
                    <a:pt x="517006" y="422710"/>
                  </a:lnTo>
                  <a:lnTo>
                    <a:pt x="550280" y="392866"/>
                  </a:lnTo>
                  <a:lnTo>
                    <a:pt x="584442" y="363911"/>
                  </a:lnTo>
                  <a:lnTo>
                    <a:pt x="619366" y="335971"/>
                  </a:lnTo>
                  <a:lnTo>
                    <a:pt x="655052" y="309048"/>
                  </a:lnTo>
                  <a:lnTo>
                    <a:pt x="691627" y="283014"/>
                  </a:lnTo>
                  <a:lnTo>
                    <a:pt x="728837" y="258122"/>
                  </a:lnTo>
                  <a:lnTo>
                    <a:pt x="766809" y="234120"/>
                  </a:lnTo>
                  <a:lnTo>
                    <a:pt x="805416" y="211261"/>
                  </a:lnTo>
                  <a:lnTo>
                    <a:pt x="844785" y="189417"/>
                  </a:lnTo>
                  <a:lnTo>
                    <a:pt x="884789" y="168590"/>
                  </a:lnTo>
                  <a:lnTo>
                    <a:pt x="925555" y="149032"/>
                  </a:lnTo>
                  <a:lnTo>
                    <a:pt x="966829" y="130491"/>
                  </a:lnTo>
                  <a:lnTo>
                    <a:pt x="1008738" y="113092"/>
                  </a:lnTo>
                  <a:lnTo>
                    <a:pt x="1051282" y="96836"/>
                  </a:lnTo>
                  <a:lnTo>
                    <a:pt x="1094334" y="81851"/>
                  </a:lnTo>
                  <a:lnTo>
                    <a:pt x="1137894" y="68008"/>
                  </a:lnTo>
                  <a:lnTo>
                    <a:pt x="1182089" y="55309"/>
                  </a:lnTo>
                  <a:lnTo>
                    <a:pt x="1226792" y="44006"/>
                  </a:lnTo>
                  <a:lnTo>
                    <a:pt x="1271875" y="33846"/>
                  </a:lnTo>
                  <a:lnTo>
                    <a:pt x="1317594" y="25083"/>
                  </a:lnTo>
                  <a:lnTo>
                    <a:pt x="1363567" y="17590"/>
                  </a:lnTo>
                  <a:lnTo>
                    <a:pt x="1410175" y="11368"/>
                  </a:lnTo>
                  <a:lnTo>
                    <a:pt x="1457037" y="6542"/>
                  </a:lnTo>
                  <a:lnTo>
                    <a:pt x="1504407" y="2986"/>
                  </a:lnTo>
                  <a:lnTo>
                    <a:pt x="1552030" y="954"/>
                  </a:lnTo>
                  <a:lnTo>
                    <a:pt x="1600035" y="192"/>
                  </a:lnTo>
                  <a:lnTo>
                    <a:pt x="1647913" y="954"/>
                  </a:lnTo>
                  <a:lnTo>
                    <a:pt x="1695664" y="2986"/>
                  </a:lnTo>
                  <a:lnTo>
                    <a:pt x="1742906" y="6542"/>
                  </a:lnTo>
                  <a:lnTo>
                    <a:pt x="1789895" y="11368"/>
                  </a:lnTo>
                  <a:lnTo>
                    <a:pt x="1836376" y="17590"/>
                  </a:lnTo>
                  <a:lnTo>
                    <a:pt x="1882476" y="25083"/>
                  </a:lnTo>
                  <a:lnTo>
                    <a:pt x="1928068" y="33846"/>
                  </a:lnTo>
                  <a:lnTo>
                    <a:pt x="1973279" y="44006"/>
                  </a:lnTo>
                  <a:lnTo>
                    <a:pt x="2017855" y="55309"/>
                  </a:lnTo>
                  <a:lnTo>
                    <a:pt x="2062049" y="68008"/>
                  </a:lnTo>
                  <a:lnTo>
                    <a:pt x="2105736" y="81851"/>
                  </a:lnTo>
                  <a:lnTo>
                    <a:pt x="2148788" y="96836"/>
                  </a:lnTo>
                  <a:lnTo>
                    <a:pt x="2191205" y="113092"/>
                  </a:lnTo>
                  <a:lnTo>
                    <a:pt x="2233241" y="130491"/>
                  </a:lnTo>
                  <a:lnTo>
                    <a:pt x="2274515" y="149032"/>
                  </a:lnTo>
                  <a:lnTo>
                    <a:pt x="2315154" y="168590"/>
                  </a:lnTo>
                  <a:lnTo>
                    <a:pt x="2355158" y="189417"/>
                  </a:lnTo>
                  <a:lnTo>
                    <a:pt x="2394527" y="211261"/>
                  </a:lnTo>
                  <a:lnTo>
                    <a:pt x="2433261" y="234120"/>
                  </a:lnTo>
                  <a:lnTo>
                    <a:pt x="2471233" y="258122"/>
                  </a:lnTo>
                  <a:lnTo>
                    <a:pt x="2508443" y="283014"/>
                  </a:lnTo>
                  <a:lnTo>
                    <a:pt x="2544891" y="309048"/>
                  </a:lnTo>
                  <a:lnTo>
                    <a:pt x="2580577" y="335971"/>
                  </a:lnTo>
                  <a:lnTo>
                    <a:pt x="2615628" y="363911"/>
                  </a:lnTo>
                  <a:lnTo>
                    <a:pt x="2649664" y="392866"/>
                  </a:lnTo>
                  <a:lnTo>
                    <a:pt x="2682937" y="422710"/>
                  </a:lnTo>
                  <a:lnTo>
                    <a:pt x="2715448" y="453316"/>
                  </a:lnTo>
                  <a:lnTo>
                    <a:pt x="2747070" y="484939"/>
                  </a:lnTo>
                  <a:lnTo>
                    <a:pt x="2777803" y="517450"/>
                  </a:lnTo>
                  <a:lnTo>
                    <a:pt x="2807521" y="550723"/>
                  </a:lnTo>
                  <a:lnTo>
                    <a:pt x="2836349" y="584885"/>
                  </a:lnTo>
                  <a:lnTo>
                    <a:pt x="2864288" y="619809"/>
                  </a:lnTo>
                  <a:lnTo>
                    <a:pt x="2891338" y="655622"/>
                  </a:lnTo>
                  <a:lnTo>
                    <a:pt x="2917246" y="692070"/>
                  </a:lnTo>
                  <a:lnTo>
                    <a:pt x="2942264" y="729407"/>
                  </a:lnTo>
                  <a:lnTo>
                    <a:pt x="2966140" y="767380"/>
                  </a:lnTo>
                  <a:lnTo>
                    <a:pt x="2989126" y="805987"/>
                  </a:lnTo>
                  <a:lnTo>
                    <a:pt x="3010842" y="845356"/>
                  </a:lnTo>
                  <a:lnTo>
                    <a:pt x="3031670" y="885487"/>
                  </a:lnTo>
                  <a:lnTo>
                    <a:pt x="3051227" y="926126"/>
                  </a:lnTo>
                  <a:lnTo>
                    <a:pt x="3069769" y="967526"/>
                  </a:lnTo>
                  <a:lnTo>
                    <a:pt x="3087168" y="1009435"/>
                  </a:lnTo>
                  <a:lnTo>
                    <a:pt x="3103423" y="1051979"/>
                  </a:lnTo>
                  <a:lnTo>
                    <a:pt x="3118409" y="1095031"/>
                  </a:lnTo>
                  <a:lnTo>
                    <a:pt x="3132251" y="1138718"/>
                  </a:lnTo>
                  <a:lnTo>
                    <a:pt x="3144824" y="1182913"/>
                  </a:lnTo>
                  <a:lnTo>
                    <a:pt x="3156254" y="1227489"/>
                  </a:lnTo>
                  <a:lnTo>
                    <a:pt x="3166287" y="1272700"/>
                  </a:lnTo>
                  <a:lnTo>
                    <a:pt x="3175176" y="1318419"/>
                  </a:lnTo>
                  <a:lnTo>
                    <a:pt x="3182669" y="1364518"/>
                  </a:lnTo>
                  <a:lnTo>
                    <a:pt x="3188892" y="1410999"/>
                  </a:lnTo>
                  <a:lnTo>
                    <a:pt x="3193718" y="1457988"/>
                  </a:lnTo>
                  <a:lnTo>
                    <a:pt x="3197147" y="1505231"/>
                  </a:lnTo>
                  <a:lnTo>
                    <a:pt x="3199306" y="1552982"/>
                  </a:lnTo>
                  <a:lnTo>
                    <a:pt x="3199941" y="1600986"/>
                  </a:lnTo>
                  <a:close/>
                </a:path>
              </a:pathLst>
            </a:custGeom>
            <a:ln w="18287">
              <a:solidFill>
                <a:srgbClr val="6B81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4658741" y="6025737"/>
            <a:ext cx="3339465" cy="3337560"/>
            <a:chOff x="4658741" y="6025737"/>
            <a:chExt cx="3339465" cy="3337560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03526" y="6170520"/>
              <a:ext cx="3194223" cy="31926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62960" y="6229954"/>
              <a:ext cx="2810184" cy="281018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06213" y="6374731"/>
              <a:ext cx="2788849" cy="278580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60133" y="6525603"/>
              <a:ext cx="2217363" cy="221888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667884" y="6034881"/>
              <a:ext cx="3202305" cy="3200400"/>
            </a:xfrm>
            <a:custGeom>
              <a:avLst/>
              <a:gdLst/>
              <a:ahLst/>
              <a:cxnLst/>
              <a:rect l="l" t="t" r="r" b="b"/>
              <a:pathLst>
                <a:path w="3202304" h="3200400">
                  <a:moveTo>
                    <a:pt x="3201598" y="1600165"/>
                  </a:moveTo>
                  <a:lnTo>
                    <a:pt x="3200963" y="1648170"/>
                  </a:lnTo>
                  <a:lnTo>
                    <a:pt x="3198804" y="1695921"/>
                  </a:lnTo>
                  <a:lnTo>
                    <a:pt x="3195375" y="1743164"/>
                  </a:lnTo>
                  <a:lnTo>
                    <a:pt x="3190549" y="1790153"/>
                  </a:lnTo>
                  <a:lnTo>
                    <a:pt x="3184326" y="1836633"/>
                  </a:lnTo>
                  <a:lnTo>
                    <a:pt x="3176833" y="1882733"/>
                  </a:lnTo>
                  <a:lnTo>
                    <a:pt x="3167943" y="1928325"/>
                  </a:lnTo>
                  <a:lnTo>
                    <a:pt x="3157911" y="1973536"/>
                  </a:lnTo>
                  <a:lnTo>
                    <a:pt x="3146481" y="2018112"/>
                  </a:lnTo>
                  <a:lnTo>
                    <a:pt x="3133908" y="2062307"/>
                  </a:lnTo>
                  <a:lnTo>
                    <a:pt x="3120066" y="2105994"/>
                  </a:lnTo>
                  <a:lnTo>
                    <a:pt x="3104953" y="2149045"/>
                  </a:lnTo>
                  <a:lnTo>
                    <a:pt x="3088824" y="2191462"/>
                  </a:lnTo>
                  <a:lnTo>
                    <a:pt x="3071426" y="2233498"/>
                  </a:lnTo>
                  <a:lnTo>
                    <a:pt x="3052884" y="2274772"/>
                  </a:lnTo>
                  <a:lnTo>
                    <a:pt x="3033200" y="2315411"/>
                  </a:lnTo>
                  <a:lnTo>
                    <a:pt x="3012499" y="2355415"/>
                  </a:lnTo>
                  <a:lnTo>
                    <a:pt x="2990656" y="2394784"/>
                  </a:lnTo>
                  <a:lnTo>
                    <a:pt x="2967670" y="2433518"/>
                  </a:lnTo>
                  <a:lnTo>
                    <a:pt x="2943794" y="2471490"/>
                  </a:lnTo>
                  <a:lnTo>
                    <a:pt x="2918776" y="2508700"/>
                  </a:lnTo>
                  <a:lnTo>
                    <a:pt x="2892741" y="2545148"/>
                  </a:lnTo>
                  <a:lnTo>
                    <a:pt x="2865818" y="2580835"/>
                  </a:lnTo>
                  <a:lnTo>
                    <a:pt x="2837879" y="2615886"/>
                  </a:lnTo>
                  <a:lnTo>
                    <a:pt x="2809051" y="2649921"/>
                  </a:lnTo>
                  <a:lnTo>
                    <a:pt x="2779206" y="2683194"/>
                  </a:lnTo>
                  <a:lnTo>
                    <a:pt x="2748473" y="2715705"/>
                  </a:lnTo>
                  <a:lnTo>
                    <a:pt x="2716851" y="2747200"/>
                  </a:lnTo>
                  <a:lnTo>
                    <a:pt x="2684467" y="2777934"/>
                  </a:lnTo>
                  <a:lnTo>
                    <a:pt x="2651067" y="2807651"/>
                  </a:lnTo>
                  <a:lnTo>
                    <a:pt x="2616904" y="2836479"/>
                  </a:lnTo>
                  <a:lnTo>
                    <a:pt x="2581980" y="2864418"/>
                  </a:lnTo>
                  <a:lnTo>
                    <a:pt x="2546294" y="2891469"/>
                  </a:lnTo>
                  <a:lnTo>
                    <a:pt x="2509719" y="2917376"/>
                  </a:lnTo>
                  <a:lnTo>
                    <a:pt x="2472509" y="2942394"/>
                  </a:lnTo>
                  <a:lnTo>
                    <a:pt x="2434537" y="2966270"/>
                  </a:lnTo>
                  <a:lnTo>
                    <a:pt x="2395803" y="2989256"/>
                  </a:lnTo>
                  <a:lnTo>
                    <a:pt x="2356434" y="3010973"/>
                  </a:lnTo>
                  <a:lnTo>
                    <a:pt x="2316430" y="3031800"/>
                  </a:lnTo>
                  <a:lnTo>
                    <a:pt x="2275664" y="3051358"/>
                  </a:lnTo>
                  <a:lnTo>
                    <a:pt x="2234390" y="3069899"/>
                  </a:lnTo>
                  <a:lnTo>
                    <a:pt x="2192481" y="3087298"/>
                  </a:lnTo>
                  <a:lnTo>
                    <a:pt x="2149937" y="3103553"/>
                  </a:lnTo>
                  <a:lnTo>
                    <a:pt x="2106758" y="3118539"/>
                  </a:lnTo>
                  <a:lnTo>
                    <a:pt x="2063198" y="3132382"/>
                  </a:lnTo>
                  <a:lnTo>
                    <a:pt x="2019004" y="3144954"/>
                  </a:lnTo>
                  <a:lnTo>
                    <a:pt x="1974301" y="3156384"/>
                  </a:lnTo>
                  <a:lnTo>
                    <a:pt x="1929090" y="3166417"/>
                  </a:lnTo>
                  <a:lnTo>
                    <a:pt x="1883498" y="3175307"/>
                  </a:lnTo>
                  <a:lnTo>
                    <a:pt x="1837398" y="3182799"/>
                  </a:lnTo>
                  <a:lnTo>
                    <a:pt x="1790917" y="3189022"/>
                  </a:lnTo>
                  <a:lnTo>
                    <a:pt x="1743928" y="3193848"/>
                  </a:lnTo>
                  <a:lnTo>
                    <a:pt x="1696559" y="3197277"/>
                  </a:lnTo>
                  <a:lnTo>
                    <a:pt x="1648935" y="3199436"/>
                  </a:lnTo>
                  <a:lnTo>
                    <a:pt x="1600803" y="3200071"/>
                  </a:lnTo>
                  <a:lnTo>
                    <a:pt x="1552798" y="3199436"/>
                  </a:lnTo>
                  <a:lnTo>
                    <a:pt x="1505047" y="3197277"/>
                  </a:lnTo>
                  <a:lnTo>
                    <a:pt x="1457805" y="3193848"/>
                  </a:lnTo>
                  <a:lnTo>
                    <a:pt x="1410816" y="3189022"/>
                  </a:lnTo>
                  <a:lnTo>
                    <a:pt x="1364335" y="3182799"/>
                  </a:lnTo>
                  <a:lnTo>
                    <a:pt x="1318235" y="3175307"/>
                  </a:lnTo>
                  <a:lnTo>
                    <a:pt x="1272516" y="3166417"/>
                  </a:lnTo>
                  <a:lnTo>
                    <a:pt x="1227306" y="3156384"/>
                  </a:lnTo>
                  <a:lnTo>
                    <a:pt x="1182730" y="3144954"/>
                  </a:lnTo>
                  <a:lnTo>
                    <a:pt x="1138535" y="3132382"/>
                  </a:lnTo>
                  <a:lnTo>
                    <a:pt x="1094848" y="3118539"/>
                  </a:lnTo>
                  <a:lnTo>
                    <a:pt x="1051796" y="3103553"/>
                  </a:lnTo>
                  <a:lnTo>
                    <a:pt x="1009125" y="3087298"/>
                  </a:lnTo>
                  <a:lnTo>
                    <a:pt x="967216" y="3069899"/>
                  </a:lnTo>
                  <a:lnTo>
                    <a:pt x="925815" y="3051358"/>
                  </a:lnTo>
                  <a:lnTo>
                    <a:pt x="885176" y="3031800"/>
                  </a:lnTo>
                  <a:lnTo>
                    <a:pt x="845045" y="3010973"/>
                  </a:lnTo>
                  <a:lnTo>
                    <a:pt x="805676" y="2989256"/>
                  </a:lnTo>
                  <a:lnTo>
                    <a:pt x="767069" y="2966270"/>
                  </a:lnTo>
                  <a:lnTo>
                    <a:pt x="729097" y="2942394"/>
                  </a:lnTo>
                  <a:lnTo>
                    <a:pt x="691760" y="2917376"/>
                  </a:lnTo>
                  <a:lnTo>
                    <a:pt x="655312" y="2891469"/>
                  </a:lnTo>
                  <a:lnTo>
                    <a:pt x="619499" y="2864418"/>
                  </a:lnTo>
                  <a:lnTo>
                    <a:pt x="584575" y="2836479"/>
                  </a:lnTo>
                  <a:lnTo>
                    <a:pt x="550413" y="2807651"/>
                  </a:lnTo>
                  <a:lnTo>
                    <a:pt x="517139" y="2777934"/>
                  </a:lnTo>
                  <a:lnTo>
                    <a:pt x="484628" y="2747200"/>
                  </a:lnTo>
                  <a:lnTo>
                    <a:pt x="453006" y="2715705"/>
                  </a:lnTo>
                  <a:lnTo>
                    <a:pt x="422400" y="2683194"/>
                  </a:lnTo>
                  <a:lnTo>
                    <a:pt x="392556" y="2649921"/>
                  </a:lnTo>
                  <a:lnTo>
                    <a:pt x="363600" y="2615886"/>
                  </a:lnTo>
                  <a:lnTo>
                    <a:pt x="335661" y="2580835"/>
                  </a:lnTo>
                  <a:lnTo>
                    <a:pt x="308738" y="2545148"/>
                  </a:lnTo>
                  <a:lnTo>
                    <a:pt x="282703" y="2508700"/>
                  </a:lnTo>
                  <a:lnTo>
                    <a:pt x="257812" y="2471490"/>
                  </a:lnTo>
                  <a:lnTo>
                    <a:pt x="233810" y="2433518"/>
                  </a:lnTo>
                  <a:lnTo>
                    <a:pt x="210950" y="2394784"/>
                  </a:lnTo>
                  <a:lnTo>
                    <a:pt x="189107" y="2355415"/>
                  </a:lnTo>
                  <a:lnTo>
                    <a:pt x="168279" y="2315411"/>
                  </a:lnTo>
                  <a:lnTo>
                    <a:pt x="148722" y="2274772"/>
                  </a:lnTo>
                  <a:lnTo>
                    <a:pt x="130180" y="2233498"/>
                  </a:lnTo>
                  <a:lnTo>
                    <a:pt x="112782" y="2191462"/>
                  </a:lnTo>
                  <a:lnTo>
                    <a:pt x="96526" y="2149045"/>
                  </a:lnTo>
                  <a:lnTo>
                    <a:pt x="81540" y="2105994"/>
                  </a:lnTo>
                  <a:lnTo>
                    <a:pt x="67698" y="2062307"/>
                  </a:lnTo>
                  <a:lnTo>
                    <a:pt x="54998" y="2018112"/>
                  </a:lnTo>
                  <a:lnTo>
                    <a:pt x="43695" y="1973536"/>
                  </a:lnTo>
                  <a:lnTo>
                    <a:pt x="33536" y="1928325"/>
                  </a:lnTo>
                  <a:lnTo>
                    <a:pt x="24773" y="1882733"/>
                  </a:lnTo>
                  <a:lnTo>
                    <a:pt x="17280" y="1836633"/>
                  </a:lnTo>
                  <a:lnTo>
                    <a:pt x="11057" y="1790153"/>
                  </a:lnTo>
                  <a:lnTo>
                    <a:pt x="6231" y="1743164"/>
                  </a:lnTo>
                  <a:lnTo>
                    <a:pt x="2675" y="1695921"/>
                  </a:lnTo>
                  <a:lnTo>
                    <a:pt x="644" y="1648170"/>
                  </a:lnTo>
                  <a:lnTo>
                    <a:pt x="-117" y="1600165"/>
                  </a:lnTo>
                  <a:lnTo>
                    <a:pt x="644" y="1552161"/>
                  </a:lnTo>
                  <a:lnTo>
                    <a:pt x="2675" y="1504537"/>
                  </a:lnTo>
                  <a:lnTo>
                    <a:pt x="6231" y="1457167"/>
                  </a:lnTo>
                  <a:lnTo>
                    <a:pt x="11057" y="1410305"/>
                  </a:lnTo>
                  <a:lnTo>
                    <a:pt x="17280" y="1363697"/>
                  </a:lnTo>
                  <a:lnTo>
                    <a:pt x="24773" y="1317724"/>
                  </a:lnTo>
                  <a:lnTo>
                    <a:pt x="33536" y="1272006"/>
                  </a:lnTo>
                  <a:lnTo>
                    <a:pt x="43695" y="1226922"/>
                  </a:lnTo>
                  <a:lnTo>
                    <a:pt x="54998" y="1182219"/>
                  </a:lnTo>
                  <a:lnTo>
                    <a:pt x="67698" y="1138024"/>
                  </a:lnTo>
                  <a:lnTo>
                    <a:pt x="81540" y="1094464"/>
                  </a:lnTo>
                  <a:lnTo>
                    <a:pt x="96526" y="1051412"/>
                  </a:lnTo>
                  <a:lnTo>
                    <a:pt x="112782" y="1008868"/>
                  </a:lnTo>
                  <a:lnTo>
                    <a:pt x="130180" y="966959"/>
                  </a:lnTo>
                  <a:lnTo>
                    <a:pt x="148722" y="925685"/>
                  </a:lnTo>
                  <a:lnTo>
                    <a:pt x="168279" y="884919"/>
                  </a:lnTo>
                  <a:lnTo>
                    <a:pt x="189107" y="844915"/>
                  </a:lnTo>
                  <a:lnTo>
                    <a:pt x="210950" y="805546"/>
                  </a:lnTo>
                  <a:lnTo>
                    <a:pt x="233810" y="766939"/>
                  </a:lnTo>
                  <a:lnTo>
                    <a:pt x="257812" y="728967"/>
                  </a:lnTo>
                  <a:lnTo>
                    <a:pt x="282703" y="691757"/>
                  </a:lnTo>
                  <a:lnTo>
                    <a:pt x="308738" y="655182"/>
                  </a:lnTo>
                  <a:lnTo>
                    <a:pt x="335661" y="619496"/>
                  </a:lnTo>
                  <a:lnTo>
                    <a:pt x="363600" y="584572"/>
                  </a:lnTo>
                  <a:lnTo>
                    <a:pt x="392556" y="550410"/>
                  </a:lnTo>
                  <a:lnTo>
                    <a:pt x="422400" y="517137"/>
                  </a:lnTo>
                  <a:lnTo>
                    <a:pt x="453006" y="484626"/>
                  </a:lnTo>
                  <a:lnTo>
                    <a:pt x="484628" y="453130"/>
                  </a:lnTo>
                  <a:lnTo>
                    <a:pt x="517139" y="422397"/>
                  </a:lnTo>
                  <a:lnTo>
                    <a:pt x="550413" y="392553"/>
                  </a:lnTo>
                  <a:lnTo>
                    <a:pt x="584575" y="363725"/>
                  </a:lnTo>
                  <a:lnTo>
                    <a:pt x="619499" y="335785"/>
                  </a:lnTo>
                  <a:lnTo>
                    <a:pt x="655312" y="308862"/>
                  </a:lnTo>
                  <a:lnTo>
                    <a:pt x="691760" y="282828"/>
                  </a:lnTo>
                  <a:lnTo>
                    <a:pt x="729097" y="257936"/>
                  </a:lnTo>
                  <a:lnTo>
                    <a:pt x="767069" y="233934"/>
                  </a:lnTo>
                  <a:lnTo>
                    <a:pt x="805676" y="211074"/>
                  </a:lnTo>
                  <a:lnTo>
                    <a:pt x="845045" y="189231"/>
                  </a:lnTo>
                  <a:lnTo>
                    <a:pt x="885176" y="168531"/>
                  </a:lnTo>
                  <a:lnTo>
                    <a:pt x="925815" y="148846"/>
                  </a:lnTo>
                  <a:lnTo>
                    <a:pt x="967216" y="130305"/>
                  </a:lnTo>
                  <a:lnTo>
                    <a:pt x="1009125" y="112906"/>
                  </a:lnTo>
                  <a:lnTo>
                    <a:pt x="1051796" y="96777"/>
                  </a:lnTo>
                  <a:lnTo>
                    <a:pt x="1094848" y="81665"/>
                  </a:lnTo>
                  <a:lnTo>
                    <a:pt x="1138535" y="67822"/>
                  </a:lnTo>
                  <a:lnTo>
                    <a:pt x="1182730" y="55249"/>
                  </a:lnTo>
                  <a:lnTo>
                    <a:pt x="1227306" y="43947"/>
                  </a:lnTo>
                  <a:lnTo>
                    <a:pt x="1272516" y="33787"/>
                  </a:lnTo>
                  <a:lnTo>
                    <a:pt x="1318235" y="25024"/>
                  </a:lnTo>
                  <a:lnTo>
                    <a:pt x="1364335" y="17531"/>
                  </a:lnTo>
                  <a:lnTo>
                    <a:pt x="1410816" y="11309"/>
                  </a:lnTo>
                  <a:lnTo>
                    <a:pt x="1457805" y="6483"/>
                  </a:lnTo>
                  <a:lnTo>
                    <a:pt x="1505047" y="2927"/>
                  </a:lnTo>
                  <a:lnTo>
                    <a:pt x="1552798" y="895"/>
                  </a:lnTo>
                  <a:lnTo>
                    <a:pt x="1600803" y="133"/>
                  </a:lnTo>
                  <a:lnTo>
                    <a:pt x="1648935" y="895"/>
                  </a:lnTo>
                  <a:lnTo>
                    <a:pt x="1696559" y="2927"/>
                  </a:lnTo>
                  <a:lnTo>
                    <a:pt x="1743928" y="6483"/>
                  </a:lnTo>
                  <a:lnTo>
                    <a:pt x="1790917" y="11309"/>
                  </a:lnTo>
                  <a:lnTo>
                    <a:pt x="1837398" y="17531"/>
                  </a:lnTo>
                  <a:lnTo>
                    <a:pt x="1883498" y="25024"/>
                  </a:lnTo>
                  <a:lnTo>
                    <a:pt x="1929090" y="33787"/>
                  </a:lnTo>
                  <a:lnTo>
                    <a:pt x="1974301" y="43947"/>
                  </a:lnTo>
                  <a:lnTo>
                    <a:pt x="2019004" y="55249"/>
                  </a:lnTo>
                  <a:lnTo>
                    <a:pt x="2063198" y="67822"/>
                  </a:lnTo>
                  <a:lnTo>
                    <a:pt x="2106758" y="81665"/>
                  </a:lnTo>
                  <a:lnTo>
                    <a:pt x="2149937" y="96777"/>
                  </a:lnTo>
                  <a:lnTo>
                    <a:pt x="2192481" y="112906"/>
                  </a:lnTo>
                  <a:lnTo>
                    <a:pt x="2234390" y="130305"/>
                  </a:lnTo>
                  <a:lnTo>
                    <a:pt x="2275664" y="148846"/>
                  </a:lnTo>
                  <a:lnTo>
                    <a:pt x="2316430" y="168531"/>
                  </a:lnTo>
                  <a:lnTo>
                    <a:pt x="2356434" y="189231"/>
                  </a:lnTo>
                  <a:lnTo>
                    <a:pt x="2395803" y="211074"/>
                  </a:lnTo>
                  <a:lnTo>
                    <a:pt x="2434537" y="233934"/>
                  </a:lnTo>
                  <a:lnTo>
                    <a:pt x="2472509" y="257936"/>
                  </a:lnTo>
                  <a:lnTo>
                    <a:pt x="2509719" y="282828"/>
                  </a:lnTo>
                  <a:lnTo>
                    <a:pt x="2546294" y="308862"/>
                  </a:lnTo>
                  <a:lnTo>
                    <a:pt x="2581980" y="335785"/>
                  </a:lnTo>
                  <a:lnTo>
                    <a:pt x="2616904" y="363725"/>
                  </a:lnTo>
                  <a:lnTo>
                    <a:pt x="2651067" y="392553"/>
                  </a:lnTo>
                  <a:lnTo>
                    <a:pt x="2684467" y="422397"/>
                  </a:lnTo>
                  <a:lnTo>
                    <a:pt x="2716851" y="453130"/>
                  </a:lnTo>
                  <a:lnTo>
                    <a:pt x="2748473" y="484626"/>
                  </a:lnTo>
                  <a:lnTo>
                    <a:pt x="2779206" y="517137"/>
                  </a:lnTo>
                  <a:lnTo>
                    <a:pt x="2809051" y="550410"/>
                  </a:lnTo>
                  <a:lnTo>
                    <a:pt x="2837879" y="584572"/>
                  </a:lnTo>
                  <a:lnTo>
                    <a:pt x="2865818" y="619496"/>
                  </a:lnTo>
                  <a:lnTo>
                    <a:pt x="2892741" y="655182"/>
                  </a:lnTo>
                  <a:lnTo>
                    <a:pt x="2918776" y="691757"/>
                  </a:lnTo>
                  <a:lnTo>
                    <a:pt x="2943794" y="728967"/>
                  </a:lnTo>
                  <a:lnTo>
                    <a:pt x="2967670" y="766939"/>
                  </a:lnTo>
                  <a:lnTo>
                    <a:pt x="2990656" y="805546"/>
                  </a:lnTo>
                  <a:lnTo>
                    <a:pt x="3012499" y="844915"/>
                  </a:lnTo>
                  <a:lnTo>
                    <a:pt x="3033200" y="884919"/>
                  </a:lnTo>
                  <a:lnTo>
                    <a:pt x="3052884" y="925685"/>
                  </a:lnTo>
                  <a:lnTo>
                    <a:pt x="3071426" y="966959"/>
                  </a:lnTo>
                  <a:lnTo>
                    <a:pt x="3088824" y="1008868"/>
                  </a:lnTo>
                  <a:lnTo>
                    <a:pt x="3104953" y="1051412"/>
                  </a:lnTo>
                  <a:lnTo>
                    <a:pt x="3120066" y="1094464"/>
                  </a:lnTo>
                  <a:lnTo>
                    <a:pt x="3133908" y="1138024"/>
                  </a:lnTo>
                  <a:lnTo>
                    <a:pt x="3146481" y="1182219"/>
                  </a:lnTo>
                  <a:lnTo>
                    <a:pt x="3157911" y="1226922"/>
                  </a:lnTo>
                  <a:lnTo>
                    <a:pt x="3167943" y="1272006"/>
                  </a:lnTo>
                  <a:lnTo>
                    <a:pt x="3176833" y="1317724"/>
                  </a:lnTo>
                  <a:lnTo>
                    <a:pt x="3184326" y="1363697"/>
                  </a:lnTo>
                  <a:lnTo>
                    <a:pt x="3190549" y="1410305"/>
                  </a:lnTo>
                  <a:lnTo>
                    <a:pt x="3195375" y="1457167"/>
                  </a:lnTo>
                  <a:lnTo>
                    <a:pt x="3198804" y="1504537"/>
                  </a:lnTo>
                  <a:lnTo>
                    <a:pt x="3200963" y="1552161"/>
                  </a:lnTo>
                  <a:lnTo>
                    <a:pt x="3201598" y="1600165"/>
                  </a:lnTo>
                  <a:close/>
                </a:path>
              </a:pathLst>
            </a:custGeom>
            <a:ln w="18287">
              <a:solidFill>
                <a:srgbClr val="6B81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8442706" y="3686524"/>
            <a:ext cx="3336290" cy="3339465"/>
            <a:chOff x="8442706" y="3686524"/>
            <a:chExt cx="3336290" cy="3339465"/>
          </a:xfrm>
        </p:grpSpPr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85998" y="3832763"/>
              <a:ext cx="3192699" cy="31926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646957" y="3892197"/>
              <a:ext cx="2810184" cy="281018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790209" y="4033926"/>
              <a:ext cx="2790373" cy="279037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942605" y="4187846"/>
              <a:ext cx="2218887" cy="221736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451850" y="3695668"/>
              <a:ext cx="3200400" cy="3202305"/>
            </a:xfrm>
            <a:custGeom>
              <a:avLst/>
              <a:gdLst/>
              <a:ahLst/>
              <a:cxnLst/>
              <a:rect l="l" t="t" r="r" b="b"/>
              <a:pathLst>
                <a:path w="3200400" h="3202304">
                  <a:moveTo>
                    <a:pt x="3199851" y="1600986"/>
                  </a:moveTo>
                  <a:lnTo>
                    <a:pt x="3199216" y="1649118"/>
                  </a:lnTo>
                  <a:lnTo>
                    <a:pt x="3197057" y="1696742"/>
                  </a:lnTo>
                  <a:lnTo>
                    <a:pt x="3193628" y="1744112"/>
                  </a:lnTo>
                  <a:lnTo>
                    <a:pt x="3188802" y="1791101"/>
                  </a:lnTo>
                  <a:lnTo>
                    <a:pt x="3182579" y="1837581"/>
                  </a:lnTo>
                  <a:lnTo>
                    <a:pt x="3175087" y="1883681"/>
                  </a:lnTo>
                  <a:lnTo>
                    <a:pt x="3166197" y="1929273"/>
                  </a:lnTo>
                  <a:lnTo>
                    <a:pt x="3156164" y="1974484"/>
                  </a:lnTo>
                  <a:lnTo>
                    <a:pt x="3144734" y="2019187"/>
                  </a:lnTo>
                  <a:lnTo>
                    <a:pt x="3132162" y="2063382"/>
                  </a:lnTo>
                  <a:lnTo>
                    <a:pt x="3118319" y="2106942"/>
                  </a:lnTo>
                  <a:lnTo>
                    <a:pt x="3103333" y="2150121"/>
                  </a:lnTo>
                  <a:lnTo>
                    <a:pt x="3087078" y="2192665"/>
                  </a:lnTo>
                  <a:lnTo>
                    <a:pt x="3069679" y="2234573"/>
                  </a:lnTo>
                  <a:lnTo>
                    <a:pt x="3051138" y="2275847"/>
                  </a:lnTo>
                  <a:lnTo>
                    <a:pt x="3031580" y="2316613"/>
                  </a:lnTo>
                  <a:lnTo>
                    <a:pt x="3010753" y="2356744"/>
                  </a:lnTo>
                  <a:lnTo>
                    <a:pt x="2988909" y="2396113"/>
                  </a:lnTo>
                  <a:lnTo>
                    <a:pt x="2966050" y="2434847"/>
                  </a:lnTo>
                  <a:lnTo>
                    <a:pt x="2942175" y="2472819"/>
                  </a:lnTo>
                  <a:lnTo>
                    <a:pt x="2917156" y="2510029"/>
                  </a:lnTo>
                  <a:lnTo>
                    <a:pt x="2891122" y="2546605"/>
                  </a:lnTo>
                  <a:lnTo>
                    <a:pt x="2864199" y="2582291"/>
                  </a:lnTo>
                  <a:lnTo>
                    <a:pt x="2836259" y="2617215"/>
                  </a:lnTo>
                  <a:lnTo>
                    <a:pt x="2807431" y="2651377"/>
                  </a:lnTo>
                  <a:lnTo>
                    <a:pt x="2777587" y="2684777"/>
                  </a:lnTo>
                  <a:lnTo>
                    <a:pt x="2746980" y="2717161"/>
                  </a:lnTo>
                  <a:lnTo>
                    <a:pt x="2715358" y="2748783"/>
                  </a:lnTo>
                  <a:lnTo>
                    <a:pt x="2682847" y="2779517"/>
                  </a:lnTo>
                  <a:lnTo>
                    <a:pt x="2649574" y="2809361"/>
                  </a:lnTo>
                  <a:lnTo>
                    <a:pt x="2615412" y="2838189"/>
                  </a:lnTo>
                  <a:lnTo>
                    <a:pt x="2580488" y="2866128"/>
                  </a:lnTo>
                  <a:lnTo>
                    <a:pt x="2544802" y="2893052"/>
                  </a:lnTo>
                  <a:lnTo>
                    <a:pt x="2508354" y="2919086"/>
                  </a:lnTo>
                  <a:lnTo>
                    <a:pt x="2471143" y="2944105"/>
                  </a:lnTo>
                  <a:lnTo>
                    <a:pt x="2433171" y="2967980"/>
                  </a:lnTo>
                  <a:lnTo>
                    <a:pt x="2394437" y="2990966"/>
                  </a:lnTo>
                  <a:lnTo>
                    <a:pt x="2355068" y="3012810"/>
                  </a:lnTo>
                  <a:lnTo>
                    <a:pt x="2315064" y="3033510"/>
                  </a:lnTo>
                  <a:lnTo>
                    <a:pt x="2274425" y="3053195"/>
                  </a:lnTo>
                  <a:lnTo>
                    <a:pt x="2233024" y="3071736"/>
                  </a:lnTo>
                  <a:lnTo>
                    <a:pt x="2191116" y="3089135"/>
                  </a:lnTo>
                  <a:lnTo>
                    <a:pt x="2148699" y="3105263"/>
                  </a:lnTo>
                  <a:lnTo>
                    <a:pt x="2105647" y="3120376"/>
                  </a:lnTo>
                  <a:lnTo>
                    <a:pt x="2061960" y="3134219"/>
                  </a:lnTo>
                  <a:lnTo>
                    <a:pt x="2017765" y="3146791"/>
                  </a:lnTo>
                  <a:lnTo>
                    <a:pt x="1973189" y="3158221"/>
                  </a:lnTo>
                  <a:lnTo>
                    <a:pt x="1927978" y="3168254"/>
                  </a:lnTo>
                  <a:lnTo>
                    <a:pt x="1882386" y="3177144"/>
                  </a:lnTo>
                  <a:lnTo>
                    <a:pt x="1836286" y="3184636"/>
                  </a:lnTo>
                  <a:lnTo>
                    <a:pt x="1789806" y="3190859"/>
                  </a:lnTo>
                  <a:lnTo>
                    <a:pt x="1742817" y="3195685"/>
                  </a:lnTo>
                  <a:lnTo>
                    <a:pt x="1695574" y="3199114"/>
                  </a:lnTo>
                  <a:lnTo>
                    <a:pt x="1647823" y="3201273"/>
                  </a:lnTo>
                  <a:lnTo>
                    <a:pt x="1599818" y="3201908"/>
                  </a:lnTo>
                  <a:lnTo>
                    <a:pt x="1551814" y="3201273"/>
                  </a:lnTo>
                  <a:lnTo>
                    <a:pt x="1504190" y="3199114"/>
                  </a:lnTo>
                  <a:lnTo>
                    <a:pt x="1456820" y="3195685"/>
                  </a:lnTo>
                  <a:lnTo>
                    <a:pt x="1409958" y="3190859"/>
                  </a:lnTo>
                  <a:lnTo>
                    <a:pt x="1363350" y="3184636"/>
                  </a:lnTo>
                  <a:lnTo>
                    <a:pt x="1317378" y="3177144"/>
                  </a:lnTo>
                  <a:lnTo>
                    <a:pt x="1271659" y="3168254"/>
                  </a:lnTo>
                  <a:lnTo>
                    <a:pt x="1226575" y="3158221"/>
                  </a:lnTo>
                  <a:lnTo>
                    <a:pt x="1181872" y="3146791"/>
                  </a:lnTo>
                  <a:lnTo>
                    <a:pt x="1137677" y="3134219"/>
                  </a:lnTo>
                  <a:lnTo>
                    <a:pt x="1094117" y="3120376"/>
                  </a:lnTo>
                  <a:lnTo>
                    <a:pt x="1051065" y="3105263"/>
                  </a:lnTo>
                  <a:lnTo>
                    <a:pt x="1008521" y="3089135"/>
                  </a:lnTo>
                  <a:lnTo>
                    <a:pt x="966612" y="3071736"/>
                  </a:lnTo>
                  <a:lnTo>
                    <a:pt x="925339" y="3053195"/>
                  </a:lnTo>
                  <a:lnTo>
                    <a:pt x="884573" y="3033510"/>
                  </a:lnTo>
                  <a:lnTo>
                    <a:pt x="844569" y="3012810"/>
                  </a:lnTo>
                  <a:lnTo>
                    <a:pt x="805200" y="2990966"/>
                  </a:lnTo>
                  <a:lnTo>
                    <a:pt x="766593" y="2967980"/>
                  </a:lnTo>
                  <a:lnTo>
                    <a:pt x="728620" y="2944105"/>
                  </a:lnTo>
                  <a:lnTo>
                    <a:pt x="691410" y="2919086"/>
                  </a:lnTo>
                  <a:lnTo>
                    <a:pt x="654835" y="2893052"/>
                  </a:lnTo>
                  <a:lnTo>
                    <a:pt x="619149" y="2866128"/>
                  </a:lnTo>
                  <a:lnTo>
                    <a:pt x="584225" y="2838189"/>
                  </a:lnTo>
                  <a:lnTo>
                    <a:pt x="550063" y="2809361"/>
                  </a:lnTo>
                  <a:lnTo>
                    <a:pt x="516790" y="2779517"/>
                  </a:lnTo>
                  <a:lnTo>
                    <a:pt x="484279" y="2748783"/>
                  </a:lnTo>
                  <a:lnTo>
                    <a:pt x="452783" y="2717161"/>
                  </a:lnTo>
                  <a:lnTo>
                    <a:pt x="422050" y="2684777"/>
                  </a:lnTo>
                  <a:lnTo>
                    <a:pt x="392206" y="2651377"/>
                  </a:lnTo>
                  <a:lnTo>
                    <a:pt x="363378" y="2617215"/>
                  </a:lnTo>
                  <a:lnTo>
                    <a:pt x="335438" y="2582291"/>
                  </a:lnTo>
                  <a:lnTo>
                    <a:pt x="308515" y="2546605"/>
                  </a:lnTo>
                  <a:lnTo>
                    <a:pt x="282481" y="2510029"/>
                  </a:lnTo>
                  <a:lnTo>
                    <a:pt x="257589" y="2472819"/>
                  </a:lnTo>
                  <a:lnTo>
                    <a:pt x="233587" y="2434847"/>
                  </a:lnTo>
                  <a:lnTo>
                    <a:pt x="210728" y="2396113"/>
                  </a:lnTo>
                  <a:lnTo>
                    <a:pt x="188884" y="2356744"/>
                  </a:lnTo>
                  <a:lnTo>
                    <a:pt x="168184" y="2316613"/>
                  </a:lnTo>
                  <a:lnTo>
                    <a:pt x="148499" y="2275847"/>
                  </a:lnTo>
                  <a:lnTo>
                    <a:pt x="129958" y="2234573"/>
                  </a:lnTo>
                  <a:lnTo>
                    <a:pt x="112559" y="2192665"/>
                  </a:lnTo>
                  <a:lnTo>
                    <a:pt x="96430" y="2150121"/>
                  </a:lnTo>
                  <a:lnTo>
                    <a:pt x="81318" y="2106942"/>
                  </a:lnTo>
                  <a:lnTo>
                    <a:pt x="67475" y="2063382"/>
                  </a:lnTo>
                  <a:lnTo>
                    <a:pt x="54903" y="2019187"/>
                  </a:lnTo>
                  <a:lnTo>
                    <a:pt x="43600" y="1974484"/>
                  </a:lnTo>
                  <a:lnTo>
                    <a:pt x="33440" y="1929273"/>
                  </a:lnTo>
                  <a:lnTo>
                    <a:pt x="24677" y="1883681"/>
                  </a:lnTo>
                  <a:lnTo>
                    <a:pt x="17184" y="1837581"/>
                  </a:lnTo>
                  <a:lnTo>
                    <a:pt x="10962" y="1791101"/>
                  </a:lnTo>
                  <a:lnTo>
                    <a:pt x="6136" y="1744112"/>
                  </a:lnTo>
                  <a:lnTo>
                    <a:pt x="2580" y="1696742"/>
                  </a:lnTo>
                  <a:lnTo>
                    <a:pt x="548" y="1649118"/>
                  </a:lnTo>
                  <a:lnTo>
                    <a:pt x="-213" y="1600986"/>
                  </a:lnTo>
                  <a:lnTo>
                    <a:pt x="548" y="1552982"/>
                  </a:lnTo>
                  <a:lnTo>
                    <a:pt x="2580" y="1505231"/>
                  </a:lnTo>
                  <a:lnTo>
                    <a:pt x="6136" y="1457988"/>
                  </a:lnTo>
                  <a:lnTo>
                    <a:pt x="10962" y="1410999"/>
                  </a:lnTo>
                  <a:lnTo>
                    <a:pt x="17184" y="1364518"/>
                  </a:lnTo>
                  <a:lnTo>
                    <a:pt x="24677" y="1318419"/>
                  </a:lnTo>
                  <a:lnTo>
                    <a:pt x="33440" y="1272700"/>
                  </a:lnTo>
                  <a:lnTo>
                    <a:pt x="43600" y="1227489"/>
                  </a:lnTo>
                  <a:lnTo>
                    <a:pt x="54903" y="1182913"/>
                  </a:lnTo>
                  <a:lnTo>
                    <a:pt x="67475" y="1138718"/>
                  </a:lnTo>
                  <a:lnTo>
                    <a:pt x="81318" y="1095031"/>
                  </a:lnTo>
                  <a:lnTo>
                    <a:pt x="96430" y="1051979"/>
                  </a:lnTo>
                  <a:lnTo>
                    <a:pt x="112559" y="1009435"/>
                  </a:lnTo>
                  <a:lnTo>
                    <a:pt x="129958" y="967526"/>
                  </a:lnTo>
                  <a:lnTo>
                    <a:pt x="148499" y="926126"/>
                  </a:lnTo>
                  <a:lnTo>
                    <a:pt x="168184" y="885487"/>
                  </a:lnTo>
                  <a:lnTo>
                    <a:pt x="188884" y="845356"/>
                  </a:lnTo>
                  <a:lnTo>
                    <a:pt x="210728" y="805987"/>
                  </a:lnTo>
                  <a:lnTo>
                    <a:pt x="233587" y="767380"/>
                  </a:lnTo>
                  <a:lnTo>
                    <a:pt x="257589" y="729407"/>
                  </a:lnTo>
                  <a:lnTo>
                    <a:pt x="282481" y="692070"/>
                  </a:lnTo>
                  <a:lnTo>
                    <a:pt x="308515" y="655622"/>
                  </a:lnTo>
                  <a:lnTo>
                    <a:pt x="335438" y="619809"/>
                  </a:lnTo>
                  <a:lnTo>
                    <a:pt x="363378" y="584885"/>
                  </a:lnTo>
                  <a:lnTo>
                    <a:pt x="392206" y="550723"/>
                  </a:lnTo>
                  <a:lnTo>
                    <a:pt x="422050" y="517450"/>
                  </a:lnTo>
                  <a:lnTo>
                    <a:pt x="452783" y="484939"/>
                  </a:lnTo>
                  <a:lnTo>
                    <a:pt x="484279" y="453316"/>
                  </a:lnTo>
                  <a:lnTo>
                    <a:pt x="516790" y="422710"/>
                  </a:lnTo>
                  <a:lnTo>
                    <a:pt x="550063" y="392866"/>
                  </a:lnTo>
                  <a:lnTo>
                    <a:pt x="584225" y="363911"/>
                  </a:lnTo>
                  <a:lnTo>
                    <a:pt x="619149" y="335971"/>
                  </a:lnTo>
                  <a:lnTo>
                    <a:pt x="654835" y="309048"/>
                  </a:lnTo>
                  <a:lnTo>
                    <a:pt x="691410" y="283014"/>
                  </a:lnTo>
                  <a:lnTo>
                    <a:pt x="728620" y="258122"/>
                  </a:lnTo>
                  <a:lnTo>
                    <a:pt x="766593" y="234120"/>
                  </a:lnTo>
                  <a:lnTo>
                    <a:pt x="805200" y="211261"/>
                  </a:lnTo>
                  <a:lnTo>
                    <a:pt x="844569" y="189417"/>
                  </a:lnTo>
                  <a:lnTo>
                    <a:pt x="884573" y="168590"/>
                  </a:lnTo>
                  <a:lnTo>
                    <a:pt x="925339" y="149032"/>
                  </a:lnTo>
                  <a:lnTo>
                    <a:pt x="966612" y="130491"/>
                  </a:lnTo>
                  <a:lnTo>
                    <a:pt x="1008521" y="113092"/>
                  </a:lnTo>
                  <a:lnTo>
                    <a:pt x="1051065" y="96836"/>
                  </a:lnTo>
                  <a:lnTo>
                    <a:pt x="1094117" y="81851"/>
                  </a:lnTo>
                  <a:lnTo>
                    <a:pt x="1137677" y="68008"/>
                  </a:lnTo>
                  <a:lnTo>
                    <a:pt x="1181872" y="55309"/>
                  </a:lnTo>
                  <a:lnTo>
                    <a:pt x="1226575" y="44006"/>
                  </a:lnTo>
                  <a:lnTo>
                    <a:pt x="1271659" y="33846"/>
                  </a:lnTo>
                  <a:lnTo>
                    <a:pt x="1317378" y="25083"/>
                  </a:lnTo>
                  <a:lnTo>
                    <a:pt x="1363350" y="17590"/>
                  </a:lnTo>
                  <a:lnTo>
                    <a:pt x="1409958" y="11368"/>
                  </a:lnTo>
                  <a:lnTo>
                    <a:pt x="1456820" y="6542"/>
                  </a:lnTo>
                  <a:lnTo>
                    <a:pt x="1504190" y="2986"/>
                  </a:lnTo>
                  <a:lnTo>
                    <a:pt x="1551814" y="954"/>
                  </a:lnTo>
                  <a:lnTo>
                    <a:pt x="1599818" y="192"/>
                  </a:lnTo>
                  <a:lnTo>
                    <a:pt x="1647823" y="954"/>
                  </a:lnTo>
                  <a:lnTo>
                    <a:pt x="1695574" y="2986"/>
                  </a:lnTo>
                  <a:lnTo>
                    <a:pt x="1742817" y="6542"/>
                  </a:lnTo>
                  <a:lnTo>
                    <a:pt x="1789806" y="11368"/>
                  </a:lnTo>
                  <a:lnTo>
                    <a:pt x="1836286" y="17590"/>
                  </a:lnTo>
                  <a:lnTo>
                    <a:pt x="1882386" y="25083"/>
                  </a:lnTo>
                  <a:lnTo>
                    <a:pt x="1927978" y="33846"/>
                  </a:lnTo>
                  <a:lnTo>
                    <a:pt x="1973189" y="44006"/>
                  </a:lnTo>
                  <a:lnTo>
                    <a:pt x="2017765" y="55309"/>
                  </a:lnTo>
                  <a:lnTo>
                    <a:pt x="2061960" y="68008"/>
                  </a:lnTo>
                  <a:lnTo>
                    <a:pt x="2105647" y="81851"/>
                  </a:lnTo>
                  <a:lnTo>
                    <a:pt x="2148699" y="96836"/>
                  </a:lnTo>
                  <a:lnTo>
                    <a:pt x="2191116" y="113092"/>
                  </a:lnTo>
                  <a:lnTo>
                    <a:pt x="2233024" y="130491"/>
                  </a:lnTo>
                  <a:lnTo>
                    <a:pt x="2274425" y="149032"/>
                  </a:lnTo>
                  <a:lnTo>
                    <a:pt x="2315064" y="168590"/>
                  </a:lnTo>
                  <a:lnTo>
                    <a:pt x="2355068" y="189417"/>
                  </a:lnTo>
                  <a:lnTo>
                    <a:pt x="2394437" y="211261"/>
                  </a:lnTo>
                  <a:lnTo>
                    <a:pt x="2433171" y="234120"/>
                  </a:lnTo>
                  <a:lnTo>
                    <a:pt x="2471143" y="258122"/>
                  </a:lnTo>
                  <a:lnTo>
                    <a:pt x="2508354" y="283014"/>
                  </a:lnTo>
                  <a:lnTo>
                    <a:pt x="2544802" y="309048"/>
                  </a:lnTo>
                  <a:lnTo>
                    <a:pt x="2580488" y="335971"/>
                  </a:lnTo>
                  <a:lnTo>
                    <a:pt x="2615412" y="363911"/>
                  </a:lnTo>
                  <a:lnTo>
                    <a:pt x="2649574" y="392866"/>
                  </a:lnTo>
                  <a:lnTo>
                    <a:pt x="2682847" y="422710"/>
                  </a:lnTo>
                  <a:lnTo>
                    <a:pt x="2715358" y="453316"/>
                  </a:lnTo>
                  <a:lnTo>
                    <a:pt x="2746980" y="484939"/>
                  </a:lnTo>
                  <a:lnTo>
                    <a:pt x="2777587" y="517450"/>
                  </a:lnTo>
                  <a:lnTo>
                    <a:pt x="2807431" y="550723"/>
                  </a:lnTo>
                  <a:lnTo>
                    <a:pt x="2836259" y="584885"/>
                  </a:lnTo>
                  <a:lnTo>
                    <a:pt x="2864199" y="619809"/>
                  </a:lnTo>
                  <a:lnTo>
                    <a:pt x="2891122" y="655622"/>
                  </a:lnTo>
                  <a:lnTo>
                    <a:pt x="2917156" y="692070"/>
                  </a:lnTo>
                  <a:lnTo>
                    <a:pt x="2942175" y="729407"/>
                  </a:lnTo>
                  <a:lnTo>
                    <a:pt x="2966050" y="767380"/>
                  </a:lnTo>
                  <a:lnTo>
                    <a:pt x="2988909" y="805987"/>
                  </a:lnTo>
                  <a:lnTo>
                    <a:pt x="3010753" y="845356"/>
                  </a:lnTo>
                  <a:lnTo>
                    <a:pt x="3031580" y="885487"/>
                  </a:lnTo>
                  <a:lnTo>
                    <a:pt x="3051138" y="926126"/>
                  </a:lnTo>
                  <a:lnTo>
                    <a:pt x="3069679" y="967526"/>
                  </a:lnTo>
                  <a:lnTo>
                    <a:pt x="3087078" y="1009435"/>
                  </a:lnTo>
                  <a:lnTo>
                    <a:pt x="3103333" y="1051979"/>
                  </a:lnTo>
                  <a:lnTo>
                    <a:pt x="3118319" y="1095031"/>
                  </a:lnTo>
                  <a:lnTo>
                    <a:pt x="3132162" y="1138718"/>
                  </a:lnTo>
                  <a:lnTo>
                    <a:pt x="3144734" y="1182913"/>
                  </a:lnTo>
                  <a:lnTo>
                    <a:pt x="3156164" y="1227489"/>
                  </a:lnTo>
                  <a:lnTo>
                    <a:pt x="3166197" y="1272700"/>
                  </a:lnTo>
                  <a:lnTo>
                    <a:pt x="3175087" y="1318419"/>
                  </a:lnTo>
                  <a:lnTo>
                    <a:pt x="3182579" y="1364518"/>
                  </a:lnTo>
                  <a:lnTo>
                    <a:pt x="3188802" y="1410999"/>
                  </a:lnTo>
                  <a:lnTo>
                    <a:pt x="3193628" y="1457988"/>
                  </a:lnTo>
                  <a:lnTo>
                    <a:pt x="3197057" y="1505231"/>
                  </a:lnTo>
                  <a:lnTo>
                    <a:pt x="3199216" y="1552982"/>
                  </a:lnTo>
                  <a:lnTo>
                    <a:pt x="3199851" y="1600986"/>
                  </a:lnTo>
                  <a:close/>
                </a:path>
              </a:pathLst>
            </a:custGeom>
            <a:ln w="18287">
              <a:solidFill>
                <a:srgbClr val="6B81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12225273" y="6025737"/>
            <a:ext cx="3339465" cy="3337560"/>
            <a:chOff x="12225273" y="6025737"/>
            <a:chExt cx="3339465" cy="3337560"/>
          </a:xfrm>
        </p:grpSpPr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371518" y="6170520"/>
              <a:ext cx="3192699" cy="319269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429429" y="6229954"/>
              <a:ext cx="2810184" cy="281018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2572681" y="6374731"/>
              <a:ext cx="2788849" cy="278580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726601" y="6525603"/>
              <a:ext cx="2217363" cy="221888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2234417" y="6034881"/>
              <a:ext cx="3202305" cy="3200400"/>
            </a:xfrm>
            <a:custGeom>
              <a:avLst/>
              <a:gdLst/>
              <a:ahLst/>
              <a:cxnLst/>
              <a:rect l="l" t="t" r="r" b="b"/>
              <a:pathLst>
                <a:path w="3202305" h="3200400">
                  <a:moveTo>
                    <a:pt x="3201406" y="1600165"/>
                  </a:moveTo>
                  <a:lnTo>
                    <a:pt x="3200771" y="1648170"/>
                  </a:lnTo>
                  <a:lnTo>
                    <a:pt x="3198612" y="1695921"/>
                  </a:lnTo>
                  <a:lnTo>
                    <a:pt x="3195184" y="1743164"/>
                  </a:lnTo>
                  <a:lnTo>
                    <a:pt x="3190358" y="1790153"/>
                  </a:lnTo>
                  <a:lnTo>
                    <a:pt x="3184135" y="1836633"/>
                  </a:lnTo>
                  <a:lnTo>
                    <a:pt x="3176642" y="1882733"/>
                  </a:lnTo>
                  <a:lnTo>
                    <a:pt x="3167752" y="1928325"/>
                  </a:lnTo>
                  <a:lnTo>
                    <a:pt x="3157719" y="1973536"/>
                  </a:lnTo>
                  <a:lnTo>
                    <a:pt x="3146290" y="2018112"/>
                  </a:lnTo>
                  <a:lnTo>
                    <a:pt x="3133717" y="2062307"/>
                  </a:lnTo>
                  <a:lnTo>
                    <a:pt x="3119874" y="2105994"/>
                  </a:lnTo>
                  <a:lnTo>
                    <a:pt x="3104762" y="2149045"/>
                  </a:lnTo>
                  <a:lnTo>
                    <a:pt x="3088633" y="2191462"/>
                  </a:lnTo>
                  <a:lnTo>
                    <a:pt x="3071235" y="2233498"/>
                  </a:lnTo>
                  <a:lnTo>
                    <a:pt x="3052693" y="2274772"/>
                  </a:lnTo>
                  <a:lnTo>
                    <a:pt x="3033009" y="2315411"/>
                  </a:lnTo>
                  <a:lnTo>
                    <a:pt x="3012308" y="2355415"/>
                  </a:lnTo>
                  <a:lnTo>
                    <a:pt x="2990465" y="2394784"/>
                  </a:lnTo>
                  <a:lnTo>
                    <a:pt x="2967478" y="2433518"/>
                  </a:lnTo>
                  <a:lnTo>
                    <a:pt x="2943603" y="2471490"/>
                  </a:lnTo>
                  <a:lnTo>
                    <a:pt x="2918585" y="2508700"/>
                  </a:lnTo>
                  <a:lnTo>
                    <a:pt x="2892550" y="2545148"/>
                  </a:lnTo>
                  <a:lnTo>
                    <a:pt x="2865627" y="2580835"/>
                  </a:lnTo>
                  <a:lnTo>
                    <a:pt x="2837688" y="2615886"/>
                  </a:lnTo>
                  <a:lnTo>
                    <a:pt x="2808859" y="2649921"/>
                  </a:lnTo>
                  <a:lnTo>
                    <a:pt x="2779015" y="2683194"/>
                  </a:lnTo>
                  <a:lnTo>
                    <a:pt x="2748282" y="2715705"/>
                  </a:lnTo>
                  <a:lnTo>
                    <a:pt x="2716660" y="2747200"/>
                  </a:lnTo>
                  <a:lnTo>
                    <a:pt x="2684275" y="2777934"/>
                  </a:lnTo>
                  <a:lnTo>
                    <a:pt x="2650875" y="2807651"/>
                  </a:lnTo>
                  <a:lnTo>
                    <a:pt x="2616713" y="2836479"/>
                  </a:lnTo>
                  <a:lnTo>
                    <a:pt x="2581789" y="2864418"/>
                  </a:lnTo>
                  <a:lnTo>
                    <a:pt x="2546103" y="2891469"/>
                  </a:lnTo>
                  <a:lnTo>
                    <a:pt x="2509528" y="2917376"/>
                  </a:lnTo>
                  <a:lnTo>
                    <a:pt x="2472318" y="2942394"/>
                  </a:lnTo>
                  <a:lnTo>
                    <a:pt x="2434346" y="2966270"/>
                  </a:lnTo>
                  <a:lnTo>
                    <a:pt x="2395612" y="2989256"/>
                  </a:lnTo>
                  <a:lnTo>
                    <a:pt x="2356243" y="3010973"/>
                  </a:lnTo>
                  <a:lnTo>
                    <a:pt x="2316239" y="3031800"/>
                  </a:lnTo>
                  <a:lnTo>
                    <a:pt x="2275473" y="3051358"/>
                  </a:lnTo>
                  <a:lnTo>
                    <a:pt x="2234199" y="3069899"/>
                  </a:lnTo>
                  <a:lnTo>
                    <a:pt x="2192163" y="3087298"/>
                  </a:lnTo>
                  <a:lnTo>
                    <a:pt x="2149619" y="3103553"/>
                  </a:lnTo>
                  <a:lnTo>
                    <a:pt x="2106440" y="3118539"/>
                  </a:lnTo>
                  <a:lnTo>
                    <a:pt x="2062880" y="3132382"/>
                  </a:lnTo>
                  <a:lnTo>
                    <a:pt x="2018685" y="3144954"/>
                  </a:lnTo>
                  <a:lnTo>
                    <a:pt x="1973982" y="3156384"/>
                  </a:lnTo>
                  <a:lnTo>
                    <a:pt x="1928772" y="3166417"/>
                  </a:lnTo>
                  <a:lnTo>
                    <a:pt x="1883180" y="3175307"/>
                  </a:lnTo>
                  <a:lnTo>
                    <a:pt x="1837080" y="3182799"/>
                  </a:lnTo>
                  <a:lnTo>
                    <a:pt x="1790599" y="3189022"/>
                  </a:lnTo>
                  <a:lnTo>
                    <a:pt x="1743610" y="3193848"/>
                  </a:lnTo>
                  <a:lnTo>
                    <a:pt x="1696240" y="3197277"/>
                  </a:lnTo>
                  <a:lnTo>
                    <a:pt x="1648617" y="3199436"/>
                  </a:lnTo>
                  <a:lnTo>
                    <a:pt x="1600485" y="3200071"/>
                  </a:lnTo>
                  <a:lnTo>
                    <a:pt x="1552480" y="3199436"/>
                  </a:lnTo>
                  <a:lnTo>
                    <a:pt x="1504729" y="3197277"/>
                  </a:lnTo>
                  <a:lnTo>
                    <a:pt x="1457486" y="3193848"/>
                  </a:lnTo>
                  <a:lnTo>
                    <a:pt x="1410498" y="3189022"/>
                  </a:lnTo>
                  <a:lnTo>
                    <a:pt x="1364017" y="3182799"/>
                  </a:lnTo>
                  <a:lnTo>
                    <a:pt x="1317917" y="3175307"/>
                  </a:lnTo>
                  <a:lnTo>
                    <a:pt x="1272198" y="3166417"/>
                  </a:lnTo>
                  <a:lnTo>
                    <a:pt x="1226987" y="3156384"/>
                  </a:lnTo>
                  <a:lnTo>
                    <a:pt x="1182411" y="3144954"/>
                  </a:lnTo>
                  <a:lnTo>
                    <a:pt x="1138217" y="3132382"/>
                  </a:lnTo>
                  <a:lnTo>
                    <a:pt x="1094530" y="3118539"/>
                  </a:lnTo>
                  <a:lnTo>
                    <a:pt x="1051478" y="3103553"/>
                  </a:lnTo>
                  <a:lnTo>
                    <a:pt x="1008934" y="3087298"/>
                  </a:lnTo>
                  <a:lnTo>
                    <a:pt x="967025" y="3069899"/>
                  </a:lnTo>
                  <a:lnTo>
                    <a:pt x="925624" y="3051358"/>
                  </a:lnTo>
                  <a:lnTo>
                    <a:pt x="884985" y="3031800"/>
                  </a:lnTo>
                  <a:lnTo>
                    <a:pt x="844854" y="3010973"/>
                  </a:lnTo>
                  <a:lnTo>
                    <a:pt x="805485" y="2989256"/>
                  </a:lnTo>
                  <a:lnTo>
                    <a:pt x="766878" y="2966270"/>
                  </a:lnTo>
                  <a:lnTo>
                    <a:pt x="728906" y="2942394"/>
                  </a:lnTo>
                  <a:lnTo>
                    <a:pt x="691569" y="2917376"/>
                  </a:lnTo>
                  <a:lnTo>
                    <a:pt x="655121" y="2891469"/>
                  </a:lnTo>
                  <a:lnTo>
                    <a:pt x="619308" y="2864418"/>
                  </a:lnTo>
                  <a:lnTo>
                    <a:pt x="584384" y="2836479"/>
                  </a:lnTo>
                  <a:lnTo>
                    <a:pt x="550221" y="2807651"/>
                  </a:lnTo>
                  <a:lnTo>
                    <a:pt x="516948" y="2777934"/>
                  </a:lnTo>
                  <a:lnTo>
                    <a:pt x="484437" y="2747200"/>
                  </a:lnTo>
                  <a:lnTo>
                    <a:pt x="452815" y="2715705"/>
                  </a:lnTo>
                  <a:lnTo>
                    <a:pt x="422209" y="2683194"/>
                  </a:lnTo>
                  <a:lnTo>
                    <a:pt x="392364" y="2649921"/>
                  </a:lnTo>
                  <a:lnTo>
                    <a:pt x="363409" y="2615886"/>
                  </a:lnTo>
                  <a:lnTo>
                    <a:pt x="335470" y="2580835"/>
                  </a:lnTo>
                  <a:lnTo>
                    <a:pt x="308547" y="2545148"/>
                  </a:lnTo>
                  <a:lnTo>
                    <a:pt x="282512" y="2508700"/>
                  </a:lnTo>
                  <a:lnTo>
                    <a:pt x="257621" y="2471490"/>
                  </a:lnTo>
                  <a:lnTo>
                    <a:pt x="233618" y="2433518"/>
                  </a:lnTo>
                  <a:lnTo>
                    <a:pt x="210759" y="2394784"/>
                  </a:lnTo>
                  <a:lnTo>
                    <a:pt x="188916" y="2355415"/>
                  </a:lnTo>
                  <a:lnTo>
                    <a:pt x="168088" y="2315411"/>
                  </a:lnTo>
                  <a:lnTo>
                    <a:pt x="148531" y="2274772"/>
                  </a:lnTo>
                  <a:lnTo>
                    <a:pt x="129989" y="2233498"/>
                  </a:lnTo>
                  <a:lnTo>
                    <a:pt x="112590" y="2191462"/>
                  </a:lnTo>
                  <a:lnTo>
                    <a:pt x="96335" y="2149045"/>
                  </a:lnTo>
                  <a:lnTo>
                    <a:pt x="81349" y="2105994"/>
                  </a:lnTo>
                  <a:lnTo>
                    <a:pt x="67507" y="2062307"/>
                  </a:lnTo>
                  <a:lnTo>
                    <a:pt x="54807" y="2018112"/>
                  </a:lnTo>
                  <a:lnTo>
                    <a:pt x="43504" y="1973536"/>
                  </a:lnTo>
                  <a:lnTo>
                    <a:pt x="33344" y="1928325"/>
                  </a:lnTo>
                  <a:lnTo>
                    <a:pt x="24582" y="1882733"/>
                  </a:lnTo>
                  <a:lnTo>
                    <a:pt x="17089" y="1836633"/>
                  </a:lnTo>
                  <a:lnTo>
                    <a:pt x="10866" y="1790153"/>
                  </a:lnTo>
                  <a:lnTo>
                    <a:pt x="6040" y="1743164"/>
                  </a:lnTo>
                  <a:lnTo>
                    <a:pt x="2484" y="1695921"/>
                  </a:lnTo>
                  <a:lnTo>
                    <a:pt x="452" y="1648170"/>
                  </a:lnTo>
                  <a:lnTo>
                    <a:pt x="-309" y="1600165"/>
                  </a:lnTo>
                  <a:lnTo>
                    <a:pt x="452" y="1552161"/>
                  </a:lnTo>
                  <a:lnTo>
                    <a:pt x="2484" y="1504537"/>
                  </a:lnTo>
                  <a:lnTo>
                    <a:pt x="6040" y="1457167"/>
                  </a:lnTo>
                  <a:lnTo>
                    <a:pt x="10866" y="1410305"/>
                  </a:lnTo>
                  <a:lnTo>
                    <a:pt x="17089" y="1363697"/>
                  </a:lnTo>
                  <a:lnTo>
                    <a:pt x="24582" y="1317724"/>
                  </a:lnTo>
                  <a:lnTo>
                    <a:pt x="33344" y="1272006"/>
                  </a:lnTo>
                  <a:lnTo>
                    <a:pt x="43504" y="1226922"/>
                  </a:lnTo>
                  <a:lnTo>
                    <a:pt x="54807" y="1182219"/>
                  </a:lnTo>
                  <a:lnTo>
                    <a:pt x="67507" y="1138024"/>
                  </a:lnTo>
                  <a:lnTo>
                    <a:pt x="81349" y="1094464"/>
                  </a:lnTo>
                  <a:lnTo>
                    <a:pt x="96335" y="1051412"/>
                  </a:lnTo>
                  <a:lnTo>
                    <a:pt x="112590" y="1008868"/>
                  </a:lnTo>
                  <a:lnTo>
                    <a:pt x="129989" y="966959"/>
                  </a:lnTo>
                  <a:lnTo>
                    <a:pt x="148531" y="925685"/>
                  </a:lnTo>
                  <a:lnTo>
                    <a:pt x="168088" y="884919"/>
                  </a:lnTo>
                  <a:lnTo>
                    <a:pt x="188916" y="844915"/>
                  </a:lnTo>
                  <a:lnTo>
                    <a:pt x="210759" y="805546"/>
                  </a:lnTo>
                  <a:lnTo>
                    <a:pt x="233618" y="766939"/>
                  </a:lnTo>
                  <a:lnTo>
                    <a:pt x="257621" y="728967"/>
                  </a:lnTo>
                  <a:lnTo>
                    <a:pt x="282512" y="691757"/>
                  </a:lnTo>
                  <a:lnTo>
                    <a:pt x="308547" y="655182"/>
                  </a:lnTo>
                  <a:lnTo>
                    <a:pt x="335470" y="619496"/>
                  </a:lnTo>
                  <a:lnTo>
                    <a:pt x="363409" y="584572"/>
                  </a:lnTo>
                  <a:lnTo>
                    <a:pt x="392364" y="550410"/>
                  </a:lnTo>
                  <a:lnTo>
                    <a:pt x="422209" y="517137"/>
                  </a:lnTo>
                  <a:lnTo>
                    <a:pt x="452815" y="484626"/>
                  </a:lnTo>
                  <a:lnTo>
                    <a:pt x="484437" y="453130"/>
                  </a:lnTo>
                  <a:lnTo>
                    <a:pt x="516948" y="422397"/>
                  </a:lnTo>
                  <a:lnTo>
                    <a:pt x="550221" y="392553"/>
                  </a:lnTo>
                  <a:lnTo>
                    <a:pt x="584384" y="363725"/>
                  </a:lnTo>
                  <a:lnTo>
                    <a:pt x="619308" y="335785"/>
                  </a:lnTo>
                  <a:lnTo>
                    <a:pt x="655121" y="308862"/>
                  </a:lnTo>
                  <a:lnTo>
                    <a:pt x="691569" y="282828"/>
                  </a:lnTo>
                  <a:lnTo>
                    <a:pt x="728906" y="257936"/>
                  </a:lnTo>
                  <a:lnTo>
                    <a:pt x="766878" y="233934"/>
                  </a:lnTo>
                  <a:lnTo>
                    <a:pt x="805485" y="211074"/>
                  </a:lnTo>
                  <a:lnTo>
                    <a:pt x="844854" y="189231"/>
                  </a:lnTo>
                  <a:lnTo>
                    <a:pt x="884985" y="168531"/>
                  </a:lnTo>
                  <a:lnTo>
                    <a:pt x="925624" y="148846"/>
                  </a:lnTo>
                  <a:lnTo>
                    <a:pt x="967025" y="130305"/>
                  </a:lnTo>
                  <a:lnTo>
                    <a:pt x="1008934" y="112906"/>
                  </a:lnTo>
                  <a:lnTo>
                    <a:pt x="1051478" y="96777"/>
                  </a:lnTo>
                  <a:lnTo>
                    <a:pt x="1094530" y="81665"/>
                  </a:lnTo>
                  <a:lnTo>
                    <a:pt x="1138217" y="67822"/>
                  </a:lnTo>
                  <a:lnTo>
                    <a:pt x="1182411" y="55249"/>
                  </a:lnTo>
                  <a:lnTo>
                    <a:pt x="1226987" y="43947"/>
                  </a:lnTo>
                  <a:lnTo>
                    <a:pt x="1272198" y="33787"/>
                  </a:lnTo>
                  <a:lnTo>
                    <a:pt x="1317917" y="25024"/>
                  </a:lnTo>
                  <a:lnTo>
                    <a:pt x="1364017" y="17531"/>
                  </a:lnTo>
                  <a:lnTo>
                    <a:pt x="1410498" y="11309"/>
                  </a:lnTo>
                  <a:lnTo>
                    <a:pt x="1457486" y="6483"/>
                  </a:lnTo>
                  <a:lnTo>
                    <a:pt x="1504729" y="2927"/>
                  </a:lnTo>
                  <a:lnTo>
                    <a:pt x="1552480" y="895"/>
                  </a:lnTo>
                  <a:lnTo>
                    <a:pt x="1600485" y="133"/>
                  </a:lnTo>
                  <a:lnTo>
                    <a:pt x="1648617" y="895"/>
                  </a:lnTo>
                  <a:lnTo>
                    <a:pt x="1696240" y="2927"/>
                  </a:lnTo>
                  <a:lnTo>
                    <a:pt x="1743610" y="6483"/>
                  </a:lnTo>
                  <a:lnTo>
                    <a:pt x="1790599" y="11309"/>
                  </a:lnTo>
                  <a:lnTo>
                    <a:pt x="1837080" y="17531"/>
                  </a:lnTo>
                  <a:lnTo>
                    <a:pt x="1883180" y="25024"/>
                  </a:lnTo>
                  <a:lnTo>
                    <a:pt x="1928772" y="33787"/>
                  </a:lnTo>
                  <a:lnTo>
                    <a:pt x="1973982" y="43947"/>
                  </a:lnTo>
                  <a:lnTo>
                    <a:pt x="2018685" y="55249"/>
                  </a:lnTo>
                  <a:lnTo>
                    <a:pt x="2062880" y="67822"/>
                  </a:lnTo>
                  <a:lnTo>
                    <a:pt x="2106440" y="81665"/>
                  </a:lnTo>
                  <a:lnTo>
                    <a:pt x="2149619" y="96777"/>
                  </a:lnTo>
                  <a:lnTo>
                    <a:pt x="2192163" y="112906"/>
                  </a:lnTo>
                  <a:lnTo>
                    <a:pt x="2234199" y="130305"/>
                  </a:lnTo>
                  <a:lnTo>
                    <a:pt x="2275473" y="148846"/>
                  </a:lnTo>
                  <a:lnTo>
                    <a:pt x="2316239" y="168531"/>
                  </a:lnTo>
                  <a:lnTo>
                    <a:pt x="2356243" y="189231"/>
                  </a:lnTo>
                  <a:lnTo>
                    <a:pt x="2395612" y="211074"/>
                  </a:lnTo>
                  <a:lnTo>
                    <a:pt x="2434346" y="233934"/>
                  </a:lnTo>
                  <a:lnTo>
                    <a:pt x="2472318" y="257936"/>
                  </a:lnTo>
                  <a:lnTo>
                    <a:pt x="2509528" y="282828"/>
                  </a:lnTo>
                  <a:lnTo>
                    <a:pt x="2546103" y="308862"/>
                  </a:lnTo>
                  <a:lnTo>
                    <a:pt x="2581789" y="335785"/>
                  </a:lnTo>
                  <a:lnTo>
                    <a:pt x="2616713" y="363725"/>
                  </a:lnTo>
                  <a:lnTo>
                    <a:pt x="2650875" y="392553"/>
                  </a:lnTo>
                  <a:lnTo>
                    <a:pt x="2684275" y="422397"/>
                  </a:lnTo>
                  <a:lnTo>
                    <a:pt x="2716660" y="453130"/>
                  </a:lnTo>
                  <a:lnTo>
                    <a:pt x="2748282" y="484626"/>
                  </a:lnTo>
                  <a:lnTo>
                    <a:pt x="2779015" y="517137"/>
                  </a:lnTo>
                  <a:lnTo>
                    <a:pt x="2808859" y="550410"/>
                  </a:lnTo>
                  <a:lnTo>
                    <a:pt x="2837688" y="584572"/>
                  </a:lnTo>
                  <a:lnTo>
                    <a:pt x="2865627" y="619496"/>
                  </a:lnTo>
                  <a:lnTo>
                    <a:pt x="2892550" y="655182"/>
                  </a:lnTo>
                  <a:lnTo>
                    <a:pt x="2918585" y="691757"/>
                  </a:lnTo>
                  <a:lnTo>
                    <a:pt x="2943603" y="728967"/>
                  </a:lnTo>
                  <a:lnTo>
                    <a:pt x="2967478" y="766939"/>
                  </a:lnTo>
                  <a:lnTo>
                    <a:pt x="2990465" y="805546"/>
                  </a:lnTo>
                  <a:lnTo>
                    <a:pt x="3012308" y="844915"/>
                  </a:lnTo>
                  <a:lnTo>
                    <a:pt x="3033009" y="884919"/>
                  </a:lnTo>
                  <a:lnTo>
                    <a:pt x="3052693" y="925685"/>
                  </a:lnTo>
                  <a:lnTo>
                    <a:pt x="3071235" y="966959"/>
                  </a:lnTo>
                  <a:lnTo>
                    <a:pt x="3088633" y="1008868"/>
                  </a:lnTo>
                  <a:lnTo>
                    <a:pt x="3104762" y="1051412"/>
                  </a:lnTo>
                  <a:lnTo>
                    <a:pt x="3119874" y="1094464"/>
                  </a:lnTo>
                  <a:lnTo>
                    <a:pt x="3133717" y="1138024"/>
                  </a:lnTo>
                  <a:lnTo>
                    <a:pt x="3146290" y="1182219"/>
                  </a:lnTo>
                  <a:lnTo>
                    <a:pt x="3157719" y="1226922"/>
                  </a:lnTo>
                  <a:lnTo>
                    <a:pt x="3167752" y="1272006"/>
                  </a:lnTo>
                  <a:lnTo>
                    <a:pt x="3176642" y="1317724"/>
                  </a:lnTo>
                  <a:lnTo>
                    <a:pt x="3184135" y="1363697"/>
                  </a:lnTo>
                  <a:lnTo>
                    <a:pt x="3190358" y="1410305"/>
                  </a:lnTo>
                  <a:lnTo>
                    <a:pt x="3195184" y="1457167"/>
                  </a:lnTo>
                  <a:lnTo>
                    <a:pt x="3198612" y="1504537"/>
                  </a:lnTo>
                  <a:lnTo>
                    <a:pt x="3200771" y="1552161"/>
                  </a:lnTo>
                  <a:lnTo>
                    <a:pt x="3201406" y="1600165"/>
                  </a:lnTo>
                  <a:close/>
                </a:path>
              </a:pathLst>
            </a:custGeom>
            <a:ln w="18287">
              <a:solidFill>
                <a:srgbClr val="6B81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16009239" y="3686524"/>
            <a:ext cx="3337560" cy="3339465"/>
            <a:chOff x="16009239" y="3686524"/>
            <a:chExt cx="3337560" cy="3339465"/>
          </a:xfrm>
        </p:grpSpPr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152468" y="3832763"/>
              <a:ext cx="3194223" cy="319269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213426" y="3892197"/>
              <a:ext cx="2810184" cy="281018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356678" y="4033926"/>
              <a:ext cx="2790373" cy="279037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509075" y="4187846"/>
              <a:ext cx="2217363" cy="2217363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6018383" y="3695668"/>
              <a:ext cx="3200400" cy="3202305"/>
            </a:xfrm>
            <a:custGeom>
              <a:avLst/>
              <a:gdLst/>
              <a:ahLst/>
              <a:cxnLst/>
              <a:rect l="l" t="t" r="r" b="b"/>
              <a:pathLst>
                <a:path w="3200400" h="3202304">
                  <a:moveTo>
                    <a:pt x="3199533" y="1600986"/>
                  </a:moveTo>
                  <a:lnTo>
                    <a:pt x="3198898" y="1649118"/>
                  </a:lnTo>
                  <a:lnTo>
                    <a:pt x="3196739" y="1696742"/>
                  </a:lnTo>
                  <a:lnTo>
                    <a:pt x="3193310" y="1744112"/>
                  </a:lnTo>
                  <a:lnTo>
                    <a:pt x="3188484" y="1791101"/>
                  </a:lnTo>
                  <a:lnTo>
                    <a:pt x="3182261" y="1837581"/>
                  </a:lnTo>
                  <a:lnTo>
                    <a:pt x="3174768" y="1883681"/>
                  </a:lnTo>
                  <a:lnTo>
                    <a:pt x="3165879" y="1929273"/>
                  </a:lnTo>
                  <a:lnTo>
                    <a:pt x="3155846" y="1974484"/>
                  </a:lnTo>
                  <a:lnTo>
                    <a:pt x="3144416" y="2019187"/>
                  </a:lnTo>
                  <a:lnTo>
                    <a:pt x="3131844" y="2063382"/>
                  </a:lnTo>
                  <a:lnTo>
                    <a:pt x="3118001" y="2106942"/>
                  </a:lnTo>
                  <a:lnTo>
                    <a:pt x="3103015" y="2150121"/>
                  </a:lnTo>
                  <a:lnTo>
                    <a:pt x="3086760" y="2192665"/>
                  </a:lnTo>
                  <a:lnTo>
                    <a:pt x="3069361" y="2234573"/>
                  </a:lnTo>
                  <a:lnTo>
                    <a:pt x="3050820" y="2275847"/>
                  </a:lnTo>
                  <a:lnTo>
                    <a:pt x="3031262" y="2316613"/>
                  </a:lnTo>
                  <a:lnTo>
                    <a:pt x="3010435" y="2356744"/>
                  </a:lnTo>
                  <a:lnTo>
                    <a:pt x="2988591" y="2396113"/>
                  </a:lnTo>
                  <a:lnTo>
                    <a:pt x="2965732" y="2434847"/>
                  </a:lnTo>
                  <a:lnTo>
                    <a:pt x="2941856" y="2472819"/>
                  </a:lnTo>
                  <a:lnTo>
                    <a:pt x="2916838" y="2510029"/>
                  </a:lnTo>
                  <a:lnTo>
                    <a:pt x="2890804" y="2546605"/>
                  </a:lnTo>
                  <a:lnTo>
                    <a:pt x="2863880" y="2582291"/>
                  </a:lnTo>
                  <a:lnTo>
                    <a:pt x="2835941" y="2617215"/>
                  </a:lnTo>
                  <a:lnTo>
                    <a:pt x="2807113" y="2651377"/>
                  </a:lnTo>
                  <a:lnTo>
                    <a:pt x="2777268" y="2684777"/>
                  </a:lnTo>
                  <a:lnTo>
                    <a:pt x="2746662" y="2717161"/>
                  </a:lnTo>
                  <a:lnTo>
                    <a:pt x="2715040" y="2748783"/>
                  </a:lnTo>
                  <a:lnTo>
                    <a:pt x="2682529" y="2779517"/>
                  </a:lnTo>
                  <a:lnTo>
                    <a:pt x="2649256" y="2809361"/>
                  </a:lnTo>
                  <a:lnTo>
                    <a:pt x="2615094" y="2838189"/>
                  </a:lnTo>
                  <a:lnTo>
                    <a:pt x="2580169" y="2866128"/>
                  </a:lnTo>
                  <a:lnTo>
                    <a:pt x="2544483" y="2893052"/>
                  </a:lnTo>
                  <a:lnTo>
                    <a:pt x="2508035" y="2919086"/>
                  </a:lnTo>
                  <a:lnTo>
                    <a:pt x="2470825" y="2944105"/>
                  </a:lnTo>
                  <a:lnTo>
                    <a:pt x="2432853" y="2967980"/>
                  </a:lnTo>
                  <a:lnTo>
                    <a:pt x="2394119" y="2990966"/>
                  </a:lnTo>
                  <a:lnTo>
                    <a:pt x="2354750" y="3012810"/>
                  </a:lnTo>
                  <a:lnTo>
                    <a:pt x="2314746" y="3033510"/>
                  </a:lnTo>
                  <a:lnTo>
                    <a:pt x="2274107" y="3053195"/>
                  </a:lnTo>
                  <a:lnTo>
                    <a:pt x="2232706" y="3071736"/>
                  </a:lnTo>
                  <a:lnTo>
                    <a:pt x="2190797" y="3089135"/>
                  </a:lnTo>
                  <a:lnTo>
                    <a:pt x="2148380" y="3105263"/>
                  </a:lnTo>
                  <a:lnTo>
                    <a:pt x="2105328" y="3120376"/>
                  </a:lnTo>
                  <a:lnTo>
                    <a:pt x="2061642" y="3134219"/>
                  </a:lnTo>
                  <a:lnTo>
                    <a:pt x="2017447" y="3146791"/>
                  </a:lnTo>
                  <a:lnTo>
                    <a:pt x="1972871" y="3158221"/>
                  </a:lnTo>
                  <a:lnTo>
                    <a:pt x="1927660" y="3168254"/>
                  </a:lnTo>
                  <a:lnTo>
                    <a:pt x="1882068" y="3177144"/>
                  </a:lnTo>
                  <a:lnTo>
                    <a:pt x="1835968" y="3184636"/>
                  </a:lnTo>
                  <a:lnTo>
                    <a:pt x="1789487" y="3190859"/>
                  </a:lnTo>
                  <a:lnTo>
                    <a:pt x="1742499" y="3195685"/>
                  </a:lnTo>
                  <a:lnTo>
                    <a:pt x="1695256" y="3199114"/>
                  </a:lnTo>
                  <a:lnTo>
                    <a:pt x="1647505" y="3201273"/>
                  </a:lnTo>
                  <a:lnTo>
                    <a:pt x="1599500" y="3201908"/>
                  </a:lnTo>
                  <a:lnTo>
                    <a:pt x="1551495" y="3201273"/>
                  </a:lnTo>
                  <a:lnTo>
                    <a:pt x="1503999" y="3199114"/>
                  </a:lnTo>
                  <a:lnTo>
                    <a:pt x="1456629" y="3195685"/>
                  </a:lnTo>
                  <a:lnTo>
                    <a:pt x="1409767" y="3190859"/>
                  </a:lnTo>
                  <a:lnTo>
                    <a:pt x="1363159" y="3184636"/>
                  </a:lnTo>
                  <a:lnTo>
                    <a:pt x="1317186" y="3177144"/>
                  </a:lnTo>
                  <a:lnTo>
                    <a:pt x="1271468" y="3168254"/>
                  </a:lnTo>
                  <a:lnTo>
                    <a:pt x="1226384" y="3158221"/>
                  </a:lnTo>
                  <a:lnTo>
                    <a:pt x="1181681" y="3146791"/>
                  </a:lnTo>
                  <a:lnTo>
                    <a:pt x="1137486" y="3134219"/>
                  </a:lnTo>
                  <a:lnTo>
                    <a:pt x="1093926" y="3120376"/>
                  </a:lnTo>
                  <a:lnTo>
                    <a:pt x="1050874" y="3105263"/>
                  </a:lnTo>
                  <a:lnTo>
                    <a:pt x="1008330" y="3089135"/>
                  </a:lnTo>
                  <a:lnTo>
                    <a:pt x="966421" y="3071736"/>
                  </a:lnTo>
                  <a:lnTo>
                    <a:pt x="925147" y="3053195"/>
                  </a:lnTo>
                  <a:lnTo>
                    <a:pt x="884381" y="3033510"/>
                  </a:lnTo>
                  <a:lnTo>
                    <a:pt x="844377" y="3012810"/>
                  </a:lnTo>
                  <a:lnTo>
                    <a:pt x="805008" y="2990966"/>
                  </a:lnTo>
                  <a:lnTo>
                    <a:pt x="766401" y="2967980"/>
                  </a:lnTo>
                  <a:lnTo>
                    <a:pt x="728429" y="2944105"/>
                  </a:lnTo>
                  <a:lnTo>
                    <a:pt x="691219" y="2919086"/>
                  </a:lnTo>
                  <a:lnTo>
                    <a:pt x="654644" y="2893052"/>
                  </a:lnTo>
                  <a:lnTo>
                    <a:pt x="618958" y="2866128"/>
                  </a:lnTo>
                  <a:lnTo>
                    <a:pt x="584034" y="2838189"/>
                  </a:lnTo>
                  <a:lnTo>
                    <a:pt x="549872" y="2809361"/>
                  </a:lnTo>
                  <a:lnTo>
                    <a:pt x="516599" y="2779517"/>
                  </a:lnTo>
                  <a:lnTo>
                    <a:pt x="484087" y="2748783"/>
                  </a:lnTo>
                  <a:lnTo>
                    <a:pt x="452592" y="2717161"/>
                  </a:lnTo>
                  <a:lnTo>
                    <a:pt x="421859" y="2684777"/>
                  </a:lnTo>
                  <a:lnTo>
                    <a:pt x="392015" y="2651377"/>
                  </a:lnTo>
                  <a:lnTo>
                    <a:pt x="363186" y="2617215"/>
                  </a:lnTo>
                  <a:lnTo>
                    <a:pt x="335247" y="2582291"/>
                  </a:lnTo>
                  <a:lnTo>
                    <a:pt x="308324" y="2546605"/>
                  </a:lnTo>
                  <a:lnTo>
                    <a:pt x="282290" y="2510029"/>
                  </a:lnTo>
                  <a:lnTo>
                    <a:pt x="257398" y="2472819"/>
                  </a:lnTo>
                  <a:lnTo>
                    <a:pt x="233396" y="2434847"/>
                  </a:lnTo>
                  <a:lnTo>
                    <a:pt x="210536" y="2396113"/>
                  </a:lnTo>
                  <a:lnTo>
                    <a:pt x="188693" y="2356744"/>
                  </a:lnTo>
                  <a:lnTo>
                    <a:pt x="167992" y="2316613"/>
                  </a:lnTo>
                  <a:lnTo>
                    <a:pt x="148308" y="2275847"/>
                  </a:lnTo>
                  <a:lnTo>
                    <a:pt x="129766" y="2234573"/>
                  </a:lnTo>
                  <a:lnTo>
                    <a:pt x="112368" y="2192665"/>
                  </a:lnTo>
                  <a:lnTo>
                    <a:pt x="96239" y="2150121"/>
                  </a:lnTo>
                  <a:lnTo>
                    <a:pt x="81127" y="2106942"/>
                  </a:lnTo>
                  <a:lnTo>
                    <a:pt x="67284" y="2063382"/>
                  </a:lnTo>
                  <a:lnTo>
                    <a:pt x="54711" y="2019187"/>
                  </a:lnTo>
                  <a:lnTo>
                    <a:pt x="43409" y="1974484"/>
                  </a:lnTo>
                  <a:lnTo>
                    <a:pt x="33249" y="1929273"/>
                  </a:lnTo>
                  <a:lnTo>
                    <a:pt x="24486" y="1883681"/>
                  </a:lnTo>
                  <a:lnTo>
                    <a:pt x="16993" y="1837581"/>
                  </a:lnTo>
                  <a:lnTo>
                    <a:pt x="10770" y="1791101"/>
                  </a:lnTo>
                  <a:lnTo>
                    <a:pt x="5945" y="1744112"/>
                  </a:lnTo>
                  <a:lnTo>
                    <a:pt x="2389" y="1696742"/>
                  </a:lnTo>
                  <a:lnTo>
                    <a:pt x="357" y="1649118"/>
                  </a:lnTo>
                  <a:lnTo>
                    <a:pt x="-404" y="1600986"/>
                  </a:lnTo>
                  <a:lnTo>
                    <a:pt x="357" y="1552982"/>
                  </a:lnTo>
                  <a:lnTo>
                    <a:pt x="2389" y="1505231"/>
                  </a:lnTo>
                  <a:lnTo>
                    <a:pt x="5945" y="1457988"/>
                  </a:lnTo>
                  <a:lnTo>
                    <a:pt x="10770" y="1410999"/>
                  </a:lnTo>
                  <a:lnTo>
                    <a:pt x="16993" y="1364518"/>
                  </a:lnTo>
                  <a:lnTo>
                    <a:pt x="24486" y="1318419"/>
                  </a:lnTo>
                  <a:lnTo>
                    <a:pt x="33249" y="1272700"/>
                  </a:lnTo>
                  <a:lnTo>
                    <a:pt x="43409" y="1227489"/>
                  </a:lnTo>
                  <a:lnTo>
                    <a:pt x="54711" y="1182913"/>
                  </a:lnTo>
                  <a:lnTo>
                    <a:pt x="67284" y="1138718"/>
                  </a:lnTo>
                  <a:lnTo>
                    <a:pt x="81127" y="1095031"/>
                  </a:lnTo>
                  <a:lnTo>
                    <a:pt x="96239" y="1051979"/>
                  </a:lnTo>
                  <a:lnTo>
                    <a:pt x="112368" y="1009435"/>
                  </a:lnTo>
                  <a:lnTo>
                    <a:pt x="129766" y="967526"/>
                  </a:lnTo>
                  <a:lnTo>
                    <a:pt x="148308" y="926126"/>
                  </a:lnTo>
                  <a:lnTo>
                    <a:pt x="167992" y="885487"/>
                  </a:lnTo>
                  <a:lnTo>
                    <a:pt x="188693" y="845356"/>
                  </a:lnTo>
                  <a:lnTo>
                    <a:pt x="210536" y="805987"/>
                  </a:lnTo>
                  <a:lnTo>
                    <a:pt x="233396" y="767380"/>
                  </a:lnTo>
                  <a:lnTo>
                    <a:pt x="257398" y="729407"/>
                  </a:lnTo>
                  <a:lnTo>
                    <a:pt x="282290" y="692070"/>
                  </a:lnTo>
                  <a:lnTo>
                    <a:pt x="308324" y="655622"/>
                  </a:lnTo>
                  <a:lnTo>
                    <a:pt x="335247" y="619809"/>
                  </a:lnTo>
                  <a:lnTo>
                    <a:pt x="363186" y="584885"/>
                  </a:lnTo>
                  <a:lnTo>
                    <a:pt x="392015" y="550723"/>
                  </a:lnTo>
                  <a:lnTo>
                    <a:pt x="421859" y="517450"/>
                  </a:lnTo>
                  <a:lnTo>
                    <a:pt x="452592" y="484939"/>
                  </a:lnTo>
                  <a:lnTo>
                    <a:pt x="484087" y="453316"/>
                  </a:lnTo>
                  <a:lnTo>
                    <a:pt x="516599" y="422710"/>
                  </a:lnTo>
                  <a:lnTo>
                    <a:pt x="549872" y="392866"/>
                  </a:lnTo>
                  <a:lnTo>
                    <a:pt x="584034" y="363911"/>
                  </a:lnTo>
                  <a:lnTo>
                    <a:pt x="618958" y="335971"/>
                  </a:lnTo>
                  <a:lnTo>
                    <a:pt x="654644" y="309048"/>
                  </a:lnTo>
                  <a:lnTo>
                    <a:pt x="691219" y="283014"/>
                  </a:lnTo>
                  <a:lnTo>
                    <a:pt x="728429" y="258122"/>
                  </a:lnTo>
                  <a:lnTo>
                    <a:pt x="766401" y="234120"/>
                  </a:lnTo>
                  <a:lnTo>
                    <a:pt x="805008" y="211261"/>
                  </a:lnTo>
                  <a:lnTo>
                    <a:pt x="844377" y="189417"/>
                  </a:lnTo>
                  <a:lnTo>
                    <a:pt x="884381" y="168590"/>
                  </a:lnTo>
                  <a:lnTo>
                    <a:pt x="925147" y="149032"/>
                  </a:lnTo>
                  <a:lnTo>
                    <a:pt x="966421" y="130491"/>
                  </a:lnTo>
                  <a:lnTo>
                    <a:pt x="1008330" y="113092"/>
                  </a:lnTo>
                  <a:lnTo>
                    <a:pt x="1050874" y="96836"/>
                  </a:lnTo>
                  <a:lnTo>
                    <a:pt x="1093926" y="81851"/>
                  </a:lnTo>
                  <a:lnTo>
                    <a:pt x="1137486" y="68008"/>
                  </a:lnTo>
                  <a:lnTo>
                    <a:pt x="1181681" y="55309"/>
                  </a:lnTo>
                  <a:lnTo>
                    <a:pt x="1226384" y="44006"/>
                  </a:lnTo>
                  <a:lnTo>
                    <a:pt x="1271468" y="33846"/>
                  </a:lnTo>
                  <a:lnTo>
                    <a:pt x="1317186" y="25083"/>
                  </a:lnTo>
                  <a:lnTo>
                    <a:pt x="1363159" y="17590"/>
                  </a:lnTo>
                  <a:lnTo>
                    <a:pt x="1409767" y="11368"/>
                  </a:lnTo>
                  <a:lnTo>
                    <a:pt x="1456629" y="6542"/>
                  </a:lnTo>
                  <a:lnTo>
                    <a:pt x="1503999" y="2986"/>
                  </a:lnTo>
                  <a:lnTo>
                    <a:pt x="1551495" y="954"/>
                  </a:lnTo>
                  <a:lnTo>
                    <a:pt x="1599500" y="192"/>
                  </a:lnTo>
                  <a:lnTo>
                    <a:pt x="1647505" y="954"/>
                  </a:lnTo>
                  <a:lnTo>
                    <a:pt x="1695256" y="2986"/>
                  </a:lnTo>
                  <a:lnTo>
                    <a:pt x="1742499" y="6542"/>
                  </a:lnTo>
                  <a:lnTo>
                    <a:pt x="1789487" y="11368"/>
                  </a:lnTo>
                  <a:lnTo>
                    <a:pt x="1835968" y="17590"/>
                  </a:lnTo>
                  <a:lnTo>
                    <a:pt x="1882068" y="25083"/>
                  </a:lnTo>
                  <a:lnTo>
                    <a:pt x="1927660" y="33846"/>
                  </a:lnTo>
                  <a:lnTo>
                    <a:pt x="1972871" y="44006"/>
                  </a:lnTo>
                  <a:lnTo>
                    <a:pt x="2017447" y="55309"/>
                  </a:lnTo>
                  <a:lnTo>
                    <a:pt x="2061642" y="68008"/>
                  </a:lnTo>
                  <a:lnTo>
                    <a:pt x="2105328" y="81851"/>
                  </a:lnTo>
                  <a:lnTo>
                    <a:pt x="2148380" y="96836"/>
                  </a:lnTo>
                  <a:lnTo>
                    <a:pt x="2190797" y="113092"/>
                  </a:lnTo>
                  <a:lnTo>
                    <a:pt x="2232706" y="130491"/>
                  </a:lnTo>
                  <a:lnTo>
                    <a:pt x="2274107" y="149032"/>
                  </a:lnTo>
                  <a:lnTo>
                    <a:pt x="2314746" y="168590"/>
                  </a:lnTo>
                  <a:lnTo>
                    <a:pt x="2354750" y="189417"/>
                  </a:lnTo>
                  <a:lnTo>
                    <a:pt x="2394119" y="211261"/>
                  </a:lnTo>
                  <a:lnTo>
                    <a:pt x="2432853" y="234120"/>
                  </a:lnTo>
                  <a:lnTo>
                    <a:pt x="2470825" y="258122"/>
                  </a:lnTo>
                  <a:lnTo>
                    <a:pt x="2508035" y="283014"/>
                  </a:lnTo>
                  <a:lnTo>
                    <a:pt x="2544483" y="309048"/>
                  </a:lnTo>
                  <a:lnTo>
                    <a:pt x="2580169" y="335971"/>
                  </a:lnTo>
                  <a:lnTo>
                    <a:pt x="2615094" y="363911"/>
                  </a:lnTo>
                  <a:lnTo>
                    <a:pt x="2649256" y="392866"/>
                  </a:lnTo>
                  <a:lnTo>
                    <a:pt x="2682529" y="422710"/>
                  </a:lnTo>
                  <a:lnTo>
                    <a:pt x="2715040" y="453316"/>
                  </a:lnTo>
                  <a:lnTo>
                    <a:pt x="2746662" y="484939"/>
                  </a:lnTo>
                  <a:lnTo>
                    <a:pt x="2777268" y="517450"/>
                  </a:lnTo>
                  <a:lnTo>
                    <a:pt x="2807113" y="550723"/>
                  </a:lnTo>
                  <a:lnTo>
                    <a:pt x="2835941" y="584885"/>
                  </a:lnTo>
                  <a:lnTo>
                    <a:pt x="2863880" y="619809"/>
                  </a:lnTo>
                  <a:lnTo>
                    <a:pt x="2890804" y="655622"/>
                  </a:lnTo>
                  <a:lnTo>
                    <a:pt x="2916838" y="692070"/>
                  </a:lnTo>
                  <a:lnTo>
                    <a:pt x="2941856" y="729407"/>
                  </a:lnTo>
                  <a:lnTo>
                    <a:pt x="2965732" y="767380"/>
                  </a:lnTo>
                  <a:lnTo>
                    <a:pt x="2988591" y="805987"/>
                  </a:lnTo>
                  <a:lnTo>
                    <a:pt x="3010435" y="845356"/>
                  </a:lnTo>
                  <a:lnTo>
                    <a:pt x="3031262" y="885487"/>
                  </a:lnTo>
                  <a:lnTo>
                    <a:pt x="3050820" y="926126"/>
                  </a:lnTo>
                  <a:lnTo>
                    <a:pt x="3069361" y="967526"/>
                  </a:lnTo>
                  <a:lnTo>
                    <a:pt x="3086760" y="1009435"/>
                  </a:lnTo>
                  <a:lnTo>
                    <a:pt x="3103015" y="1051979"/>
                  </a:lnTo>
                  <a:lnTo>
                    <a:pt x="3118001" y="1095031"/>
                  </a:lnTo>
                  <a:lnTo>
                    <a:pt x="3131844" y="1138718"/>
                  </a:lnTo>
                  <a:lnTo>
                    <a:pt x="3144416" y="1182913"/>
                  </a:lnTo>
                  <a:lnTo>
                    <a:pt x="3155846" y="1227489"/>
                  </a:lnTo>
                  <a:lnTo>
                    <a:pt x="3165879" y="1272700"/>
                  </a:lnTo>
                  <a:lnTo>
                    <a:pt x="3174768" y="1318419"/>
                  </a:lnTo>
                  <a:lnTo>
                    <a:pt x="3182261" y="1364518"/>
                  </a:lnTo>
                  <a:lnTo>
                    <a:pt x="3188484" y="1410999"/>
                  </a:lnTo>
                  <a:lnTo>
                    <a:pt x="3193310" y="1457988"/>
                  </a:lnTo>
                  <a:lnTo>
                    <a:pt x="3196739" y="1505231"/>
                  </a:lnTo>
                  <a:lnTo>
                    <a:pt x="3198898" y="1552982"/>
                  </a:lnTo>
                  <a:lnTo>
                    <a:pt x="3199533" y="1600986"/>
                  </a:lnTo>
                  <a:close/>
                </a:path>
              </a:pathLst>
            </a:custGeom>
            <a:ln w="18287">
              <a:solidFill>
                <a:srgbClr val="6B81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3806825" y="6199473"/>
            <a:ext cx="1063625" cy="658495"/>
          </a:xfrm>
          <a:custGeom>
            <a:avLst/>
            <a:gdLst/>
            <a:ahLst/>
            <a:cxnLst/>
            <a:rect l="l" t="t" r="r" b="b"/>
            <a:pathLst>
              <a:path w="1063625" h="658495">
                <a:moveTo>
                  <a:pt x="-96" y="129"/>
                </a:moveTo>
                <a:lnTo>
                  <a:pt x="1063247" y="658226"/>
                </a:lnTo>
              </a:path>
            </a:pathLst>
          </a:custGeom>
          <a:ln w="18287">
            <a:solidFill>
              <a:srgbClr val="6B81C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373357" y="6199473"/>
            <a:ext cx="1063625" cy="658495"/>
          </a:xfrm>
          <a:custGeom>
            <a:avLst/>
            <a:gdLst/>
            <a:ahLst/>
            <a:cxnLst/>
            <a:rect l="l" t="t" r="r" b="b"/>
            <a:pathLst>
              <a:path w="1063625" h="658495">
                <a:moveTo>
                  <a:pt x="-287" y="129"/>
                </a:moveTo>
                <a:lnTo>
                  <a:pt x="1063056" y="658226"/>
                </a:lnTo>
              </a:path>
            </a:pathLst>
          </a:custGeom>
          <a:ln w="18287">
            <a:solidFill>
              <a:srgbClr val="6B81C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5233522" y="6199473"/>
            <a:ext cx="1063625" cy="658495"/>
          </a:xfrm>
          <a:custGeom>
            <a:avLst/>
            <a:gdLst/>
            <a:ahLst/>
            <a:cxnLst/>
            <a:rect l="l" t="t" r="r" b="b"/>
            <a:pathLst>
              <a:path w="1063625" h="658495">
                <a:moveTo>
                  <a:pt x="1062959" y="129"/>
                </a:moveTo>
                <a:lnTo>
                  <a:pt x="-384" y="658226"/>
                </a:lnTo>
              </a:path>
            </a:pathLst>
          </a:custGeom>
          <a:ln w="18287">
            <a:solidFill>
              <a:srgbClr val="6B81C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666990" y="6199473"/>
            <a:ext cx="1063625" cy="658495"/>
          </a:xfrm>
          <a:custGeom>
            <a:avLst/>
            <a:gdLst/>
            <a:ahLst/>
            <a:cxnLst/>
            <a:rect l="l" t="t" r="r" b="b"/>
            <a:pathLst>
              <a:path w="1063625" h="658495">
                <a:moveTo>
                  <a:pt x="1063150" y="129"/>
                </a:moveTo>
                <a:lnTo>
                  <a:pt x="-193" y="658226"/>
                </a:lnTo>
              </a:path>
            </a:pathLst>
          </a:custGeom>
          <a:ln w="18287">
            <a:solidFill>
              <a:srgbClr val="6B81C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2343911" y="6897465"/>
            <a:ext cx="283210" cy="1363980"/>
            <a:chOff x="2343911" y="6897465"/>
            <a:chExt cx="283210" cy="1363980"/>
          </a:xfrm>
        </p:grpSpPr>
        <p:sp>
          <p:nvSpPr>
            <p:cNvPr id="37" name="object 37"/>
            <p:cNvSpPr/>
            <p:nvPr/>
          </p:nvSpPr>
          <p:spPr>
            <a:xfrm>
              <a:off x="2485643" y="6897465"/>
              <a:ext cx="0" cy="1228725"/>
            </a:xfrm>
            <a:custGeom>
              <a:avLst/>
              <a:gdLst/>
              <a:ahLst/>
              <a:cxnLst/>
              <a:rect l="l" t="t" r="r" b="b"/>
              <a:pathLst>
                <a:path h="1228725">
                  <a:moveTo>
                    <a:pt x="-62" y="111"/>
                  </a:moveTo>
                  <a:lnTo>
                    <a:pt x="-62" y="1228297"/>
                  </a:lnTo>
                </a:path>
              </a:pathLst>
            </a:custGeom>
            <a:ln w="18287">
              <a:solidFill>
                <a:srgbClr val="6B81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343911" y="7977981"/>
              <a:ext cx="283210" cy="283845"/>
            </a:xfrm>
            <a:custGeom>
              <a:avLst/>
              <a:gdLst/>
              <a:ahLst/>
              <a:cxnLst/>
              <a:rect l="l" t="t" r="r" b="b"/>
              <a:pathLst>
                <a:path w="283210" h="283845">
                  <a:moveTo>
                    <a:pt x="141542" y="84"/>
                  </a:moveTo>
                  <a:lnTo>
                    <a:pt x="96712" y="7196"/>
                  </a:lnTo>
                  <a:lnTo>
                    <a:pt x="57851" y="27388"/>
                  </a:lnTo>
                  <a:lnTo>
                    <a:pt x="27245" y="58121"/>
                  </a:lnTo>
                  <a:lnTo>
                    <a:pt x="7179" y="96982"/>
                  </a:lnTo>
                  <a:lnTo>
                    <a:pt x="-59" y="141812"/>
                  </a:lnTo>
                  <a:lnTo>
                    <a:pt x="7179" y="186515"/>
                  </a:lnTo>
                  <a:lnTo>
                    <a:pt x="27245" y="225376"/>
                  </a:lnTo>
                  <a:lnTo>
                    <a:pt x="57851" y="256109"/>
                  </a:lnTo>
                  <a:lnTo>
                    <a:pt x="96712" y="276302"/>
                  </a:lnTo>
                  <a:lnTo>
                    <a:pt x="141542" y="283541"/>
                  </a:lnTo>
                  <a:lnTo>
                    <a:pt x="186245" y="276302"/>
                  </a:lnTo>
                  <a:lnTo>
                    <a:pt x="225106" y="256109"/>
                  </a:lnTo>
                  <a:lnTo>
                    <a:pt x="255712" y="225376"/>
                  </a:lnTo>
                  <a:lnTo>
                    <a:pt x="275777" y="186515"/>
                  </a:lnTo>
                  <a:lnTo>
                    <a:pt x="283016" y="141812"/>
                  </a:lnTo>
                  <a:lnTo>
                    <a:pt x="275777" y="96982"/>
                  </a:lnTo>
                  <a:lnTo>
                    <a:pt x="255712" y="58121"/>
                  </a:lnTo>
                  <a:lnTo>
                    <a:pt x="225106" y="27388"/>
                  </a:lnTo>
                  <a:lnTo>
                    <a:pt x="186245" y="7196"/>
                  </a:lnTo>
                  <a:lnTo>
                    <a:pt x="141542" y="84"/>
                  </a:lnTo>
                  <a:close/>
                </a:path>
              </a:pathLst>
            </a:custGeom>
            <a:solidFill>
              <a:srgbClr val="6B81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9867645" y="6897465"/>
            <a:ext cx="283210" cy="1363980"/>
            <a:chOff x="9867645" y="6897465"/>
            <a:chExt cx="283210" cy="1363980"/>
          </a:xfrm>
        </p:grpSpPr>
        <p:sp>
          <p:nvSpPr>
            <p:cNvPr id="40" name="object 40"/>
            <p:cNvSpPr/>
            <p:nvPr/>
          </p:nvSpPr>
          <p:spPr>
            <a:xfrm>
              <a:off x="10009377" y="6897465"/>
              <a:ext cx="0" cy="1228725"/>
            </a:xfrm>
            <a:custGeom>
              <a:avLst/>
              <a:gdLst/>
              <a:ahLst/>
              <a:cxnLst/>
              <a:rect l="l" t="t" r="r" b="b"/>
              <a:pathLst>
                <a:path h="1228725">
                  <a:moveTo>
                    <a:pt x="-252" y="111"/>
                  </a:moveTo>
                  <a:lnTo>
                    <a:pt x="-252" y="1228297"/>
                  </a:lnTo>
                </a:path>
              </a:pathLst>
            </a:custGeom>
            <a:ln w="18287">
              <a:solidFill>
                <a:srgbClr val="6B81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9867645" y="7977981"/>
              <a:ext cx="283210" cy="283845"/>
            </a:xfrm>
            <a:custGeom>
              <a:avLst/>
              <a:gdLst/>
              <a:ahLst/>
              <a:cxnLst/>
              <a:rect l="l" t="t" r="r" b="b"/>
              <a:pathLst>
                <a:path w="283209" h="283845">
                  <a:moveTo>
                    <a:pt x="141352" y="84"/>
                  </a:moveTo>
                  <a:lnTo>
                    <a:pt x="96649" y="7196"/>
                  </a:lnTo>
                  <a:lnTo>
                    <a:pt x="57661" y="27388"/>
                  </a:lnTo>
                  <a:lnTo>
                    <a:pt x="27054" y="58121"/>
                  </a:lnTo>
                  <a:lnTo>
                    <a:pt x="6989" y="96982"/>
                  </a:lnTo>
                  <a:lnTo>
                    <a:pt x="-249" y="141812"/>
                  </a:lnTo>
                  <a:lnTo>
                    <a:pt x="6989" y="186515"/>
                  </a:lnTo>
                  <a:lnTo>
                    <a:pt x="27054" y="225376"/>
                  </a:lnTo>
                  <a:lnTo>
                    <a:pt x="57661" y="256109"/>
                  </a:lnTo>
                  <a:lnTo>
                    <a:pt x="96649" y="276302"/>
                  </a:lnTo>
                  <a:lnTo>
                    <a:pt x="141352" y="283541"/>
                  </a:lnTo>
                  <a:lnTo>
                    <a:pt x="186054" y="276302"/>
                  </a:lnTo>
                  <a:lnTo>
                    <a:pt x="225042" y="256109"/>
                  </a:lnTo>
                  <a:lnTo>
                    <a:pt x="255649" y="225376"/>
                  </a:lnTo>
                  <a:lnTo>
                    <a:pt x="275714" y="186515"/>
                  </a:lnTo>
                  <a:lnTo>
                    <a:pt x="282953" y="141812"/>
                  </a:lnTo>
                  <a:lnTo>
                    <a:pt x="275714" y="96982"/>
                  </a:lnTo>
                  <a:lnTo>
                    <a:pt x="255649" y="58121"/>
                  </a:lnTo>
                  <a:lnTo>
                    <a:pt x="225042" y="27388"/>
                  </a:lnTo>
                  <a:lnTo>
                    <a:pt x="186054" y="7196"/>
                  </a:lnTo>
                  <a:lnTo>
                    <a:pt x="141352" y="84"/>
                  </a:lnTo>
                  <a:close/>
                </a:path>
              </a:pathLst>
            </a:custGeom>
            <a:solidFill>
              <a:srgbClr val="6B81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6126353" y="4669377"/>
            <a:ext cx="285115" cy="1363980"/>
            <a:chOff x="6126353" y="4669377"/>
            <a:chExt cx="285115" cy="1363980"/>
          </a:xfrm>
        </p:grpSpPr>
        <p:sp>
          <p:nvSpPr>
            <p:cNvPr id="43" name="object 43"/>
            <p:cNvSpPr/>
            <p:nvPr/>
          </p:nvSpPr>
          <p:spPr>
            <a:xfrm>
              <a:off x="6268085" y="4805013"/>
              <a:ext cx="0" cy="1228725"/>
            </a:xfrm>
            <a:custGeom>
              <a:avLst/>
              <a:gdLst/>
              <a:ahLst/>
              <a:cxnLst/>
              <a:rect l="l" t="t" r="r" b="b"/>
              <a:pathLst>
                <a:path h="1228725">
                  <a:moveTo>
                    <a:pt x="-158" y="1228350"/>
                  </a:moveTo>
                  <a:lnTo>
                    <a:pt x="-158" y="164"/>
                  </a:lnTo>
                </a:path>
              </a:pathLst>
            </a:custGeom>
            <a:ln w="18287">
              <a:solidFill>
                <a:srgbClr val="6B81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126353" y="4669377"/>
              <a:ext cx="285115" cy="283845"/>
            </a:xfrm>
            <a:custGeom>
              <a:avLst/>
              <a:gdLst/>
              <a:ahLst/>
              <a:cxnLst/>
              <a:rect l="l" t="t" r="r" b="b"/>
              <a:pathLst>
                <a:path w="285114" h="283845">
                  <a:moveTo>
                    <a:pt x="142335" y="167"/>
                  </a:moveTo>
                  <a:lnTo>
                    <a:pt x="97251" y="7406"/>
                  </a:lnTo>
                  <a:lnTo>
                    <a:pt x="58263" y="27599"/>
                  </a:lnTo>
                  <a:lnTo>
                    <a:pt x="27276" y="58332"/>
                  </a:lnTo>
                  <a:lnTo>
                    <a:pt x="7083" y="97193"/>
                  </a:lnTo>
                  <a:lnTo>
                    <a:pt x="-154" y="141896"/>
                  </a:lnTo>
                  <a:lnTo>
                    <a:pt x="7083" y="186726"/>
                  </a:lnTo>
                  <a:lnTo>
                    <a:pt x="27276" y="225587"/>
                  </a:lnTo>
                  <a:lnTo>
                    <a:pt x="58263" y="256320"/>
                  </a:lnTo>
                  <a:lnTo>
                    <a:pt x="97251" y="276385"/>
                  </a:lnTo>
                  <a:lnTo>
                    <a:pt x="142335" y="283624"/>
                  </a:lnTo>
                  <a:lnTo>
                    <a:pt x="187292" y="276385"/>
                  </a:lnTo>
                  <a:lnTo>
                    <a:pt x="226407" y="256320"/>
                  </a:lnTo>
                  <a:lnTo>
                    <a:pt x="257267" y="225587"/>
                  </a:lnTo>
                  <a:lnTo>
                    <a:pt x="277587" y="186726"/>
                  </a:lnTo>
                  <a:lnTo>
                    <a:pt x="284825" y="141896"/>
                  </a:lnTo>
                  <a:lnTo>
                    <a:pt x="277587" y="97193"/>
                  </a:lnTo>
                  <a:lnTo>
                    <a:pt x="257267" y="58332"/>
                  </a:lnTo>
                  <a:lnTo>
                    <a:pt x="226407" y="27599"/>
                  </a:lnTo>
                  <a:lnTo>
                    <a:pt x="187292" y="7406"/>
                  </a:lnTo>
                  <a:lnTo>
                    <a:pt x="142335" y="167"/>
                  </a:lnTo>
                  <a:close/>
                </a:path>
              </a:pathLst>
            </a:custGeom>
            <a:solidFill>
              <a:srgbClr val="6B81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13692759" y="4669377"/>
            <a:ext cx="285115" cy="1363980"/>
            <a:chOff x="13692759" y="4669377"/>
            <a:chExt cx="285115" cy="1363980"/>
          </a:xfrm>
        </p:grpSpPr>
        <p:sp>
          <p:nvSpPr>
            <p:cNvPr id="46" name="object 46"/>
            <p:cNvSpPr/>
            <p:nvPr/>
          </p:nvSpPr>
          <p:spPr>
            <a:xfrm>
              <a:off x="13834491" y="4805013"/>
              <a:ext cx="0" cy="1228725"/>
            </a:xfrm>
            <a:custGeom>
              <a:avLst/>
              <a:gdLst/>
              <a:ahLst/>
              <a:cxnLst/>
              <a:rect l="l" t="t" r="r" b="b"/>
              <a:pathLst>
                <a:path h="1228725">
                  <a:moveTo>
                    <a:pt x="-349" y="1228350"/>
                  </a:moveTo>
                  <a:lnTo>
                    <a:pt x="-349" y="164"/>
                  </a:lnTo>
                </a:path>
              </a:pathLst>
            </a:custGeom>
            <a:ln w="18287">
              <a:solidFill>
                <a:srgbClr val="6B81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3692759" y="4669377"/>
              <a:ext cx="285115" cy="283845"/>
            </a:xfrm>
            <a:custGeom>
              <a:avLst/>
              <a:gdLst/>
              <a:ahLst/>
              <a:cxnLst/>
              <a:rect l="l" t="t" r="r" b="b"/>
              <a:pathLst>
                <a:path w="285115" h="283845">
                  <a:moveTo>
                    <a:pt x="142144" y="167"/>
                  </a:moveTo>
                  <a:lnTo>
                    <a:pt x="97187" y="7406"/>
                  </a:lnTo>
                  <a:lnTo>
                    <a:pt x="58072" y="27599"/>
                  </a:lnTo>
                  <a:lnTo>
                    <a:pt x="27212" y="58332"/>
                  </a:lnTo>
                  <a:lnTo>
                    <a:pt x="6892" y="97193"/>
                  </a:lnTo>
                  <a:lnTo>
                    <a:pt x="-346" y="141896"/>
                  </a:lnTo>
                  <a:lnTo>
                    <a:pt x="6892" y="186726"/>
                  </a:lnTo>
                  <a:lnTo>
                    <a:pt x="27212" y="225587"/>
                  </a:lnTo>
                  <a:lnTo>
                    <a:pt x="58072" y="256320"/>
                  </a:lnTo>
                  <a:lnTo>
                    <a:pt x="97187" y="276385"/>
                  </a:lnTo>
                  <a:lnTo>
                    <a:pt x="142144" y="283624"/>
                  </a:lnTo>
                  <a:lnTo>
                    <a:pt x="187228" y="276385"/>
                  </a:lnTo>
                  <a:lnTo>
                    <a:pt x="226216" y="256320"/>
                  </a:lnTo>
                  <a:lnTo>
                    <a:pt x="257203" y="225587"/>
                  </a:lnTo>
                  <a:lnTo>
                    <a:pt x="277395" y="186726"/>
                  </a:lnTo>
                  <a:lnTo>
                    <a:pt x="284634" y="141896"/>
                  </a:lnTo>
                  <a:lnTo>
                    <a:pt x="277395" y="97193"/>
                  </a:lnTo>
                  <a:lnTo>
                    <a:pt x="257203" y="58332"/>
                  </a:lnTo>
                  <a:lnTo>
                    <a:pt x="226216" y="27599"/>
                  </a:lnTo>
                  <a:lnTo>
                    <a:pt x="187228" y="7406"/>
                  </a:lnTo>
                  <a:lnTo>
                    <a:pt x="142144" y="167"/>
                  </a:lnTo>
                  <a:close/>
                </a:path>
              </a:pathLst>
            </a:custGeom>
            <a:solidFill>
              <a:srgbClr val="6B81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17476851" y="6897465"/>
            <a:ext cx="283210" cy="1363980"/>
            <a:chOff x="17476851" y="6897465"/>
            <a:chExt cx="283210" cy="1363980"/>
          </a:xfrm>
        </p:grpSpPr>
        <p:sp>
          <p:nvSpPr>
            <p:cNvPr id="49" name="object 49"/>
            <p:cNvSpPr/>
            <p:nvPr/>
          </p:nvSpPr>
          <p:spPr>
            <a:xfrm>
              <a:off x="17618456" y="6897465"/>
              <a:ext cx="0" cy="1228725"/>
            </a:xfrm>
            <a:custGeom>
              <a:avLst/>
              <a:gdLst/>
              <a:ahLst/>
              <a:cxnLst/>
              <a:rect l="l" t="t" r="r" b="b"/>
              <a:pathLst>
                <a:path h="1228725">
                  <a:moveTo>
                    <a:pt x="-445" y="111"/>
                  </a:moveTo>
                  <a:lnTo>
                    <a:pt x="-445" y="1228297"/>
                  </a:lnTo>
                </a:path>
              </a:pathLst>
            </a:custGeom>
            <a:ln w="18287">
              <a:solidFill>
                <a:srgbClr val="6B81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7476851" y="7977981"/>
              <a:ext cx="283210" cy="283845"/>
            </a:xfrm>
            <a:custGeom>
              <a:avLst/>
              <a:gdLst/>
              <a:ahLst/>
              <a:cxnLst/>
              <a:rect l="l" t="t" r="r" b="b"/>
              <a:pathLst>
                <a:path w="283209" h="283845">
                  <a:moveTo>
                    <a:pt x="141032" y="84"/>
                  </a:moveTo>
                  <a:lnTo>
                    <a:pt x="96329" y="7196"/>
                  </a:lnTo>
                  <a:lnTo>
                    <a:pt x="57468" y="27388"/>
                  </a:lnTo>
                  <a:lnTo>
                    <a:pt x="26862" y="58121"/>
                  </a:lnTo>
                  <a:lnTo>
                    <a:pt x="6797" y="96982"/>
                  </a:lnTo>
                  <a:lnTo>
                    <a:pt x="-441" y="141812"/>
                  </a:lnTo>
                  <a:lnTo>
                    <a:pt x="6797" y="186515"/>
                  </a:lnTo>
                  <a:lnTo>
                    <a:pt x="26862" y="225376"/>
                  </a:lnTo>
                  <a:lnTo>
                    <a:pt x="57468" y="256109"/>
                  </a:lnTo>
                  <a:lnTo>
                    <a:pt x="96329" y="276302"/>
                  </a:lnTo>
                  <a:lnTo>
                    <a:pt x="141032" y="283541"/>
                  </a:lnTo>
                  <a:lnTo>
                    <a:pt x="185862" y="276302"/>
                  </a:lnTo>
                  <a:lnTo>
                    <a:pt x="224723" y="256109"/>
                  </a:lnTo>
                  <a:lnTo>
                    <a:pt x="255329" y="225376"/>
                  </a:lnTo>
                  <a:lnTo>
                    <a:pt x="275395" y="186515"/>
                  </a:lnTo>
                  <a:lnTo>
                    <a:pt x="282634" y="141812"/>
                  </a:lnTo>
                  <a:lnTo>
                    <a:pt x="275395" y="96982"/>
                  </a:lnTo>
                  <a:lnTo>
                    <a:pt x="255329" y="58121"/>
                  </a:lnTo>
                  <a:lnTo>
                    <a:pt x="224723" y="27388"/>
                  </a:lnTo>
                  <a:lnTo>
                    <a:pt x="185862" y="7196"/>
                  </a:lnTo>
                  <a:lnTo>
                    <a:pt x="141032" y="84"/>
                  </a:lnTo>
                  <a:close/>
                </a:path>
              </a:pathLst>
            </a:custGeom>
            <a:solidFill>
              <a:srgbClr val="6B81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7468996" y="0"/>
            <a:ext cx="12635230" cy="3159760"/>
            <a:chOff x="7468996" y="0"/>
            <a:chExt cx="12635230" cy="3159760"/>
          </a:xfrm>
        </p:grpSpPr>
        <p:pic>
          <p:nvPicPr>
            <p:cNvPr id="52" name="object 5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7536224" y="0"/>
              <a:ext cx="2567875" cy="3159172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7468996" y="0"/>
              <a:ext cx="12635230" cy="1579880"/>
            </a:xfrm>
            <a:custGeom>
              <a:avLst/>
              <a:gdLst/>
              <a:ahLst/>
              <a:cxnLst/>
              <a:rect l="l" t="t" r="r" b="b"/>
              <a:pathLst>
                <a:path w="12635230" h="1579880">
                  <a:moveTo>
                    <a:pt x="12634594" y="285"/>
                  </a:moveTo>
                  <a:lnTo>
                    <a:pt x="-188" y="285"/>
                  </a:lnTo>
                  <a:lnTo>
                    <a:pt x="12634594" y="1580125"/>
                  </a:lnTo>
                  <a:lnTo>
                    <a:pt x="12634594" y="285"/>
                  </a:lnTo>
                  <a:close/>
                </a:path>
              </a:pathLst>
            </a:custGeom>
            <a:solidFill>
              <a:srgbClr val="F5922F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4" name="object 54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0" y="10262354"/>
            <a:ext cx="8363500" cy="1045437"/>
          </a:xfrm>
          <a:prstGeom prst="rect">
            <a:avLst/>
          </a:prstGeom>
        </p:spPr>
      </p:pic>
      <p:sp>
        <p:nvSpPr>
          <p:cNvPr id="55" name="object 55"/>
          <p:cNvSpPr txBox="1"/>
          <p:nvPr/>
        </p:nvSpPr>
        <p:spPr>
          <a:xfrm>
            <a:off x="478015" y="350333"/>
            <a:ext cx="2625725" cy="4762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50" b="1" spc="-85" dirty="0">
                <a:solidFill>
                  <a:srgbClr val="632D8D"/>
                </a:solidFill>
                <a:latin typeface="Arial"/>
                <a:cs typeface="Arial"/>
              </a:rPr>
              <a:t>НАВИГАТОРЫ</a:t>
            </a:r>
            <a:endParaRPr sz="2950">
              <a:latin typeface="Arial"/>
              <a:cs typeface="Arial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17114138" y="361219"/>
            <a:ext cx="2061845" cy="570230"/>
          </a:xfrm>
          <a:custGeom>
            <a:avLst/>
            <a:gdLst/>
            <a:ahLst/>
            <a:cxnLst/>
            <a:rect l="l" t="t" r="r" b="b"/>
            <a:pathLst>
              <a:path w="2061844" h="570230">
                <a:moveTo>
                  <a:pt x="2061360" y="276"/>
                </a:moveTo>
                <a:lnTo>
                  <a:pt x="-432" y="276"/>
                </a:lnTo>
                <a:lnTo>
                  <a:pt x="-432" y="570174"/>
                </a:lnTo>
                <a:lnTo>
                  <a:pt x="2061360" y="570174"/>
                </a:lnTo>
                <a:lnTo>
                  <a:pt x="2061360" y="276"/>
                </a:lnTo>
                <a:close/>
              </a:path>
            </a:pathLst>
          </a:custGeom>
          <a:solidFill>
            <a:srgbClr val="632D8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17114138" y="361219"/>
            <a:ext cx="2061845" cy="55435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87630">
              <a:lnSpc>
                <a:spcPct val="100000"/>
              </a:lnSpc>
              <a:spcBef>
                <a:spcPts val="20"/>
              </a:spcBef>
            </a:pPr>
            <a:r>
              <a:rPr sz="2950" b="1" spc="-65" dirty="0">
                <a:solidFill>
                  <a:srgbClr val="FFFFFF"/>
                </a:solidFill>
                <a:latin typeface="Arial"/>
                <a:cs typeface="Arial"/>
              </a:rPr>
              <a:t>ДЕТСТВА</a:t>
            </a:r>
            <a:endParaRPr sz="2950">
              <a:latin typeface="Arial"/>
              <a:cs typeface="Arial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493001" y="915130"/>
            <a:ext cx="16623665" cy="0"/>
          </a:xfrm>
          <a:custGeom>
            <a:avLst/>
            <a:gdLst/>
            <a:ahLst/>
            <a:cxnLst/>
            <a:rect l="l" t="t" r="r" b="b"/>
            <a:pathLst>
              <a:path w="16623665">
                <a:moveTo>
                  <a:pt x="-12" y="262"/>
                </a:moveTo>
                <a:lnTo>
                  <a:pt x="16622610" y="262"/>
                </a:lnTo>
              </a:path>
            </a:pathLst>
          </a:custGeom>
          <a:ln w="32003">
            <a:solidFill>
              <a:srgbClr val="632D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874550" y="8305335"/>
            <a:ext cx="3231515" cy="1805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421640" algn="ctr">
              <a:lnSpc>
                <a:spcPts val="3710"/>
              </a:lnSpc>
              <a:spcBef>
                <a:spcPts val="95"/>
              </a:spcBef>
            </a:pPr>
            <a:r>
              <a:rPr sz="3100" b="1" spc="-10" dirty="0">
                <a:solidFill>
                  <a:srgbClr val="632D8D"/>
                </a:solidFill>
                <a:latin typeface="Arial"/>
                <a:cs typeface="Arial"/>
              </a:rPr>
              <a:t>Участие</a:t>
            </a:r>
            <a:endParaRPr sz="3100">
              <a:latin typeface="Arial"/>
              <a:cs typeface="Arial"/>
            </a:endParaRPr>
          </a:p>
          <a:p>
            <a:pPr marL="12065" marR="5080" indent="1270" algn="ctr">
              <a:lnSpc>
                <a:spcPct val="88700"/>
              </a:lnSpc>
              <a:spcBef>
                <a:spcPts val="409"/>
              </a:spcBef>
            </a:pPr>
            <a:r>
              <a:rPr sz="3100" b="1" spc="-5" dirty="0">
                <a:solidFill>
                  <a:srgbClr val="632D8D"/>
                </a:solidFill>
                <a:latin typeface="Arial"/>
                <a:cs typeface="Arial"/>
              </a:rPr>
              <a:t>в </a:t>
            </a:r>
            <a:r>
              <a:rPr sz="3100" b="1" spc="-10" dirty="0">
                <a:solidFill>
                  <a:srgbClr val="632D8D"/>
                </a:solidFill>
                <a:latin typeface="Arial"/>
                <a:cs typeface="Arial"/>
              </a:rPr>
              <a:t>заседаниях </a:t>
            </a:r>
            <a:r>
              <a:rPr sz="3100" b="1" spc="-5" dirty="0">
                <a:solidFill>
                  <a:srgbClr val="632D8D"/>
                </a:solidFill>
                <a:latin typeface="Arial"/>
                <a:cs typeface="Arial"/>
              </a:rPr>
              <a:t> </a:t>
            </a:r>
            <a:r>
              <a:rPr sz="3100" b="1" spc="-65" dirty="0">
                <a:solidFill>
                  <a:srgbClr val="632D8D"/>
                </a:solidFill>
                <a:latin typeface="Arial"/>
                <a:cs typeface="Arial"/>
              </a:rPr>
              <a:t>м</a:t>
            </a:r>
            <a:r>
              <a:rPr sz="3100" b="1" spc="-25" dirty="0">
                <a:solidFill>
                  <a:srgbClr val="632D8D"/>
                </a:solidFill>
                <a:latin typeface="Arial"/>
                <a:cs typeface="Arial"/>
              </a:rPr>
              <a:t>у</a:t>
            </a:r>
            <a:r>
              <a:rPr sz="3100" b="1" spc="5" dirty="0">
                <a:solidFill>
                  <a:srgbClr val="632D8D"/>
                </a:solidFill>
                <a:latin typeface="Arial"/>
                <a:cs typeface="Arial"/>
              </a:rPr>
              <a:t>н</a:t>
            </a:r>
            <a:r>
              <a:rPr sz="3100" b="1" spc="-5" dirty="0">
                <a:solidFill>
                  <a:srgbClr val="632D8D"/>
                </a:solidFill>
                <a:latin typeface="Arial"/>
                <a:cs typeface="Arial"/>
              </a:rPr>
              <a:t>ицип</a:t>
            </a:r>
            <a:r>
              <a:rPr sz="3100" b="1" spc="-25" dirty="0">
                <a:solidFill>
                  <a:srgbClr val="632D8D"/>
                </a:solidFill>
                <a:latin typeface="Arial"/>
                <a:cs typeface="Arial"/>
              </a:rPr>
              <a:t>а</a:t>
            </a:r>
            <a:r>
              <a:rPr sz="3100" b="1" spc="5" dirty="0">
                <a:solidFill>
                  <a:srgbClr val="632D8D"/>
                </a:solidFill>
                <a:latin typeface="Arial"/>
                <a:cs typeface="Arial"/>
              </a:rPr>
              <a:t>л</a:t>
            </a:r>
            <a:r>
              <a:rPr sz="3100" b="1" spc="-5" dirty="0">
                <a:solidFill>
                  <a:srgbClr val="632D8D"/>
                </a:solidFill>
                <a:latin typeface="Arial"/>
                <a:cs typeface="Arial"/>
              </a:rPr>
              <a:t>ьных  </a:t>
            </a:r>
            <a:r>
              <a:rPr sz="3100" b="1" spc="-25" dirty="0">
                <a:solidFill>
                  <a:srgbClr val="632D8D"/>
                </a:solidFill>
                <a:latin typeface="Arial"/>
                <a:cs typeface="Arial"/>
              </a:rPr>
              <a:t>комиссий</a:t>
            </a:r>
            <a:endParaRPr sz="31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209562" y="2946782"/>
            <a:ext cx="4133215" cy="159575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 indent="-3810" algn="ctr">
              <a:lnSpc>
                <a:spcPct val="99200"/>
              </a:lnSpc>
              <a:spcBef>
                <a:spcPts val="140"/>
              </a:spcBef>
              <a:tabLst>
                <a:tab pos="3876040" algn="l"/>
              </a:tabLst>
            </a:pPr>
            <a:r>
              <a:rPr sz="3450" b="1" spc="-5" dirty="0">
                <a:solidFill>
                  <a:srgbClr val="632D8D"/>
                </a:solidFill>
                <a:latin typeface="Arial"/>
                <a:cs typeface="Arial"/>
              </a:rPr>
              <a:t>Организация </a:t>
            </a:r>
            <a:r>
              <a:rPr sz="3450" b="1" dirty="0">
                <a:solidFill>
                  <a:srgbClr val="632D8D"/>
                </a:solidFill>
                <a:latin typeface="Arial"/>
                <a:cs typeface="Arial"/>
              </a:rPr>
              <a:t> в</a:t>
            </a:r>
            <a:r>
              <a:rPr sz="3450" b="1" spc="-110" dirty="0">
                <a:solidFill>
                  <a:srgbClr val="632D8D"/>
                </a:solidFill>
                <a:latin typeface="Arial"/>
                <a:cs typeface="Arial"/>
              </a:rPr>
              <a:t>з</a:t>
            </a:r>
            <a:r>
              <a:rPr sz="3450" b="1" spc="-5" dirty="0">
                <a:solidFill>
                  <a:srgbClr val="632D8D"/>
                </a:solidFill>
                <a:latin typeface="Arial"/>
                <a:cs typeface="Arial"/>
              </a:rPr>
              <a:t>аи</a:t>
            </a:r>
            <a:r>
              <a:rPr sz="3450" b="1" spc="-110" dirty="0">
                <a:solidFill>
                  <a:srgbClr val="632D8D"/>
                </a:solidFill>
                <a:latin typeface="Arial"/>
                <a:cs typeface="Arial"/>
              </a:rPr>
              <a:t>м</a:t>
            </a:r>
            <a:r>
              <a:rPr sz="3450" b="1" spc="-100" dirty="0">
                <a:solidFill>
                  <a:srgbClr val="632D8D"/>
                </a:solidFill>
                <a:latin typeface="Arial"/>
                <a:cs typeface="Arial"/>
              </a:rPr>
              <a:t>о</a:t>
            </a:r>
            <a:r>
              <a:rPr sz="3450" b="1" dirty="0">
                <a:solidFill>
                  <a:srgbClr val="632D8D"/>
                </a:solidFill>
                <a:latin typeface="Arial"/>
                <a:cs typeface="Arial"/>
              </a:rPr>
              <a:t>действия	с  </a:t>
            </a:r>
            <a:r>
              <a:rPr sz="3450" b="1" spc="-5" dirty="0">
                <a:solidFill>
                  <a:srgbClr val="632D8D"/>
                </a:solidFill>
                <a:latin typeface="Arial"/>
                <a:cs typeface="Arial"/>
              </a:rPr>
              <a:t>ОО</a:t>
            </a:r>
            <a:endParaRPr sz="3450">
              <a:latin typeface="Arial"/>
              <a:cs typeface="Arial"/>
            </a:endParaRPr>
          </a:p>
        </p:txBody>
      </p:sp>
      <p:sp>
        <p:nvSpPr>
          <p:cNvPr id="61" name="object 61"/>
          <p:cNvSpPr txBox="1">
            <a:spLocks noGrp="1"/>
          </p:cNvSpPr>
          <p:nvPr>
            <p:ph type="title"/>
          </p:nvPr>
        </p:nvSpPr>
        <p:spPr>
          <a:xfrm>
            <a:off x="3414689" y="794745"/>
            <a:ext cx="11351895" cy="1604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8425" marR="5080" indent="-1356360">
              <a:lnSpc>
                <a:spcPct val="115100"/>
              </a:lnSpc>
              <a:spcBef>
                <a:spcPts val="100"/>
              </a:spcBef>
            </a:pPr>
            <a:r>
              <a:rPr sz="4500" spc="-5" dirty="0">
                <a:solidFill>
                  <a:srgbClr val="632D8D"/>
                </a:solidFill>
              </a:rPr>
              <a:t>ВЗАИМОДЕЙСТВИЕ </a:t>
            </a:r>
            <a:r>
              <a:rPr sz="4500" spc="5" dirty="0">
                <a:solidFill>
                  <a:srgbClr val="632D8D"/>
                </a:solidFill>
              </a:rPr>
              <a:t>МУНИЦИПАЛЬНЫХ </a:t>
            </a:r>
            <a:r>
              <a:rPr sz="4500" spc="-1240" dirty="0">
                <a:solidFill>
                  <a:srgbClr val="632D8D"/>
                </a:solidFill>
              </a:rPr>
              <a:t> </a:t>
            </a:r>
            <a:r>
              <a:rPr sz="4500" spc="-60" dirty="0">
                <a:solidFill>
                  <a:srgbClr val="632D8D"/>
                </a:solidFill>
              </a:rPr>
              <a:t>КООРДИНАТОРОВ</a:t>
            </a:r>
            <a:r>
              <a:rPr sz="4500" spc="-70" dirty="0">
                <a:solidFill>
                  <a:srgbClr val="632D8D"/>
                </a:solidFill>
              </a:rPr>
              <a:t> </a:t>
            </a:r>
            <a:r>
              <a:rPr sz="4500" dirty="0">
                <a:solidFill>
                  <a:srgbClr val="632D8D"/>
                </a:solidFill>
              </a:rPr>
              <a:t>С</a:t>
            </a:r>
            <a:r>
              <a:rPr sz="4500" spc="40" dirty="0">
                <a:solidFill>
                  <a:srgbClr val="632D8D"/>
                </a:solidFill>
              </a:rPr>
              <a:t> </a:t>
            </a:r>
            <a:r>
              <a:rPr sz="4500" dirty="0">
                <a:solidFill>
                  <a:srgbClr val="632D8D"/>
                </a:solidFill>
              </a:rPr>
              <a:t>МКДНиЗП</a:t>
            </a:r>
            <a:endParaRPr sz="4500"/>
          </a:p>
        </p:txBody>
      </p:sp>
      <p:sp>
        <p:nvSpPr>
          <p:cNvPr id="62" name="object 62"/>
          <p:cNvSpPr txBox="1"/>
          <p:nvPr/>
        </p:nvSpPr>
        <p:spPr>
          <a:xfrm>
            <a:off x="10820506" y="2660074"/>
            <a:ext cx="5910580" cy="1824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779"/>
              </a:lnSpc>
              <a:spcBef>
                <a:spcPts val="100"/>
              </a:spcBef>
            </a:pPr>
            <a:r>
              <a:rPr sz="3300" b="1" spc="-45" dirty="0">
                <a:solidFill>
                  <a:srgbClr val="632D8D"/>
                </a:solidFill>
                <a:latin typeface="Arial"/>
                <a:cs typeface="Arial"/>
              </a:rPr>
              <a:t>Вовлечение</a:t>
            </a:r>
            <a:r>
              <a:rPr sz="3300" b="1" spc="-80" dirty="0">
                <a:solidFill>
                  <a:srgbClr val="632D8D"/>
                </a:solidFill>
                <a:latin typeface="Arial"/>
                <a:cs typeface="Arial"/>
              </a:rPr>
              <a:t> </a:t>
            </a:r>
            <a:r>
              <a:rPr sz="3300" b="1" spc="-50" dirty="0">
                <a:solidFill>
                  <a:srgbClr val="632D8D"/>
                </a:solidFill>
                <a:latin typeface="Arial"/>
                <a:cs typeface="Arial"/>
              </a:rPr>
              <a:t>обучающихся</a:t>
            </a:r>
            <a:endParaRPr sz="3300">
              <a:latin typeface="Arial"/>
              <a:cs typeface="Arial"/>
            </a:endParaRPr>
          </a:p>
          <a:p>
            <a:pPr marL="1505585" marR="5080" indent="-1391920">
              <a:lnSpc>
                <a:spcPts val="3300"/>
              </a:lnSpc>
              <a:spcBef>
                <a:spcPts val="480"/>
              </a:spcBef>
            </a:pPr>
            <a:r>
              <a:rPr sz="3300" b="1" dirty="0">
                <a:solidFill>
                  <a:srgbClr val="632D8D"/>
                </a:solidFill>
                <a:latin typeface="Arial"/>
                <a:cs typeface="Arial"/>
              </a:rPr>
              <a:t>в</a:t>
            </a:r>
            <a:r>
              <a:rPr sz="3300" b="1" spc="-45" dirty="0">
                <a:solidFill>
                  <a:srgbClr val="632D8D"/>
                </a:solidFill>
                <a:latin typeface="Arial"/>
                <a:cs typeface="Arial"/>
              </a:rPr>
              <a:t> </a:t>
            </a:r>
            <a:r>
              <a:rPr sz="3300" b="1" spc="-20" dirty="0">
                <a:solidFill>
                  <a:srgbClr val="632D8D"/>
                </a:solidFill>
                <a:latin typeface="Arial"/>
                <a:cs typeface="Arial"/>
              </a:rPr>
              <a:t>реализацию</a:t>
            </a:r>
            <a:r>
              <a:rPr sz="3300" b="1" spc="-180" dirty="0">
                <a:solidFill>
                  <a:srgbClr val="632D8D"/>
                </a:solidFill>
                <a:latin typeface="Arial"/>
                <a:cs typeface="Arial"/>
              </a:rPr>
              <a:t> </a:t>
            </a:r>
            <a:r>
              <a:rPr sz="3300" b="1" spc="-15" dirty="0">
                <a:solidFill>
                  <a:srgbClr val="632D8D"/>
                </a:solidFill>
                <a:latin typeface="Arial"/>
                <a:cs typeface="Arial"/>
              </a:rPr>
              <a:t>мероприятий </a:t>
            </a:r>
            <a:r>
              <a:rPr sz="3300" b="1" spc="-900" dirty="0">
                <a:solidFill>
                  <a:srgbClr val="632D8D"/>
                </a:solidFill>
                <a:latin typeface="Arial"/>
                <a:cs typeface="Arial"/>
              </a:rPr>
              <a:t> </a:t>
            </a:r>
            <a:r>
              <a:rPr sz="3300" b="1" spc="-35" dirty="0">
                <a:solidFill>
                  <a:srgbClr val="632D8D"/>
                </a:solidFill>
                <a:latin typeface="Arial"/>
                <a:cs typeface="Arial"/>
              </a:rPr>
              <a:t>федерального</a:t>
            </a:r>
            <a:endParaRPr sz="3300">
              <a:latin typeface="Arial"/>
              <a:cs typeface="Arial"/>
            </a:endParaRPr>
          </a:p>
          <a:p>
            <a:pPr marL="2193290">
              <a:lnSpc>
                <a:spcPts val="3300"/>
              </a:lnSpc>
            </a:pPr>
            <a:r>
              <a:rPr sz="3300" b="1" dirty="0">
                <a:solidFill>
                  <a:srgbClr val="632D8D"/>
                </a:solidFill>
                <a:latin typeface="Arial"/>
                <a:cs typeface="Arial"/>
              </a:rPr>
              <a:t>проекта</a:t>
            </a:r>
            <a:endParaRPr sz="33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665934" y="8495831"/>
            <a:ext cx="6683375" cy="2164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875" algn="ctr">
              <a:lnSpc>
                <a:spcPts val="3515"/>
              </a:lnSpc>
              <a:spcBef>
                <a:spcPts val="95"/>
              </a:spcBef>
            </a:pPr>
            <a:r>
              <a:rPr sz="3100" b="1" spc="-10" dirty="0">
                <a:solidFill>
                  <a:srgbClr val="632D8D"/>
                </a:solidFill>
                <a:latin typeface="Arial"/>
                <a:cs typeface="Arial"/>
              </a:rPr>
              <a:t>Проведение</a:t>
            </a:r>
            <a:endParaRPr sz="3100">
              <a:latin typeface="Arial"/>
              <a:cs typeface="Arial"/>
            </a:endParaRPr>
          </a:p>
          <a:p>
            <a:pPr marL="978535" marR="953135" algn="ctr">
              <a:lnSpc>
                <a:spcPts val="3310"/>
              </a:lnSpc>
              <a:spcBef>
                <a:spcPts val="245"/>
              </a:spcBef>
            </a:pPr>
            <a:r>
              <a:rPr sz="3100" b="1" spc="-5" dirty="0">
                <a:solidFill>
                  <a:srgbClr val="632D8D"/>
                </a:solidFill>
                <a:latin typeface="Arial"/>
                <a:cs typeface="Arial"/>
              </a:rPr>
              <a:t>региональных</a:t>
            </a:r>
            <a:r>
              <a:rPr sz="3100" b="1" spc="-35" dirty="0">
                <a:solidFill>
                  <a:srgbClr val="632D8D"/>
                </a:solidFill>
                <a:latin typeface="Arial"/>
                <a:cs typeface="Arial"/>
              </a:rPr>
              <a:t> </a:t>
            </a:r>
            <a:r>
              <a:rPr sz="3100" b="1" spc="-40" dirty="0">
                <a:solidFill>
                  <a:srgbClr val="632D8D"/>
                </a:solidFill>
                <a:latin typeface="Arial"/>
                <a:cs typeface="Arial"/>
              </a:rPr>
              <a:t>форумов </a:t>
            </a:r>
            <a:r>
              <a:rPr sz="3100" b="1" spc="-844" dirty="0">
                <a:solidFill>
                  <a:srgbClr val="632D8D"/>
                </a:solidFill>
                <a:latin typeface="Arial"/>
                <a:cs typeface="Arial"/>
              </a:rPr>
              <a:t> </a:t>
            </a:r>
            <a:r>
              <a:rPr sz="3100" b="1" spc="-5" dirty="0">
                <a:solidFill>
                  <a:srgbClr val="632D8D"/>
                </a:solidFill>
                <a:latin typeface="Arial"/>
                <a:cs typeface="Arial"/>
              </a:rPr>
              <a:t>и</a:t>
            </a:r>
            <a:r>
              <a:rPr sz="3100" b="1" spc="-20" dirty="0">
                <a:solidFill>
                  <a:srgbClr val="632D8D"/>
                </a:solidFill>
                <a:latin typeface="Arial"/>
                <a:cs typeface="Arial"/>
              </a:rPr>
              <a:t> </a:t>
            </a:r>
            <a:r>
              <a:rPr sz="3100" b="1" spc="-10" dirty="0">
                <a:solidFill>
                  <a:srgbClr val="632D8D"/>
                </a:solidFill>
                <a:latin typeface="Arial"/>
                <a:cs typeface="Arial"/>
              </a:rPr>
              <a:t>смен </a:t>
            </a:r>
            <a:r>
              <a:rPr sz="3100" b="1" spc="-5" dirty="0">
                <a:solidFill>
                  <a:srgbClr val="632D8D"/>
                </a:solidFill>
                <a:latin typeface="Arial"/>
                <a:cs typeface="Arial"/>
              </a:rPr>
              <a:t>в</a:t>
            </a:r>
            <a:r>
              <a:rPr sz="3100" b="1" spc="35" dirty="0">
                <a:solidFill>
                  <a:srgbClr val="632D8D"/>
                </a:solidFill>
                <a:latin typeface="Arial"/>
                <a:cs typeface="Arial"/>
              </a:rPr>
              <a:t> </a:t>
            </a:r>
            <a:r>
              <a:rPr sz="3100" b="1" spc="-25" dirty="0">
                <a:solidFill>
                  <a:srgbClr val="632D8D"/>
                </a:solidFill>
                <a:latin typeface="Arial"/>
                <a:cs typeface="Arial"/>
              </a:rPr>
              <a:t>детских</a:t>
            </a:r>
            <a:endParaRPr sz="3100">
              <a:latin typeface="Arial"/>
              <a:cs typeface="Arial"/>
            </a:endParaRPr>
          </a:p>
          <a:p>
            <a:pPr marL="1270" algn="ctr">
              <a:lnSpc>
                <a:spcPts val="2805"/>
              </a:lnSpc>
            </a:pPr>
            <a:r>
              <a:rPr sz="3100" b="1" spc="-15" dirty="0">
                <a:solidFill>
                  <a:srgbClr val="632D8D"/>
                </a:solidFill>
                <a:latin typeface="Arial"/>
                <a:cs typeface="Arial"/>
              </a:rPr>
              <a:t>оздоровительных</a:t>
            </a:r>
            <a:r>
              <a:rPr sz="3100" b="1" spc="-10" dirty="0">
                <a:solidFill>
                  <a:srgbClr val="632D8D"/>
                </a:solidFill>
                <a:latin typeface="Arial"/>
                <a:cs typeface="Arial"/>
              </a:rPr>
              <a:t> </a:t>
            </a:r>
            <a:r>
              <a:rPr sz="3100" b="1" spc="-5" dirty="0">
                <a:solidFill>
                  <a:srgbClr val="632D8D"/>
                </a:solidFill>
                <a:latin typeface="Arial"/>
                <a:cs typeface="Arial"/>
              </a:rPr>
              <a:t>центрах</a:t>
            </a:r>
            <a:endParaRPr sz="3100">
              <a:latin typeface="Arial"/>
              <a:cs typeface="Arial"/>
            </a:endParaRPr>
          </a:p>
          <a:p>
            <a:pPr algn="ctr">
              <a:lnSpc>
                <a:spcPts val="3660"/>
              </a:lnSpc>
            </a:pPr>
            <a:r>
              <a:rPr sz="3100" b="1" spc="-5" dirty="0">
                <a:solidFill>
                  <a:srgbClr val="632D8D"/>
                </a:solidFill>
                <a:latin typeface="Arial"/>
                <a:cs typeface="Arial"/>
              </a:rPr>
              <a:t>и</a:t>
            </a:r>
            <a:r>
              <a:rPr sz="3100" b="1" spc="-25" dirty="0">
                <a:solidFill>
                  <a:srgbClr val="632D8D"/>
                </a:solidFill>
                <a:latin typeface="Arial"/>
                <a:cs typeface="Arial"/>
              </a:rPr>
              <a:t> </a:t>
            </a:r>
            <a:r>
              <a:rPr sz="3100" b="1" spc="-20" dirty="0">
                <a:solidFill>
                  <a:srgbClr val="632D8D"/>
                </a:solidFill>
                <a:latin typeface="Arial"/>
                <a:cs typeface="Arial"/>
              </a:rPr>
              <a:t>лагерях</a:t>
            </a:r>
            <a:r>
              <a:rPr sz="3100" b="1" spc="-40" dirty="0">
                <a:solidFill>
                  <a:srgbClr val="632D8D"/>
                </a:solidFill>
                <a:latin typeface="Arial"/>
                <a:cs typeface="Arial"/>
              </a:rPr>
              <a:t> </a:t>
            </a:r>
            <a:r>
              <a:rPr sz="3100" b="1" spc="-45" dirty="0">
                <a:solidFill>
                  <a:srgbClr val="632D8D"/>
                </a:solidFill>
                <a:latin typeface="Arial"/>
                <a:cs typeface="Arial"/>
              </a:rPr>
              <a:t>Нижегородской</a:t>
            </a:r>
            <a:r>
              <a:rPr sz="3100" b="1" spc="-95" dirty="0">
                <a:solidFill>
                  <a:srgbClr val="632D8D"/>
                </a:solidFill>
                <a:latin typeface="Arial"/>
                <a:cs typeface="Arial"/>
              </a:rPr>
              <a:t> </a:t>
            </a:r>
            <a:r>
              <a:rPr sz="3100" b="1" spc="-30" dirty="0">
                <a:solidFill>
                  <a:srgbClr val="632D8D"/>
                </a:solidFill>
                <a:latin typeface="Arial"/>
                <a:cs typeface="Arial"/>
              </a:rPr>
              <a:t>области</a:t>
            </a:r>
            <a:endParaRPr sz="31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5668863" y="8459890"/>
            <a:ext cx="3917950" cy="220091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2065" marR="5080" indent="-635" algn="ctr">
              <a:lnSpc>
                <a:spcPts val="3290"/>
              </a:lnSpc>
              <a:spcBef>
                <a:spcPts val="765"/>
              </a:spcBef>
              <a:tabLst>
                <a:tab pos="3418840" algn="l"/>
              </a:tabLst>
            </a:pPr>
            <a:r>
              <a:rPr sz="3300" b="1" spc="-5" dirty="0">
                <a:solidFill>
                  <a:srgbClr val="632D8D"/>
                </a:solidFill>
                <a:latin typeface="Arial"/>
                <a:cs typeface="Arial"/>
              </a:rPr>
              <a:t>Выступления </a:t>
            </a:r>
            <a:r>
              <a:rPr sz="3300" b="1" dirty="0">
                <a:solidFill>
                  <a:srgbClr val="632D8D"/>
                </a:solidFill>
                <a:latin typeface="Arial"/>
                <a:cs typeface="Arial"/>
              </a:rPr>
              <a:t> </a:t>
            </a:r>
            <a:r>
              <a:rPr sz="3300" b="1" spc="-20" dirty="0">
                <a:solidFill>
                  <a:srgbClr val="632D8D"/>
                </a:solidFill>
                <a:latin typeface="Arial"/>
                <a:cs typeface="Arial"/>
              </a:rPr>
              <a:t>муниципальных </a:t>
            </a:r>
            <a:r>
              <a:rPr sz="3300" b="1" spc="-15" dirty="0">
                <a:solidFill>
                  <a:srgbClr val="632D8D"/>
                </a:solidFill>
                <a:latin typeface="Arial"/>
                <a:cs typeface="Arial"/>
              </a:rPr>
              <a:t> </a:t>
            </a:r>
            <a:r>
              <a:rPr sz="3300" b="1" spc="-105" dirty="0">
                <a:solidFill>
                  <a:srgbClr val="632D8D"/>
                </a:solidFill>
                <a:latin typeface="Arial"/>
                <a:cs typeface="Arial"/>
              </a:rPr>
              <a:t>к</a:t>
            </a:r>
            <a:r>
              <a:rPr sz="3300" b="1" spc="-15" dirty="0">
                <a:solidFill>
                  <a:srgbClr val="632D8D"/>
                </a:solidFill>
                <a:latin typeface="Arial"/>
                <a:cs typeface="Arial"/>
              </a:rPr>
              <a:t>оо</a:t>
            </a:r>
            <a:r>
              <a:rPr sz="3300" b="1" spc="-180" dirty="0">
                <a:solidFill>
                  <a:srgbClr val="632D8D"/>
                </a:solidFill>
                <a:latin typeface="Arial"/>
                <a:cs typeface="Arial"/>
              </a:rPr>
              <a:t>р</a:t>
            </a:r>
            <a:r>
              <a:rPr sz="3300" b="1" spc="5" dirty="0">
                <a:solidFill>
                  <a:srgbClr val="632D8D"/>
                </a:solidFill>
                <a:latin typeface="Arial"/>
                <a:cs typeface="Arial"/>
              </a:rPr>
              <a:t>д</a:t>
            </a:r>
            <a:r>
              <a:rPr sz="3300" b="1" spc="-25" dirty="0">
                <a:solidFill>
                  <a:srgbClr val="632D8D"/>
                </a:solidFill>
                <a:latin typeface="Arial"/>
                <a:cs typeface="Arial"/>
              </a:rPr>
              <a:t>и</a:t>
            </a:r>
            <a:r>
              <a:rPr sz="3300" b="1" spc="-15" dirty="0">
                <a:solidFill>
                  <a:srgbClr val="632D8D"/>
                </a:solidFill>
                <a:latin typeface="Arial"/>
                <a:cs typeface="Arial"/>
              </a:rPr>
              <a:t>на</a:t>
            </a:r>
            <a:r>
              <a:rPr sz="3300" b="1" spc="-105" dirty="0">
                <a:solidFill>
                  <a:srgbClr val="632D8D"/>
                </a:solidFill>
                <a:latin typeface="Arial"/>
                <a:cs typeface="Arial"/>
              </a:rPr>
              <a:t>т</a:t>
            </a:r>
            <a:r>
              <a:rPr sz="3300" b="1" spc="-15" dirty="0">
                <a:solidFill>
                  <a:srgbClr val="632D8D"/>
                </a:solidFill>
                <a:latin typeface="Arial"/>
                <a:cs typeface="Arial"/>
              </a:rPr>
              <a:t>ор</a:t>
            </a:r>
            <a:r>
              <a:rPr sz="3300" b="1" spc="-25" dirty="0">
                <a:solidFill>
                  <a:srgbClr val="632D8D"/>
                </a:solidFill>
                <a:latin typeface="Arial"/>
                <a:cs typeface="Arial"/>
              </a:rPr>
              <a:t>о</a:t>
            </a:r>
            <a:r>
              <a:rPr sz="3300" b="1" dirty="0">
                <a:solidFill>
                  <a:srgbClr val="632D8D"/>
                </a:solidFill>
                <a:latin typeface="Arial"/>
                <a:cs typeface="Arial"/>
              </a:rPr>
              <a:t>в	на  </a:t>
            </a:r>
            <a:r>
              <a:rPr sz="3300" b="1" spc="-40" dirty="0">
                <a:solidFill>
                  <a:srgbClr val="632D8D"/>
                </a:solidFill>
                <a:latin typeface="Arial"/>
                <a:cs typeface="Arial"/>
              </a:rPr>
              <a:t>тематических</a:t>
            </a:r>
            <a:endParaRPr sz="3300">
              <a:latin typeface="Arial"/>
              <a:cs typeface="Arial"/>
            </a:endParaRPr>
          </a:p>
          <a:p>
            <a:pPr algn="ctr">
              <a:lnSpc>
                <a:spcPts val="3300"/>
              </a:lnSpc>
            </a:pPr>
            <a:r>
              <a:rPr sz="3300" b="1" spc="-5" dirty="0">
                <a:solidFill>
                  <a:srgbClr val="632D8D"/>
                </a:solidFill>
                <a:latin typeface="Arial"/>
                <a:cs typeface="Arial"/>
              </a:rPr>
              <a:t>мероприятиях</a:t>
            </a:r>
            <a:endParaRPr sz="3300">
              <a:latin typeface="Arial"/>
              <a:cs typeface="Arial"/>
            </a:endParaRPr>
          </a:p>
        </p:txBody>
      </p:sp>
      <p:pic>
        <p:nvPicPr>
          <p:cNvPr id="65" name="object 6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655022" y="4504830"/>
            <a:ext cx="1638258" cy="1583395"/>
          </a:xfrm>
          <a:prstGeom prst="rect">
            <a:avLst/>
          </a:prstGeom>
        </p:spPr>
      </p:pic>
      <p:grpSp>
        <p:nvGrpSpPr>
          <p:cNvPr id="66" name="object 66"/>
          <p:cNvGrpSpPr/>
          <p:nvPr/>
        </p:nvGrpSpPr>
        <p:grpSpPr>
          <a:xfrm>
            <a:off x="5609844" y="6929453"/>
            <a:ext cx="1316990" cy="1309370"/>
            <a:chOff x="5609844" y="6929453"/>
            <a:chExt cx="1316990" cy="1309370"/>
          </a:xfrm>
        </p:grpSpPr>
        <p:sp>
          <p:nvSpPr>
            <p:cNvPr id="67" name="object 67"/>
            <p:cNvSpPr/>
            <p:nvPr/>
          </p:nvSpPr>
          <p:spPr>
            <a:xfrm>
              <a:off x="5673852" y="7615142"/>
              <a:ext cx="1189990" cy="609600"/>
            </a:xfrm>
            <a:custGeom>
              <a:avLst/>
              <a:gdLst/>
              <a:ahLst/>
              <a:cxnLst/>
              <a:rect l="l" t="t" r="r" b="b"/>
              <a:pathLst>
                <a:path w="1189990" h="609600">
                  <a:moveTo>
                    <a:pt x="1159972" y="93"/>
                  </a:moveTo>
                  <a:lnTo>
                    <a:pt x="29827" y="93"/>
                  </a:lnTo>
                  <a:lnTo>
                    <a:pt x="29827" y="520780"/>
                  </a:lnTo>
                  <a:lnTo>
                    <a:pt x="15477" y="533479"/>
                  </a:lnTo>
                  <a:lnTo>
                    <a:pt x="6333" y="533479"/>
                  </a:lnTo>
                  <a:lnTo>
                    <a:pt x="1380" y="546179"/>
                  </a:lnTo>
                  <a:lnTo>
                    <a:pt x="-143" y="558879"/>
                  </a:lnTo>
                  <a:lnTo>
                    <a:pt x="-143" y="584278"/>
                  </a:lnTo>
                  <a:lnTo>
                    <a:pt x="1888" y="596978"/>
                  </a:lnTo>
                  <a:lnTo>
                    <a:pt x="7857" y="609677"/>
                  </a:lnTo>
                  <a:lnTo>
                    <a:pt x="307188" y="609677"/>
                  </a:lnTo>
                  <a:lnTo>
                    <a:pt x="307315" y="584278"/>
                  </a:lnTo>
                  <a:lnTo>
                    <a:pt x="309855" y="571578"/>
                  </a:lnTo>
                  <a:lnTo>
                    <a:pt x="316459" y="558879"/>
                  </a:lnTo>
                  <a:lnTo>
                    <a:pt x="326492" y="558879"/>
                  </a:lnTo>
                  <a:lnTo>
                    <a:pt x="339446" y="546179"/>
                  </a:lnTo>
                  <a:lnTo>
                    <a:pt x="348335" y="546179"/>
                  </a:lnTo>
                  <a:lnTo>
                    <a:pt x="348462" y="520780"/>
                  </a:lnTo>
                  <a:lnTo>
                    <a:pt x="351002" y="508080"/>
                  </a:lnTo>
                  <a:lnTo>
                    <a:pt x="357479" y="495380"/>
                  </a:lnTo>
                  <a:lnTo>
                    <a:pt x="367639" y="482681"/>
                  </a:lnTo>
                  <a:lnTo>
                    <a:pt x="397483" y="482681"/>
                  </a:lnTo>
                  <a:lnTo>
                    <a:pt x="397483" y="457281"/>
                  </a:lnTo>
                  <a:lnTo>
                    <a:pt x="399642" y="444582"/>
                  </a:lnTo>
                  <a:lnTo>
                    <a:pt x="405865" y="431882"/>
                  </a:lnTo>
                  <a:lnTo>
                    <a:pt x="415644" y="431882"/>
                  </a:lnTo>
                  <a:lnTo>
                    <a:pt x="428978" y="419182"/>
                  </a:lnTo>
                  <a:lnTo>
                    <a:pt x="453489" y="419182"/>
                  </a:lnTo>
                  <a:lnTo>
                    <a:pt x="453489" y="368384"/>
                  </a:lnTo>
                  <a:lnTo>
                    <a:pt x="292838" y="368384"/>
                  </a:lnTo>
                  <a:lnTo>
                    <a:pt x="292330" y="342984"/>
                  </a:lnTo>
                  <a:lnTo>
                    <a:pt x="292330" y="304885"/>
                  </a:lnTo>
                  <a:lnTo>
                    <a:pt x="292584" y="292185"/>
                  </a:lnTo>
                  <a:lnTo>
                    <a:pt x="226164" y="292185"/>
                  </a:lnTo>
                  <a:lnTo>
                    <a:pt x="226291" y="342984"/>
                  </a:lnTo>
                  <a:lnTo>
                    <a:pt x="226037" y="368384"/>
                  </a:lnTo>
                  <a:lnTo>
                    <a:pt x="131806" y="368384"/>
                  </a:lnTo>
                  <a:lnTo>
                    <a:pt x="131298" y="342984"/>
                  </a:lnTo>
                  <a:lnTo>
                    <a:pt x="131298" y="304885"/>
                  </a:lnTo>
                  <a:lnTo>
                    <a:pt x="131552" y="292185"/>
                  </a:lnTo>
                  <a:lnTo>
                    <a:pt x="133076" y="292185"/>
                  </a:lnTo>
                  <a:lnTo>
                    <a:pt x="136886" y="279486"/>
                  </a:lnTo>
                  <a:lnTo>
                    <a:pt x="453489" y="279486"/>
                  </a:lnTo>
                  <a:lnTo>
                    <a:pt x="453489" y="215987"/>
                  </a:lnTo>
                  <a:lnTo>
                    <a:pt x="131933" y="215987"/>
                  </a:lnTo>
                  <a:lnTo>
                    <a:pt x="131298" y="190588"/>
                  </a:lnTo>
                  <a:lnTo>
                    <a:pt x="131298" y="152489"/>
                  </a:lnTo>
                  <a:lnTo>
                    <a:pt x="131933" y="127090"/>
                  </a:lnTo>
                  <a:lnTo>
                    <a:pt x="455394" y="127090"/>
                  </a:lnTo>
                  <a:lnTo>
                    <a:pt x="461235" y="114390"/>
                  </a:lnTo>
                  <a:lnTo>
                    <a:pt x="728437" y="114390"/>
                  </a:lnTo>
                  <a:lnTo>
                    <a:pt x="734279" y="127090"/>
                  </a:lnTo>
                  <a:lnTo>
                    <a:pt x="736183" y="139789"/>
                  </a:lnTo>
                  <a:lnTo>
                    <a:pt x="736183" y="419182"/>
                  </a:lnTo>
                  <a:lnTo>
                    <a:pt x="760186" y="419182"/>
                  </a:lnTo>
                  <a:lnTo>
                    <a:pt x="773775" y="431882"/>
                  </a:lnTo>
                  <a:lnTo>
                    <a:pt x="783807" y="431882"/>
                  </a:lnTo>
                  <a:lnTo>
                    <a:pt x="790030" y="444582"/>
                  </a:lnTo>
                  <a:lnTo>
                    <a:pt x="792316" y="457281"/>
                  </a:lnTo>
                  <a:lnTo>
                    <a:pt x="792316" y="482681"/>
                  </a:lnTo>
                  <a:lnTo>
                    <a:pt x="820255" y="482681"/>
                  </a:lnTo>
                  <a:lnTo>
                    <a:pt x="832955" y="495380"/>
                  </a:lnTo>
                  <a:lnTo>
                    <a:pt x="840067" y="508080"/>
                  </a:lnTo>
                  <a:lnTo>
                    <a:pt x="841464" y="520780"/>
                  </a:lnTo>
                  <a:lnTo>
                    <a:pt x="841210" y="533479"/>
                  </a:lnTo>
                  <a:lnTo>
                    <a:pt x="841337" y="546179"/>
                  </a:lnTo>
                  <a:lnTo>
                    <a:pt x="847306" y="546179"/>
                  </a:lnTo>
                  <a:lnTo>
                    <a:pt x="862545" y="558879"/>
                  </a:lnTo>
                  <a:lnTo>
                    <a:pt x="873594" y="558879"/>
                  </a:lnTo>
                  <a:lnTo>
                    <a:pt x="880198" y="571578"/>
                  </a:lnTo>
                  <a:lnTo>
                    <a:pt x="882484" y="584278"/>
                  </a:lnTo>
                  <a:lnTo>
                    <a:pt x="882484" y="609677"/>
                  </a:lnTo>
                  <a:lnTo>
                    <a:pt x="1181688" y="609677"/>
                  </a:lnTo>
                  <a:lnTo>
                    <a:pt x="1187530" y="596978"/>
                  </a:lnTo>
                  <a:lnTo>
                    <a:pt x="1189816" y="584278"/>
                  </a:lnTo>
                  <a:lnTo>
                    <a:pt x="1189816" y="558879"/>
                  </a:lnTo>
                  <a:lnTo>
                    <a:pt x="1189435" y="558879"/>
                  </a:lnTo>
                  <a:lnTo>
                    <a:pt x="1187657" y="546179"/>
                  </a:lnTo>
                  <a:lnTo>
                    <a:pt x="1183212" y="533479"/>
                  </a:lnTo>
                  <a:lnTo>
                    <a:pt x="1162766" y="533479"/>
                  </a:lnTo>
                  <a:lnTo>
                    <a:pt x="1159972" y="520780"/>
                  </a:lnTo>
                  <a:lnTo>
                    <a:pt x="1159972" y="368384"/>
                  </a:lnTo>
                  <a:lnTo>
                    <a:pt x="806921" y="368384"/>
                  </a:lnTo>
                  <a:lnTo>
                    <a:pt x="803492" y="355684"/>
                  </a:lnTo>
                  <a:lnTo>
                    <a:pt x="802222" y="355684"/>
                  </a:lnTo>
                  <a:lnTo>
                    <a:pt x="802222" y="292185"/>
                  </a:lnTo>
                  <a:lnTo>
                    <a:pt x="803492" y="292185"/>
                  </a:lnTo>
                  <a:lnTo>
                    <a:pt x="807175" y="279486"/>
                  </a:lnTo>
                  <a:lnTo>
                    <a:pt x="1159972" y="279486"/>
                  </a:lnTo>
                  <a:lnTo>
                    <a:pt x="1159972" y="215987"/>
                  </a:lnTo>
                  <a:lnTo>
                    <a:pt x="806921" y="215987"/>
                  </a:lnTo>
                  <a:lnTo>
                    <a:pt x="803492" y="203288"/>
                  </a:lnTo>
                  <a:lnTo>
                    <a:pt x="802222" y="203288"/>
                  </a:lnTo>
                  <a:lnTo>
                    <a:pt x="802222" y="139789"/>
                  </a:lnTo>
                  <a:lnTo>
                    <a:pt x="803492" y="139789"/>
                  </a:lnTo>
                  <a:lnTo>
                    <a:pt x="807175" y="127090"/>
                  </a:lnTo>
                  <a:lnTo>
                    <a:pt x="1159972" y="127090"/>
                  </a:lnTo>
                  <a:lnTo>
                    <a:pt x="1159972" y="93"/>
                  </a:lnTo>
                  <a:close/>
                </a:path>
              </a:pathLst>
            </a:custGeom>
            <a:solidFill>
              <a:srgbClr val="632D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056222" y="7894120"/>
              <a:ext cx="71626" cy="88389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5893155" y="7755451"/>
              <a:ext cx="78105" cy="152400"/>
            </a:xfrm>
            <a:custGeom>
              <a:avLst/>
              <a:gdLst/>
              <a:ahLst/>
              <a:cxnLst/>
              <a:rect l="l" t="t" r="r" b="b"/>
              <a:pathLst>
                <a:path w="78104" h="152400">
                  <a:moveTo>
                    <a:pt x="73025" y="76187"/>
                  </a:moveTo>
                  <a:lnTo>
                    <a:pt x="72517" y="50787"/>
                  </a:lnTo>
                  <a:lnTo>
                    <a:pt x="72517" y="12700"/>
                  </a:lnTo>
                  <a:lnTo>
                    <a:pt x="72771" y="0"/>
                  </a:lnTo>
                  <a:lnTo>
                    <a:pt x="6350" y="0"/>
                  </a:lnTo>
                  <a:lnTo>
                    <a:pt x="6477" y="50787"/>
                  </a:lnTo>
                  <a:lnTo>
                    <a:pt x="6223" y="63487"/>
                  </a:lnTo>
                  <a:lnTo>
                    <a:pt x="0" y="76187"/>
                  </a:lnTo>
                  <a:lnTo>
                    <a:pt x="73025" y="76187"/>
                  </a:lnTo>
                  <a:close/>
                </a:path>
                <a:path w="78104" h="152400">
                  <a:moveTo>
                    <a:pt x="78105" y="139687"/>
                  </a:moveTo>
                  <a:lnTo>
                    <a:pt x="1270" y="139687"/>
                  </a:lnTo>
                  <a:lnTo>
                    <a:pt x="4953" y="152387"/>
                  </a:lnTo>
                  <a:lnTo>
                    <a:pt x="74295" y="152387"/>
                  </a:lnTo>
                  <a:lnTo>
                    <a:pt x="78105" y="139687"/>
                  </a:lnTo>
                  <a:close/>
                </a:path>
              </a:pathLst>
            </a:custGeom>
            <a:solidFill>
              <a:srgbClr val="632D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566280" y="7895050"/>
              <a:ext cx="76962" cy="88900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6732600" y="7894288"/>
              <a:ext cx="102235" cy="88900"/>
            </a:xfrm>
            <a:custGeom>
              <a:avLst/>
              <a:gdLst/>
              <a:ahLst/>
              <a:cxnLst/>
              <a:rect l="l" t="t" r="r" b="b"/>
              <a:pathLst>
                <a:path w="102234" h="88900">
                  <a:moveTo>
                    <a:pt x="102235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254" y="25400"/>
                  </a:lnTo>
                  <a:lnTo>
                    <a:pt x="254" y="63500"/>
                  </a:lnTo>
                  <a:lnTo>
                    <a:pt x="0" y="63500"/>
                  </a:lnTo>
                  <a:lnTo>
                    <a:pt x="0" y="88900"/>
                  </a:lnTo>
                  <a:lnTo>
                    <a:pt x="102235" y="88900"/>
                  </a:lnTo>
                  <a:lnTo>
                    <a:pt x="102235" y="63500"/>
                  </a:lnTo>
                  <a:lnTo>
                    <a:pt x="102235" y="25400"/>
                  </a:lnTo>
                  <a:lnTo>
                    <a:pt x="102235" y="0"/>
                  </a:lnTo>
                  <a:close/>
                </a:path>
              </a:pathLst>
            </a:custGeom>
            <a:solidFill>
              <a:srgbClr val="632D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054698" y="7741724"/>
              <a:ext cx="74674" cy="88389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5894832" y="7742650"/>
              <a:ext cx="76835" cy="12700"/>
            </a:xfrm>
            <a:custGeom>
              <a:avLst/>
              <a:gdLst/>
              <a:ahLst/>
              <a:cxnLst/>
              <a:rect l="l" t="t" r="r" b="b"/>
              <a:pathLst>
                <a:path w="76835" h="12700">
                  <a:moveTo>
                    <a:pt x="76303" y="90"/>
                  </a:moveTo>
                  <a:lnTo>
                    <a:pt x="-148" y="90"/>
                  </a:lnTo>
                  <a:lnTo>
                    <a:pt x="3406" y="12789"/>
                  </a:lnTo>
                  <a:lnTo>
                    <a:pt x="72620" y="12789"/>
                  </a:lnTo>
                  <a:lnTo>
                    <a:pt x="76303" y="90"/>
                  </a:lnTo>
                  <a:close/>
                </a:path>
              </a:pathLst>
            </a:custGeom>
            <a:solidFill>
              <a:srgbClr val="632D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565391" y="7742650"/>
              <a:ext cx="77850" cy="88900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5609691" y="7107764"/>
              <a:ext cx="1316990" cy="723265"/>
            </a:xfrm>
            <a:custGeom>
              <a:avLst/>
              <a:gdLst/>
              <a:ahLst/>
              <a:cxnLst/>
              <a:rect l="l" t="t" r="r" b="b"/>
              <a:pathLst>
                <a:path w="1316990" h="723265">
                  <a:moveTo>
                    <a:pt x="1223746" y="634123"/>
                  </a:moveTo>
                  <a:lnTo>
                    <a:pt x="1121765" y="634123"/>
                  </a:lnTo>
                  <a:lnTo>
                    <a:pt x="1121765" y="659523"/>
                  </a:lnTo>
                  <a:lnTo>
                    <a:pt x="1122019" y="659523"/>
                  </a:lnTo>
                  <a:lnTo>
                    <a:pt x="1122019" y="697623"/>
                  </a:lnTo>
                  <a:lnTo>
                    <a:pt x="1121638" y="697623"/>
                  </a:lnTo>
                  <a:lnTo>
                    <a:pt x="1121638" y="723023"/>
                  </a:lnTo>
                  <a:lnTo>
                    <a:pt x="1223746" y="723023"/>
                  </a:lnTo>
                  <a:lnTo>
                    <a:pt x="1223746" y="697623"/>
                  </a:lnTo>
                  <a:lnTo>
                    <a:pt x="1223746" y="659523"/>
                  </a:lnTo>
                  <a:lnTo>
                    <a:pt x="1223746" y="634123"/>
                  </a:lnTo>
                  <a:close/>
                </a:path>
                <a:path w="1316990" h="723265">
                  <a:moveTo>
                    <a:pt x="1316710" y="469887"/>
                  </a:moveTo>
                  <a:lnTo>
                    <a:pt x="1313916" y="457187"/>
                  </a:lnTo>
                  <a:lnTo>
                    <a:pt x="1308709" y="444487"/>
                  </a:lnTo>
                  <a:lnTo>
                    <a:pt x="1301343" y="444487"/>
                  </a:lnTo>
                  <a:lnTo>
                    <a:pt x="1260703" y="419087"/>
                  </a:lnTo>
                  <a:lnTo>
                    <a:pt x="810374" y="95758"/>
                  </a:lnTo>
                  <a:lnTo>
                    <a:pt x="810374" y="342887"/>
                  </a:lnTo>
                  <a:lnTo>
                    <a:pt x="802627" y="393687"/>
                  </a:lnTo>
                  <a:lnTo>
                    <a:pt x="780910" y="431787"/>
                  </a:lnTo>
                  <a:lnTo>
                    <a:pt x="748017" y="469887"/>
                  </a:lnTo>
                  <a:lnTo>
                    <a:pt x="706107" y="495287"/>
                  </a:lnTo>
                  <a:lnTo>
                    <a:pt x="610095" y="495287"/>
                  </a:lnTo>
                  <a:lnTo>
                    <a:pt x="568439" y="469887"/>
                  </a:lnTo>
                  <a:lnTo>
                    <a:pt x="535800" y="431787"/>
                  </a:lnTo>
                  <a:lnTo>
                    <a:pt x="514337" y="393687"/>
                  </a:lnTo>
                  <a:lnTo>
                    <a:pt x="506717" y="342887"/>
                  </a:lnTo>
                  <a:lnTo>
                    <a:pt x="514591" y="292087"/>
                  </a:lnTo>
                  <a:lnTo>
                    <a:pt x="536308" y="253987"/>
                  </a:lnTo>
                  <a:lnTo>
                    <a:pt x="569328" y="215887"/>
                  </a:lnTo>
                  <a:lnTo>
                    <a:pt x="611111" y="203187"/>
                  </a:lnTo>
                  <a:lnTo>
                    <a:pt x="659117" y="190487"/>
                  </a:lnTo>
                  <a:lnTo>
                    <a:pt x="706996" y="203187"/>
                  </a:lnTo>
                  <a:lnTo>
                    <a:pt x="748525" y="228587"/>
                  </a:lnTo>
                  <a:lnTo>
                    <a:pt x="781291" y="253987"/>
                  </a:lnTo>
                  <a:lnTo>
                    <a:pt x="802754" y="292087"/>
                  </a:lnTo>
                  <a:lnTo>
                    <a:pt x="810374" y="342887"/>
                  </a:lnTo>
                  <a:lnTo>
                    <a:pt x="810374" y="95758"/>
                  </a:lnTo>
                  <a:lnTo>
                    <a:pt x="676897" y="0"/>
                  </a:lnTo>
                  <a:lnTo>
                    <a:pt x="640067" y="0"/>
                  </a:lnTo>
                  <a:lnTo>
                    <a:pt x="507225" y="88900"/>
                  </a:lnTo>
                  <a:lnTo>
                    <a:pt x="122555" y="368287"/>
                  </a:lnTo>
                  <a:lnTo>
                    <a:pt x="41656" y="419087"/>
                  </a:lnTo>
                  <a:lnTo>
                    <a:pt x="14732" y="444487"/>
                  </a:lnTo>
                  <a:lnTo>
                    <a:pt x="6858" y="444487"/>
                  </a:lnTo>
                  <a:lnTo>
                    <a:pt x="1905" y="457187"/>
                  </a:lnTo>
                  <a:lnTo>
                    <a:pt x="0" y="469887"/>
                  </a:lnTo>
                  <a:lnTo>
                    <a:pt x="1270" y="482587"/>
                  </a:lnTo>
                  <a:lnTo>
                    <a:pt x="5715" y="482587"/>
                  </a:lnTo>
                  <a:lnTo>
                    <a:pt x="12446" y="495287"/>
                  </a:lnTo>
                  <a:lnTo>
                    <a:pt x="21463" y="495287"/>
                  </a:lnTo>
                  <a:lnTo>
                    <a:pt x="32258" y="507987"/>
                  </a:lnTo>
                  <a:lnTo>
                    <a:pt x="1290548" y="507987"/>
                  </a:lnTo>
                  <a:lnTo>
                    <a:pt x="1295628" y="495287"/>
                  </a:lnTo>
                  <a:lnTo>
                    <a:pt x="1310106" y="495287"/>
                  </a:lnTo>
                  <a:lnTo>
                    <a:pt x="1314424" y="482587"/>
                  </a:lnTo>
                  <a:lnTo>
                    <a:pt x="1316710" y="469887"/>
                  </a:lnTo>
                  <a:close/>
                </a:path>
              </a:pathLst>
            </a:custGeom>
            <a:solidFill>
              <a:srgbClr val="632D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251289" y="6929453"/>
              <a:ext cx="195067" cy="176779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6002883" y="7880406"/>
              <a:ext cx="532130" cy="358140"/>
            </a:xfrm>
            <a:custGeom>
              <a:avLst/>
              <a:gdLst/>
              <a:ahLst/>
              <a:cxnLst/>
              <a:rect l="l" t="t" r="r" b="b"/>
              <a:pathLst>
                <a:path w="532129" h="358140">
                  <a:moveTo>
                    <a:pt x="245478" y="21717"/>
                  </a:moveTo>
                  <a:lnTo>
                    <a:pt x="243700" y="13335"/>
                  </a:lnTo>
                  <a:lnTo>
                    <a:pt x="239128" y="6350"/>
                  </a:lnTo>
                  <a:lnTo>
                    <a:pt x="232143" y="1778"/>
                  </a:lnTo>
                  <a:lnTo>
                    <a:pt x="223634" y="0"/>
                  </a:lnTo>
                  <a:lnTo>
                    <a:pt x="214871" y="1651"/>
                  </a:lnTo>
                  <a:lnTo>
                    <a:pt x="207759" y="6223"/>
                  </a:lnTo>
                  <a:lnTo>
                    <a:pt x="202933" y="13335"/>
                  </a:lnTo>
                  <a:lnTo>
                    <a:pt x="201282" y="21971"/>
                  </a:lnTo>
                  <a:lnTo>
                    <a:pt x="203060" y="30480"/>
                  </a:lnTo>
                  <a:lnTo>
                    <a:pt x="207759" y="37338"/>
                  </a:lnTo>
                  <a:lnTo>
                    <a:pt x="214617" y="42164"/>
                  </a:lnTo>
                  <a:lnTo>
                    <a:pt x="222999" y="44069"/>
                  </a:lnTo>
                  <a:lnTo>
                    <a:pt x="231635" y="42291"/>
                  </a:lnTo>
                  <a:lnTo>
                    <a:pt x="238874" y="37592"/>
                  </a:lnTo>
                  <a:lnTo>
                    <a:pt x="243700" y="30480"/>
                  </a:lnTo>
                  <a:lnTo>
                    <a:pt x="245478" y="21717"/>
                  </a:lnTo>
                  <a:close/>
                </a:path>
                <a:path w="532129" h="358140">
                  <a:moveTo>
                    <a:pt x="330822" y="21717"/>
                  </a:moveTo>
                  <a:lnTo>
                    <a:pt x="329044" y="13335"/>
                  </a:lnTo>
                  <a:lnTo>
                    <a:pt x="324345" y="6350"/>
                  </a:lnTo>
                  <a:lnTo>
                    <a:pt x="317106" y="1778"/>
                  </a:lnTo>
                  <a:lnTo>
                    <a:pt x="308343" y="0"/>
                  </a:lnTo>
                  <a:lnTo>
                    <a:pt x="299326" y="1524"/>
                  </a:lnTo>
                  <a:lnTo>
                    <a:pt x="292087" y="5969"/>
                  </a:lnTo>
                  <a:lnTo>
                    <a:pt x="287134" y="12700"/>
                  </a:lnTo>
                  <a:lnTo>
                    <a:pt x="285229" y="21209"/>
                  </a:lnTo>
                  <a:lnTo>
                    <a:pt x="286880" y="29972"/>
                  </a:lnTo>
                  <a:lnTo>
                    <a:pt x="291579" y="37211"/>
                  </a:lnTo>
                  <a:lnTo>
                    <a:pt x="298818" y="42037"/>
                  </a:lnTo>
                  <a:lnTo>
                    <a:pt x="307708" y="44069"/>
                  </a:lnTo>
                  <a:lnTo>
                    <a:pt x="316598" y="42291"/>
                  </a:lnTo>
                  <a:lnTo>
                    <a:pt x="323964" y="37592"/>
                  </a:lnTo>
                  <a:lnTo>
                    <a:pt x="329044" y="30353"/>
                  </a:lnTo>
                  <a:lnTo>
                    <a:pt x="330822" y="21717"/>
                  </a:lnTo>
                  <a:close/>
                </a:path>
                <a:path w="532129" h="358140">
                  <a:moveTo>
                    <a:pt x="441947" y="175514"/>
                  </a:moveTo>
                  <a:lnTo>
                    <a:pt x="440931" y="174498"/>
                  </a:lnTo>
                  <a:lnTo>
                    <a:pt x="101968" y="174498"/>
                  </a:lnTo>
                  <a:lnTo>
                    <a:pt x="99174" y="173736"/>
                  </a:lnTo>
                  <a:lnTo>
                    <a:pt x="94348" y="176276"/>
                  </a:lnTo>
                  <a:lnTo>
                    <a:pt x="90411" y="178943"/>
                  </a:lnTo>
                  <a:lnTo>
                    <a:pt x="89903" y="189103"/>
                  </a:lnTo>
                  <a:lnTo>
                    <a:pt x="89903" y="213106"/>
                  </a:lnTo>
                  <a:lnTo>
                    <a:pt x="441947" y="213106"/>
                  </a:lnTo>
                  <a:lnTo>
                    <a:pt x="441947" y="175514"/>
                  </a:lnTo>
                  <a:close/>
                </a:path>
                <a:path w="532129" h="358140">
                  <a:moveTo>
                    <a:pt x="490588" y="237363"/>
                  </a:moveTo>
                  <a:lnTo>
                    <a:pt x="488810" y="235458"/>
                  </a:lnTo>
                  <a:lnTo>
                    <a:pt x="55486" y="235458"/>
                  </a:lnTo>
                  <a:lnTo>
                    <a:pt x="52565" y="234696"/>
                  </a:lnTo>
                  <a:lnTo>
                    <a:pt x="41897" y="240538"/>
                  </a:lnTo>
                  <a:lnTo>
                    <a:pt x="41262" y="252476"/>
                  </a:lnTo>
                  <a:lnTo>
                    <a:pt x="41262" y="280289"/>
                  </a:lnTo>
                  <a:lnTo>
                    <a:pt x="490588" y="280289"/>
                  </a:lnTo>
                  <a:lnTo>
                    <a:pt x="490588" y="237363"/>
                  </a:lnTo>
                  <a:close/>
                </a:path>
                <a:path w="532129" h="358140">
                  <a:moveTo>
                    <a:pt x="531723" y="304038"/>
                  </a:moveTo>
                  <a:lnTo>
                    <a:pt x="529450" y="301752"/>
                  </a:lnTo>
                  <a:lnTo>
                    <a:pt x="30340" y="301752"/>
                  </a:lnTo>
                  <a:lnTo>
                    <a:pt x="0" y="355727"/>
                  </a:lnTo>
                  <a:lnTo>
                    <a:pt x="2159" y="358013"/>
                  </a:lnTo>
                  <a:lnTo>
                    <a:pt x="528434" y="358013"/>
                  </a:lnTo>
                  <a:lnTo>
                    <a:pt x="531596" y="354965"/>
                  </a:lnTo>
                  <a:lnTo>
                    <a:pt x="531723" y="304038"/>
                  </a:lnTo>
                  <a:close/>
                </a:path>
              </a:pathLst>
            </a:custGeom>
            <a:solidFill>
              <a:srgbClr val="632D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248241" y="7333302"/>
              <a:ext cx="138680" cy="138680"/>
            </a:xfrm>
            <a:prstGeom prst="rect">
              <a:avLst/>
            </a:prstGeom>
          </p:spPr>
        </p:pic>
      </p:grpSp>
      <p:pic>
        <p:nvPicPr>
          <p:cNvPr id="79" name="object 79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9303784" y="4559692"/>
            <a:ext cx="1496530" cy="1485862"/>
          </a:xfrm>
          <a:prstGeom prst="rect">
            <a:avLst/>
          </a:prstGeom>
        </p:spPr>
      </p:pic>
      <p:grpSp>
        <p:nvGrpSpPr>
          <p:cNvPr id="80" name="object 80"/>
          <p:cNvGrpSpPr/>
          <p:nvPr/>
        </p:nvGrpSpPr>
        <p:grpSpPr>
          <a:xfrm>
            <a:off x="13086587" y="6769437"/>
            <a:ext cx="1042035" cy="1563370"/>
            <a:chOff x="13086587" y="6769437"/>
            <a:chExt cx="1042035" cy="1563370"/>
          </a:xfrm>
        </p:grpSpPr>
        <p:pic>
          <p:nvPicPr>
            <p:cNvPr id="81" name="object 8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3736987" y="6769437"/>
              <a:ext cx="195067" cy="195067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13607795" y="7125938"/>
              <a:ext cx="455295" cy="327660"/>
            </a:xfrm>
            <a:custGeom>
              <a:avLst/>
              <a:gdLst/>
              <a:ahLst/>
              <a:cxnLst/>
              <a:rect l="l" t="t" r="r" b="b"/>
              <a:pathLst>
                <a:path w="455294" h="327659">
                  <a:moveTo>
                    <a:pt x="67472" y="105"/>
                  </a:moveTo>
                  <a:lnTo>
                    <a:pt x="43977" y="105"/>
                  </a:lnTo>
                  <a:lnTo>
                    <a:pt x="2196" y="21187"/>
                  </a:lnTo>
                  <a:lnTo>
                    <a:pt x="-343" y="37188"/>
                  </a:lnTo>
                  <a:lnTo>
                    <a:pt x="-216" y="258036"/>
                  </a:lnTo>
                  <a:lnTo>
                    <a:pt x="20229" y="292198"/>
                  </a:lnTo>
                  <a:lnTo>
                    <a:pt x="34326" y="294865"/>
                  </a:lnTo>
                  <a:lnTo>
                    <a:pt x="96808" y="294992"/>
                  </a:lnTo>
                  <a:lnTo>
                    <a:pt x="141765" y="298040"/>
                  </a:lnTo>
                  <a:lnTo>
                    <a:pt x="188627" y="310612"/>
                  </a:lnTo>
                  <a:lnTo>
                    <a:pt x="210470" y="322423"/>
                  </a:lnTo>
                  <a:lnTo>
                    <a:pt x="219233" y="326487"/>
                  </a:lnTo>
                  <a:lnTo>
                    <a:pt x="227996" y="327503"/>
                  </a:lnTo>
                  <a:lnTo>
                    <a:pt x="236886" y="325725"/>
                  </a:lnTo>
                  <a:lnTo>
                    <a:pt x="245902" y="321661"/>
                  </a:lnTo>
                  <a:lnTo>
                    <a:pt x="253649" y="317343"/>
                  </a:lnTo>
                  <a:lnTo>
                    <a:pt x="261523" y="313406"/>
                  </a:lnTo>
                  <a:lnTo>
                    <a:pt x="311941" y="298421"/>
                  </a:lnTo>
                  <a:lnTo>
                    <a:pt x="381408" y="293341"/>
                  </a:lnTo>
                  <a:lnTo>
                    <a:pt x="416459" y="294484"/>
                  </a:lnTo>
                  <a:lnTo>
                    <a:pt x="431699" y="292960"/>
                  </a:lnTo>
                  <a:lnTo>
                    <a:pt x="443636" y="286737"/>
                  </a:lnTo>
                  <a:lnTo>
                    <a:pt x="451510" y="276323"/>
                  </a:lnTo>
                  <a:lnTo>
                    <a:pt x="454431" y="261719"/>
                  </a:lnTo>
                  <a:lnTo>
                    <a:pt x="454431" y="255496"/>
                  </a:lnTo>
                  <a:lnTo>
                    <a:pt x="226218" y="255496"/>
                  </a:lnTo>
                  <a:lnTo>
                    <a:pt x="223424" y="254226"/>
                  </a:lnTo>
                  <a:lnTo>
                    <a:pt x="151290" y="233652"/>
                  </a:lnTo>
                  <a:lnTo>
                    <a:pt x="65694" y="227556"/>
                  </a:lnTo>
                  <a:lnTo>
                    <a:pt x="65694" y="66906"/>
                  </a:lnTo>
                  <a:lnTo>
                    <a:pt x="82204" y="66525"/>
                  </a:lnTo>
                  <a:lnTo>
                    <a:pt x="366803" y="66525"/>
                  </a:lnTo>
                  <a:lnTo>
                    <a:pt x="388647" y="64874"/>
                  </a:lnTo>
                  <a:lnTo>
                    <a:pt x="454812" y="64874"/>
                  </a:lnTo>
                  <a:lnTo>
                    <a:pt x="452145" y="19790"/>
                  </a:lnTo>
                  <a:lnTo>
                    <a:pt x="67472" y="105"/>
                  </a:lnTo>
                  <a:close/>
                </a:path>
              </a:pathLst>
            </a:custGeom>
            <a:solidFill>
              <a:srgbClr val="632D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3834521" y="7191574"/>
              <a:ext cx="228594" cy="188971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13086244" y="6998036"/>
              <a:ext cx="908050" cy="1334770"/>
            </a:xfrm>
            <a:custGeom>
              <a:avLst/>
              <a:gdLst/>
              <a:ahLst/>
              <a:cxnLst/>
              <a:rect l="l" t="t" r="r" b="b"/>
              <a:pathLst>
                <a:path w="908050" h="1334770">
                  <a:moveTo>
                    <a:pt x="344678" y="1301965"/>
                  </a:moveTo>
                  <a:lnTo>
                    <a:pt x="75819" y="1301965"/>
                  </a:lnTo>
                  <a:lnTo>
                    <a:pt x="95758" y="1302092"/>
                  </a:lnTo>
                  <a:lnTo>
                    <a:pt x="115697" y="1302981"/>
                  </a:lnTo>
                  <a:lnTo>
                    <a:pt x="140716" y="1305267"/>
                  </a:lnTo>
                  <a:lnTo>
                    <a:pt x="164973" y="1309966"/>
                  </a:lnTo>
                  <a:lnTo>
                    <a:pt x="188595" y="1317840"/>
                  </a:lnTo>
                  <a:lnTo>
                    <a:pt x="210947" y="1329905"/>
                  </a:lnTo>
                  <a:lnTo>
                    <a:pt x="219710" y="1333842"/>
                  </a:lnTo>
                  <a:lnTo>
                    <a:pt x="228600" y="1334731"/>
                  </a:lnTo>
                  <a:lnTo>
                    <a:pt x="237490" y="1332953"/>
                  </a:lnTo>
                  <a:lnTo>
                    <a:pt x="246380" y="1328635"/>
                  </a:lnTo>
                  <a:lnTo>
                    <a:pt x="261366" y="1320380"/>
                  </a:lnTo>
                  <a:lnTo>
                    <a:pt x="269240" y="1316951"/>
                  </a:lnTo>
                  <a:lnTo>
                    <a:pt x="277114" y="1314157"/>
                  </a:lnTo>
                  <a:lnTo>
                    <a:pt x="311404" y="1306029"/>
                  </a:lnTo>
                  <a:lnTo>
                    <a:pt x="344678" y="1301965"/>
                  </a:lnTo>
                  <a:close/>
                </a:path>
                <a:path w="908050" h="1334770">
                  <a:moveTo>
                    <a:pt x="455168" y="1043152"/>
                  </a:moveTo>
                  <a:lnTo>
                    <a:pt x="452755" y="1028801"/>
                  </a:lnTo>
                  <a:lnTo>
                    <a:pt x="445770" y="1017498"/>
                  </a:lnTo>
                  <a:lnTo>
                    <a:pt x="434594" y="1010259"/>
                  </a:lnTo>
                  <a:lnTo>
                    <a:pt x="424434" y="1008481"/>
                  </a:lnTo>
                  <a:lnTo>
                    <a:pt x="389001" y="1008481"/>
                  </a:lnTo>
                  <a:lnTo>
                    <a:pt x="388112" y="1007592"/>
                  </a:lnTo>
                  <a:lnTo>
                    <a:pt x="51308" y="1007592"/>
                  </a:lnTo>
                  <a:lnTo>
                    <a:pt x="9144" y="1016990"/>
                  </a:lnTo>
                  <a:lnTo>
                    <a:pt x="0" y="1043152"/>
                  </a:lnTo>
                  <a:lnTo>
                    <a:pt x="127" y="1268323"/>
                  </a:lnTo>
                  <a:lnTo>
                    <a:pt x="21463" y="1300187"/>
                  </a:lnTo>
                  <a:lnTo>
                    <a:pt x="35814" y="1302473"/>
                  </a:lnTo>
                  <a:lnTo>
                    <a:pt x="75819" y="1301965"/>
                  </a:lnTo>
                  <a:lnTo>
                    <a:pt x="346075" y="1301838"/>
                  </a:lnTo>
                  <a:lnTo>
                    <a:pt x="381127" y="1300695"/>
                  </a:lnTo>
                  <a:lnTo>
                    <a:pt x="416306" y="1301965"/>
                  </a:lnTo>
                  <a:lnTo>
                    <a:pt x="432181" y="1300314"/>
                  </a:lnTo>
                  <a:lnTo>
                    <a:pt x="444500" y="1293469"/>
                  </a:lnTo>
                  <a:lnTo>
                    <a:pt x="452374" y="1282039"/>
                  </a:lnTo>
                  <a:lnTo>
                    <a:pt x="455041" y="1266418"/>
                  </a:lnTo>
                  <a:lnTo>
                    <a:pt x="455041" y="1262608"/>
                  </a:lnTo>
                  <a:lnTo>
                    <a:pt x="225552" y="1262608"/>
                  </a:lnTo>
                  <a:lnTo>
                    <a:pt x="222758" y="1261338"/>
                  </a:lnTo>
                  <a:lnTo>
                    <a:pt x="188087" y="1249019"/>
                  </a:lnTo>
                  <a:lnTo>
                    <a:pt x="152654" y="1241272"/>
                  </a:lnTo>
                  <a:lnTo>
                    <a:pt x="116713" y="1237208"/>
                  </a:lnTo>
                  <a:lnTo>
                    <a:pt x="80264" y="1235938"/>
                  </a:lnTo>
                  <a:lnTo>
                    <a:pt x="65659" y="1235938"/>
                  </a:lnTo>
                  <a:lnTo>
                    <a:pt x="65659" y="1072235"/>
                  </a:lnTo>
                  <a:lnTo>
                    <a:pt x="455168" y="1072235"/>
                  </a:lnTo>
                  <a:lnTo>
                    <a:pt x="455168" y="1043152"/>
                  </a:lnTo>
                  <a:close/>
                </a:path>
                <a:path w="908050" h="1334770">
                  <a:moveTo>
                    <a:pt x="888225" y="194945"/>
                  </a:moveTo>
                  <a:lnTo>
                    <a:pt x="611619" y="194945"/>
                  </a:lnTo>
                  <a:lnTo>
                    <a:pt x="619620" y="195580"/>
                  </a:lnTo>
                  <a:lnTo>
                    <a:pt x="671055" y="203200"/>
                  </a:lnTo>
                  <a:lnTo>
                    <a:pt x="710171" y="215011"/>
                  </a:lnTo>
                  <a:lnTo>
                    <a:pt x="731380" y="225679"/>
                  </a:lnTo>
                  <a:lnTo>
                    <a:pt x="740524" y="229743"/>
                  </a:lnTo>
                  <a:lnTo>
                    <a:pt x="749541" y="231648"/>
                  </a:lnTo>
                  <a:lnTo>
                    <a:pt x="758304" y="231013"/>
                  </a:lnTo>
                  <a:lnTo>
                    <a:pt x="766940" y="226949"/>
                  </a:lnTo>
                  <a:lnTo>
                    <a:pt x="788276" y="214884"/>
                  </a:lnTo>
                  <a:lnTo>
                    <a:pt x="810882" y="206883"/>
                  </a:lnTo>
                  <a:lnTo>
                    <a:pt x="834250" y="201676"/>
                  </a:lnTo>
                  <a:lnTo>
                    <a:pt x="858126" y="197866"/>
                  </a:lnTo>
                  <a:lnTo>
                    <a:pt x="870826" y="196342"/>
                  </a:lnTo>
                  <a:lnTo>
                    <a:pt x="888225" y="194945"/>
                  </a:lnTo>
                  <a:close/>
                </a:path>
                <a:path w="908050" h="1334770">
                  <a:moveTo>
                    <a:pt x="907910" y="128651"/>
                  </a:moveTo>
                  <a:lnTo>
                    <a:pt x="889622" y="82169"/>
                  </a:lnTo>
                  <a:lnTo>
                    <a:pt x="862317" y="46736"/>
                  </a:lnTo>
                  <a:lnTo>
                    <a:pt x="828916" y="21463"/>
                  </a:lnTo>
                  <a:lnTo>
                    <a:pt x="792594" y="6096"/>
                  </a:lnTo>
                  <a:lnTo>
                    <a:pt x="756272" y="0"/>
                  </a:lnTo>
                  <a:lnTo>
                    <a:pt x="715759" y="3429"/>
                  </a:lnTo>
                  <a:lnTo>
                    <a:pt x="675627" y="17653"/>
                  </a:lnTo>
                  <a:lnTo>
                    <a:pt x="638924" y="42926"/>
                  </a:lnTo>
                  <a:lnTo>
                    <a:pt x="608952" y="79756"/>
                  </a:lnTo>
                  <a:lnTo>
                    <a:pt x="588759" y="128651"/>
                  </a:lnTo>
                  <a:lnTo>
                    <a:pt x="907910" y="128651"/>
                  </a:lnTo>
                  <a:close/>
                </a:path>
              </a:pathLst>
            </a:custGeom>
            <a:solidFill>
              <a:srgbClr val="632D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3311802" y="8070900"/>
              <a:ext cx="230118" cy="188971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13151776" y="7485703"/>
              <a:ext cx="976630" cy="624205"/>
            </a:xfrm>
            <a:custGeom>
              <a:avLst/>
              <a:gdLst/>
              <a:ahLst/>
              <a:cxnLst/>
              <a:rect l="l" t="t" r="r" b="b"/>
              <a:pathLst>
                <a:path w="976630" h="624204">
                  <a:moveTo>
                    <a:pt x="322580" y="519925"/>
                  </a:moveTo>
                  <a:lnTo>
                    <a:pt x="320548" y="518147"/>
                  </a:lnTo>
                  <a:lnTo>
                    <a:pt x="318389" y="510273"/>
                  </a:lnTo>
                  <a:lnTo>
                    <a:pt x="297688" y="464680"/>
                  </a:lnTo>
                  <a:lnTo>
                    <a:pt x="265303" y="428485"/>
                  </a:lnTo>
                  <a:lnTo>
                    <a:pt x="224409" y="403593"/>
                  </a:lnTo>
                  <a:lnTo>
                    <a:pt x="177546" y="391782"/>
                  </a:lnTo>
                  <a:lnTo>
                    <a:pt x="127889" y="394957"/>
                  </a:lnTo>
                  <a:lnTo>
                    <a:pt x="82677" y="411467"/>
                  </a:lnTo>
                  <a:lnTo>
                    <a:pt x="46863" y="438137"/>
                  </a:lnTo>
                  <a:lnTo>
                    <a:pt x="20066" y="474459"/>
                  </a:lnTo>
                  <a:lnTo>
                    <a:pt x="1905" y="519925"/>
                  </a:lnTo>
                  <a:lnTo>
                    <a:pt x="322580" y="519925"/>
                  </a:lnTo>
                  <a:close/>
                </a:path>
                <a:path w="976630" h="624204">
                  <a:moveTo>
                    <a:pt x="358902" y="520814"/>
                  </a:moveTo>
                  <a:lnTo>
                    <a:pt x="354203" y="519925"/>
                  </a:lnTo>
                  <a:lnTo>
                    <a:pt x="338963" y="519290"/>
                  </a:lnTo>
                  <a:lnTo>
                    <a:pt x="323469" y="520814"/>
                  </a:lnTo>
                  <a:lnTo>
                    <a:pt x="358902" y="520814"/>
                  </a:lnTo>
                  <a:close/>
                </a:path>
                <a:path w="976630" h="624204">
                  <a:moveTo>
                    <a:pt x="389763" y="584568"/>
                  </a:moveTo>
                  <a:lnTo>
                    <a:pt x="0" y="584568"/>
                  </a:lnTo>
                  <a:lnTo>
                    <a:pt x="52705" y="589394"/>
                  </a:lnTo>
                  <a:lnTo>
                    <a:pt x="90551" y="595363"/>
                  </a:lnTo>
                  <a:lnTo>
                    <a:pt x="129667" y="608190"/>
                  </a:lnTo>
                  <a:lnTo>
                    <a:pt x="147955" y="618731"/>
                  </a:lnTo>
                  <a:lnTo>
                    <a:pt x="155829" y="622668"/>
                  </a:lnTo>
                  <a:lnTo>
                    <a:pt x="164084" y="623684"/>
                  </a:lnTo>
                  <a:lnTo>
                    <a:pt x="172339" y="622287"/>
                  </a:lnTo>
                  <a:lnTo>
                    <a:pt x="180340" y="618223"/>
                  </a:lnTo>
                  <a:lnTo>
                    <a:pt x="203327" y="605650"/>
                  </a:lnTo>
                  <a:lnTo>
                    <a:pt x="227711" y="597395"/>
                  </a:lnTo>
                  <a:lnTo>
                    <a:pt x="278638" y="588632"/>
                  </a:lnTo>
                  <a:lnTo>
                    <a:pt x="323342" y="585076"/>
                  </a:lnTo>
                  <a:lnTo>
                    <a:pt x="389763" y="585076"/>
                  </a:lnTo>
                  <a:lnTo>
                    <a:pt x="389763" y="584568"/>
                  </a:lnTo>
                  <a:close/>
                </a:path>
                <a:path w="976630" h="624204">
                  <a:moveTo>
                    <a:pt x="831075" y="330568"/>
                  </a:moveTo>
                  <a:lnTo>
                    <a:pt x="717918" y="274320"/>
                  </a:lnTo>
                  <a:lnTo>
                    <a:pt x="715124" y="270002"/>
                  </a:lnTo>
                  <a:lnTo>
                    <a:pt x="715378" y="205232"/>
                  </a:lnTo>
                  <a:lnTo>
                    <a:pt x="715378" y="30734"/>
                  </a:lnTo>
                  <a:lnTo>
                    <a:pt x="689089" y="127"/>
                  </a:lnTo>
                  <a:lnTo>
                    <a:pt x="678040" y="0"/>
                  </a:lnTo>
                  <a:lnTo>
                    <a:pt x="650862" y="30734"/>
                  </a:lnTo>
                  <a:lnTo>
                    <a:pt x="650862" y="270129"/>
                  </a:lnTo>
                  <a:lnTo>
                    <a:pt x="648830" y="273939"/>
                  </a:lnTo>
                  <a:lnTo>
                    <a:pt x="409448" y="393433"/>
                  </a:lnTo>
                  <a:lnTo>
                    <a:pt x="396113" y="404482"/>
                  </a:lnTo>
                  <a:lnTo>
                    <a:pt x="390017" y="418833"/>
                  </a:lnTo>
                  <a:lnTo>
                    <a:pt x="391287" y="433946"/>
                  </a:lnTo>
                  <a:lnTo>
                    <a:pt x="400431" y="447535"/>
                  </a:lnTo>
                  <a:lnTo>
                    <a:pt x="408813" y="453123"/>
                  </a:lnTo>
                  <a:lnTo>
                    <a:pt x="418325" y="455663"/>
                  </a:lnTo>
                  <a:lnTo>
                    <a:pt x="428739" y="455028"/>
                  </a:lnTo>
                  <a:lnTo>
                    <a:pt x="439661" y="451091"/>
                  </a:lnTo>
                  <a:lnTo>
                    <a:pt x="679945" y="330822"/>
                  </a:lnTo>
                  <a:lnTo>
                    <a:pt x="685787" y="330568"/>
                  </a:lnTo>
                  <a:lnTo>
                    <a:pt x="831075" y="330568"/>
                  </a:lnTo>
                  <a:close/>
                </a:path>
                <a:path w="976630" h="624204">
                  <a:moveTo>
                    <a:pt x="976477" y="425310"/>
                  </a:moveTo>
                  <a:lnTo>
                    <a:pt x="831075" y="330695"/>
                  </a:lnTo>
                  <a:lnTo>
                    <a:pt x="685787" y="330695"/>
                  </a:lnTo>
                  <a:lnTo>
                    <a:pt x="928090" y="451853"/>
                  </a:lnTo>
                  <a:lnTo>
                    <a:pt x="939393" y="455409"/>
                  </a:lnTo>
                  <a:lnTo>
                    <a:pt x="950315" y="455155"/>
                  </a:lnTo>
                  <a:lnTo>
                    <a:pt x="960221" y="451472"/>
                  </a:lnTo>
                  <a:lnTo>
                    <a:pt x="968603" y="444360"/>
                  </a:lnTo>
                  <a:lnTo>
                    <a:pt x="974064" y="435343"/>
                  </a:lnTo>
                  <a:lnTo>
                    <a:pt x="976477" y="425310"/>
                  </a:lnTo>
                  <a:close/>
                </a:path>
              </a:pathLst>
            </a:custGeom>
            <a:solidFill>
              <a:srgbClr val="632D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3217316" y="7648762"/>
              <a:ext cx="195067" cy="195067"/>
            </a:xfrm>
            <a:prstGeom prst="rect">
              <a:avLst/>
            </a:prstGeom>
          </p:spPr>
        </p:pic>
      </p:grpSp>
      <p:grpSp>
        <p:nvGrpSpPr>
          <p:cNvPr id="88" name="object 88"/>
          <p:cNvGrpSpPr/>
          <p:nvPr/>
        </p:nvGrpSpPr>
        <p:grpSpPr>
          <a:xfrm>
            <a:off x="14127353" y="7648762"/>
            <a:ext cx="457200" cy="684530"/>
            <a:chOff x="14127353" y="7648762"/>
            <a:chExt cx="457200" cy="684530"/>
          </a:xfrm>
        </p:grpSpPr>
        <p:sp>
          <p:nvSpPr>
            <p:cNvPr id="89" name="object 89"/>
            <p:cNvSpPr/>
            <p:nvPr/>
          </p:nvSpPr>
          <p:spPr>
            <a:xfrm>
              <a:off x="14126985" y="8005628"/>
              <a:ext cx="457200" cy="327660"/>
            </a:xfrm>
            <a:custGeom>
              <a:avLst/>
              <a:gdLst/>
              <a:ahLst/>
              <a:cxnLst/>
              <a:rect l="l" t="t" r="r" b="b"/>
              <a:pathLst>
                <a:path w="457200" h="327659">
                  <a:moveTo>
                    <a:pt x="432816" y="293103"/>
                  </a:moveTo>
                  <a:lnTo>
                    <a:pt x="383667" y="293103"/>
                  </a:lnTo>
                  <a:lnTo>
                    <a:pt x="418084" y="294500"/>
                  </a:lnTo>
                  <a:lnTo>
                    <a:pt x="432816" y="293103"/>
                  </a:lnTo>
                  <a:close/>
                </a:path>
                <a:path w="457200" h="327659">
                  <a:moveTo>
                    <a:pt x="456806" y="65151"/>
                  </a:moveTo>
                  <a:lnTo>
                    <a:pt x="456679" y="34417"/>
                  </a:lnTo>
                  <a:lnTo>
                    <a:pt x="422783" y="127"/>
                  </a:lnTo>
                  <a:lnTo>
                    <a:pt x="50800" y="0"/>
                  </a:lnTo>
                  <a:lnTo>
                    <a:pt x="9271" y="10033"/>
                  </a:lnTo>
                  <a:lnTo>
                    <a:pt x="0" y="203835"/>
                  </a:lnTo>
                  <a:lnTo>
                    <a:pt x="127" y="260731"/>
                  </a:lnTo>
                  <a:lnTo>
                    <a:pt x="2794" y="274828"/>
                  </a:lnTo>
                  <a:lnTo>
                    <a:pt x="10287" y="285623"/>
                  </a:lnTo>
                  <a:lnTo>
                    <a:pt x="21717" y="292468"/>
                  </a:lnTo>
                  <a:lnTo>
                    <a:pt x="36195" y="294754"/>
                  </a:lnTo>
                  <a:lnTo>
                    <a:pt x="76327" y="294373"/>
                  </a:lnTo>
                  <a:lnTo>
                    <a:pt x="96393" y="294500"/>
                  </a:lnTo>
                  <a:lnTo>
                    <a:pt x="141351" y="297802"/>
                  </a:lnTo>
                  <a:lnTo>
                    <a:pt x="189611" y="310248"/>
                  </a:lnTo>
                  <a:lnTo>
                    <a:pt x="212090" y="322440"/>
                  </a:lnTo>
                  <a:lnTo>
                    <a:pt x="220472" y="326377"/>
                  </a:lnTo>
                  <a:lnTo>
                    <a:pt x="229108" y="327266"/>
                  </a:lnTo>
                  <a:lnTo>
                    <a:pt x="237871" y="325615"/>
                  </a:lnTo>
                  <a:lnTo>
                    <a:pt x="246634" y="321678"/>
                  </a:lnTo>
                  <a:lnTo>
                    <a:pt x="263906" y="312534"/>
                  </a:lnTo>
                  <a:lnTo>
                    <a:pt x="272669" y="308597"/>
                  </a:lnTo>
                  <a:lnTo>
                    <a:pt x="315468" y="298056"/>
                  </a:lnTo>
                  <a:lnTo>
                    <a:pt x="383667" y="293103"/>
                  </a:lnTo>
                  <a:lnTo>
                    <a:pt x="433959" y="292976"/>
                  </a:lnTo>
                  <a:lnTo>
                    <a:pt x="446151" y="286512"/>
                  </a:lnTo>
                  <a:lnTo>
                    <a:pt x="453885" y="275336"/>
                  </a:lnTo>
                  <a:lnTo>
                    <a:pt x="456552" y="260731"/>
                  </a:lnTo>
                  <a:lnTo>
                    <a:pt x="456679" y="255397"/>
                  </a:lnTo>
                  <a:lnTo>
                    <a:pt x="227584" y="255397"/>
                  </a:lnTo>
                  <a:lnTo>
                    <a:pt x="224790" y="254127"/>
                  </a:lnTo>
                  <a:lnTo>
                    <a:pt x="152781" y="233680"/>
                  </a:lnTo>
                  <a:lnTo>
                    <a:pt x="78232" y="228346"/>
                  </a:lnTo>
                  <a:lnTo>
                    <a:pt x="68453" y="227965"/>
                  </a:lnTo>
                  <a:lnTo>
                    <a:pt x="67818" y="227457"/>
                  </a:lnTo>
                  <a:lnTo>
                    <a:pt x="66167" y="226695"/>
                  </a:lnTo>
                  <a:lnTo>
                    <a:pt x="66167" y="65151"/>
                  </a:lnTo>
                  <a:lnTo>
                    <a:pt x="456806" y="65151"/>
                  </a:lnTo>
                  <a:close/>
                </a:path>
              </a:pathLst>
            </a:custGeom>
            <a:solidFill>
              <a:srgbClr val="632D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4354193" y="8070899"/>
              <a:ext cx="230118" cy="188971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14193152" y="7877485"/>
              <a:ext cx="391160" cy="231775"/>
            </a:xfrm>
            <a:custGeom>
              <a:avLst/>
              <a:gdLst/>
              <a:ahLst/>
              <a:cxnLst/>
              <a:rect l="l" t="t" r="r" b="b"/>
              <a:pathLst>
                <a:path w="391159" h="231775">
                  <a:moveTo>
                    <a:pt x="322580" y="127889"/>
                  </a:moveTo>
                  <a:lnTo>
                    <a:pt x="299847" y="74676"/>
                  </a:lnTo>
                  <a:lnTo>
                    <a:pt x="264795" y="35687"/>
                  </a:lnTo>
                  <a:lnTo>
                    <a:pt x="221742" y="10922"/>
                  </a:lnTo>
                  <a:lnTo>
                    <a:pt x="175260" y="0"/>
                  </a:lnTo>
                  <a:lnTo>
                    <a:pt x="134366" y="2032"/>
                  </a:lnTo>
                  <a:lnTo>
                    <a:pt x="92710" y="15367"/>
                  </a:lnTo>
                  <a:lnTo>
                    <a:pt x="54102" y="40513"/>
                  </a:lnTo>
                  <a:lnTo>
                    <a:pt x="22479" y="77724"/>
                  </a:lnTo>
                  <a:lnTo>
                    <a:pt x="1651" y="127889"/>
                  </a:lnTo>
                  <a:lnTo>
                    <a:pt x="322580" y="127889"/>
                  </a:lnTo>
                  <a:close/>
                </a:path>
                <a:path w="391159" h="231775">
                  <a:moveTo>
                    <a:pt x="390639" y="192786"/>
                  </a:moveTo>
                  <a:lnTo>
                    <a:pt x="0" y="192786"/>
                  </a:lnTo>
                  <a:lnTo>
                    <a:pt x="42545" y="195961"/>
                  </a:lnTo>
                  <a:lnTo>
                    <a:pt x="81153" y="201295"/>
                  </a:lnTo>
                  <a:lnTo>
                    <a:pt x="128270" y="215138"/>
                  </a:lnTo>
                  <a:lnTo>
                    <a:pt x="150368" y="227330"/>
                  </a:lnTo>
                  <a:lnTo>
                    <a:pt x="157734" y="230632"/>
                  </a:lnTo>
                  <a:lnTo>
                    <a:pt x="165481" y="231521"/>
                  </a:lnTo>
                  <a:lnTo>
                    <a:pt x="173355" y="229997"/>
                  </a:lnTo>
                  <a:lnTo>
                    <a:pt x="180848" y="226060"/>
                  </a:lnTo>
                  <a:lnTo>
                    <a:pt x="203073" y="213741"/>
                  </a:lnTo>
                  <a:lnTo>
                    <a:pt x="226695" y="205740"/>
                  </a:lnTo>
                  <a:lnTo>
                    <a:pt x="275971" y="196596"/>
                  </a:lnTo>
                  <a:lnTo>
                    <a:pt x="324739" y="193040"/>
                  </a:lnTo>
                  <a:lnTo>
                    <a:pt x="390639" y="193040"/>
                  </a:lnTo>
                  <a:lnTo>
                    <a:pt x="390639" y="192786"/>
                  </a:lnTo>
                  <a:close/>
                </a:path>
              </a:pathLst>
            </a:custGeom>
            <a:solidFill>
              <a:srgbClr val="632D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4258183" y="7648762"/>
              <a:ext cx="195067" cy="195067"/>
            </a:xfrm>
            <a:prstGeom prst="rect">
              <a:avLst/>
            </a:prstGeom>
          </p:spPr>
        </p:pic>
      </p:grpSp>
      <p:sp>
        <p:nvSpPr>
          <p:cNvPr id="93" name="object 93"/>
          <p:cNvSpPr/>
          <p:nvPr/>
        </p:nvSpPr>
        <p:spPr>
          <a:xfrm>
            <a:off x="16899205" y="4538363"/>
            <a:ext cx="1438275" cy="1438910"/>
          </a:xfrm>
          <a:custGeom>
            <a:avLst/>
            <a:gdLst/>
            <a:ahLst/>
            <a:cxnLst/>
            <a:rect l="l" t="t" r="r" b="b"/>
            <a:pathLst>
              <a:path w="1438275" h="1438910">
                <a:moveTo>
                  <a:pt x="468871" y="156718"/>
                </a:moveTo>
                <a:lnTo>
                  <a:pt x="460870" y="107315"/>
                </a:lnTo>
                <a:lnTo>
                  <a:pt x="438518" y="64262"/>
                </a:lnTo>
                <a:lnTo>
                  <a:pt x="404482" y="30226"/>
                </a:lnTo>
                <a:lnTo>
                  <a:pt x="361429" y="8001"/>
                </a:lnTo>
                <a:lnTo>
                  <a:pt x="311899" y="0"/>
                </a:lnTo>
                <a:lnTo>
                  <a:pt x="262623" y="8128"/>
                </a:lnTo>
                <a:lnTo>
                  <a:pt x="219697" y="30480"/>
                </a:lnTo>
                <a:lnTo>
                  <a:pt x="185674" y="64516"/>
                </a:lnTo>
                <a:lnTo>
                  <a:pt x="163449" y="107569"/>
                </a:lnTo>
                <a:lnTo>
                  <a:pt x="155448" y="156972"/>
                </a:lnTo>
                <a:lnTo>
                  <a:pt x="163449" y="206502"/>
                </a:lnTo>
                <a:lnTo>
                  <a:pt x="185801" y="249415"/>
                </a:lnTo>
                <a:lnTo>
                  <a:pt x="219824" y="283197"/>
                </a:lnTo>
                <a:lnTo>
                  <a:pt x="262877" y="305549"/>
                </a:lnTo>
                <a:lnTo>
                  <a:pt x="312280" y="313423"/>
                </a:lnTo>
                <a:lnTo>
                  <a:pt x="361683" y="305422"/>
                </a:lnTo>
                <a:lnTo>
                  <a:pt x="404609" y="283197"/>
                </a:lnTo>
                <a:lnTo>
                  <a:pt x="438645" y="249161"/>
                </a:lnTo>
                <a:lnTo>
                  <a:pt x="460997" y="206121"/>
                </a:lnTo>
                <a:lnTo>
                  <a:pt x="468871" y="156718"/>
                </a:lnTo>
                <a:close/>
              </a:path>
              <a:path w="1438275" h="1438910">
                <a:moveTo>
                  <a:pt x="859129" y="1063853"/>
                </a:moveTo>
                <a:lnTo>
                  <a:pt x="817727" y="1063853"/>
                </a:lnTo>
                <a:lnTo>
                  <a:pt x="798296" y="1063472"/>
                </a:lnTo>
                <a:lnTo>
                  <a:pt x="795502" y="1066012"/>
                </a:lnTo>
                <a:lnTo>
                  <a:pt x="660006" y="1337525"/>
                </a:lnTo>
                <a:lnTo>
                  <a:pt x="656704" y="1344637"/>
                </a:lnTo>
                <a:lnTo>
                  <a:pt x="698728" y="1344510"/>
                </a:lnTo>
                <a:lnTo>
                  <a:pt x="716254" y="1345018"/>
                </a:lnTo>
                <a:lnTo>
                  <a:pt x="719810" y="1343113"/>
                </a:lnTo>
                <a:lnTo>
                  <a:pt x="859129" y="1063853"/>
                </a:lnTo>
                <a:close/>
              </a:path>
              <a:path w="1438275" h="1438910">
                <a:moveTo>
                  <a:pt x="906500" y="416293"/>
                </a:moveTo>
                <a:lnTo>
                  <a:pt x="881227" y="364985"/>
                </a:lnTo>
                <a:lnTo>
                  <a:pt x="825982" y="344665"/>
                </a:lnTo>
                <a:lnTo>
                  <a:pt x="425056" y="344411"/>
                </a:lnTo>
                <a:lnTo>
                  <a:pt x="421627" y="345935"/>
                </a:lnTo>
                <a:lnTo>
                  <a:pt x="324853" y="538848"/>
                </a:lnTo>
                <a:lnTo>
                  <a:pt x="312661" y="562724"/>
                </a:lnTo>
                <a:lnTo>
                  <a:pt x="236715" y="410578"/>
                </a:lnTo>
                <a:lnTo>
                  <a:pt x="213093" y="362064"/>
                </a:lnTo>
                <a:lnTo>
                  <a:pt x="208013" y="353301"/>
                </a:lnTo>
                <a:lnTo>
                  <a:pt x="202171" y="347332"/>
                </a:lnTo>
                <a:lnTo>
                  <a:pt x="194678" y="344284"/>
                </a:lnTo>
                <a:lnTo>
                  <a:pt x="184785" y="344411"/>
                </a:lnTo>
                <a:lnTo>
                  <a:pt x="177165" y="345554"/>
                </a:lnTo>
                <a:lnTo>
                  <a:pt x="169164" y="344284"/>
                </a:lnTo>
                <a:lnTo>
                  <a:pt x="124587" y="351396"/>
                </a:lnTo>
                <a:lnTo>
                  <a:pt x="61722" y="384797"/>
                </a:lnTo>
                <a:lnTo>
                  <a:pt x="19939" y="436232"/>
                </a:lnTo>
                <a:lnTo>
                  <a:pt x="2159" y="490080"/>
                </a:lnTo>
                <a:lnTo>
                  <a:pt x="0" y="519163"/>
                </a:lnTo>
                <a:lnTo>
                  <a:pt x="127" y="937361"/>
                </a:lnTo>
                <a:lnTo>
                  <a:pt x="6731" y="966063"/>
                </a:lnTo>
                <a:lnTo>
                  <a:pt x="24130" y="987653"/>
                </a:lnTo>
                <a:lnTo>
                  <a:pt x="49022" y="999464"/>
                </a:lnTo>
                <a:lnTo>
                  <a:pt x="77851" y="998956"/>
                </a:lnTo>
                <a:lnTo>
                  <a:pt x="112268" y="976350"/>
                </a:lnTo>
                <a:lnTo>
                  <a:pt x="125222" y="935964"/>
                </a:lnTo>
                <a:lnTo>
                  <a:pt x="125095" y="582536"/>
                </a:lnTo>
                <a:lnTo>
                  <a:pt x="126492" y="570852"/>
                </a:lnTo>
                <a:lnTo>
                  <a:pt x="133096" y="565010"/>
                </a:lnTo>
                <a:lnTo>
                  <a:pt x="149098" y="565391"/>
                </a:lnTo>
                <a:lnTo>
                  <a:pt x="155321" y="571106"/>
                </a:lnTo>
                <a:lnTo>
                  <a:pt x="156591" y="582409"/>
                </a:lnTo>
                <a:lnTo>
                  <a:pt x="156464" y="1347431"/>
                </a:lnTo>
                <a:lnTo>
                  <a:pt x="157099" y="1361147"/>
                </a:lnTo>
                <a:lnTo>
                  <a:pt x="166751" y="1401787"/>
                </a:lnTo>
                <a:lnTo>
                  <a:pt x="205473" y="1434299"/>
                </a:lnTo>
                <a:lnTo>
                  <a:pt x="233413" y="1438363"/>
                </a:lnTo>
                <a:lnTo>
                  <a:pt x="264782" y="1431632"/>
                </a:lnTo>
                <a:lnTo>
                  <a:pt x="306438" y="1387436"/>
                </a:lnTo>
                <a:lnTo>
                  <a:pt x="312661" y="1304378"/>
                </a:lnTo>
                <a:lnTo>
                  <a:pt x="312661" y="1006830"/>
                </a:lnTo>
                <a:lnTo>
                  <a:pt x="312407" y="996924"/>
                </a:lnTo>
                <a:lnTo>
                  <a:pt x="313296" y="981938"/>
                </a:lnTo>
                <a:lnTo>
                  <a:pt x="319900" y="976096"/>
                </a:lnTo>
                <a:lnTo>
                  <a:pt x="336537" y="976096"/>
                </a:lnTo>
                <a:lnTo>
                  <a:pt x="342760" y="981811"/>
                </a:lnTo>
                <a:lnTo>
                  <a:pt x="343903" y="993749"/>
                </a:lnTo>
                <a:lnTo>
                  <a:pt x="343903" y="1355178"/>
                </a:lnTo>
                <a:lnTo>
                  <a:pt x="360540" y="1406232"/>
                </a:lnTo>
                <a:lnTo>
                  <a:pt x="405244" y="1435950"/>
                </a:lnTo>
                <a:lnTo>
                  <a:pt x="442836" y="1436839"/>
                </a:lnTo>
                <a:lnTo>
                  <a:pt x="476872" y="1419059"/>
                </a:lnTo>
                <a:lnTo>
                  <a:pt x="497700" y="1378419"/>
                </a:lnTo>
                <a:lnTo>
                  <a:pt x="500113" y="1253705"/>
                </a:lnTo>
                <a:lnTo>
                  <a:pt x="500240" y="500875"/>
                </a:lnTo>
                <a:lnTo>
                  <a:pt x="834618" y="500875"/>
                </a:lnTo>
                <a:lnTo>
                  <a:pt x="839698" y="499986"/>
                </a:lnTo>
                <a:lnTo>
                  <a:pt x="868400" y="489572"/>
                </a:lnTo>
                <a:lnTo>
                  <a:pt x="890117" y="470776"/>
                </a:lnTo>
                <a:lnTo>
                  <a:pt x="903325" y="445630"/>
                </a:lnTo>
                <a:lnTo>
                  <a:pt x="906500" y="416293"/>
                </a:lnTo>
                <a:close/>
              </a:path>
              <a:path w="1438275" h="1438910">
                <a:moveTo>
                  <a:pt x="1093825" y="1345145"/>
                </a:moveTo>
                <a:lnTo>
                  <a:pt x="1089253" y="1335493"/>
                </a:lnTo>
                <a:lnTo>
                  <a:pt x="966571" y="1088745"/>
                </a:lnTo>
                <a:lnTo>
                  <a:pt x="960602" y="1074902"/>
                </a:lnTo>
                <a:lnTo>
                  <a:pt x="957300" y="1068679"/>
                </a:lnTo>
                <a:lnTo>
                  <a:pt x="952728" y="1064234"/>
                </a:lnTo>
                <a:lnTo>
                  <a:pt x="946759" y="1062202"/>
                </a:lnTo>
                <a:lnTo>
                  <a:pt x="939774" y="1061948"/>
                </a:lnTo>
                <a:lnTo>
                  <a:pt x="924915" y="1062837"/>
                </a:lnTo>
                <a:lnTo>
                  <a:pt x="891387" y="1062837"/>
                </a:lnTo>
                <a:lnTo>
                  <a:pt x="894816" y="1070076"/>
                </a:lnTo>
                <a:lnTo>
                  <a:pt x="1029817" y="1341462"/>
                </a:lnTo>
                <a:lnTo>
                  <a:pt x="1032611" y="1344764"/>
                </a:lnTo>
                <a:lnTo>
                  <a:pt x="1049248" y="1345145"/>
                </a:lnTo>
                <a:lnTo>
                  <a:pt x="1093825" y="1345145"/>
                </a:lnTo>
                <a:close/>
              </a:path>
              <a:path w="1438275" h="1438910">
                <a:moveTo>
                  <a:pt x="1438109" y="100711"/>
                </a:moveTo>
                <a:lnTo>
                  <a:pt x="1417535" y="65659"/>
                </a:lnTo>
                <a:lnTo>
                  <a:pt x="1401025" y="63500"/>
                </a:lnTo>
                <a:lnTo>
                  <a:pt x="906246" y="63500"/>
                </a:lnTo>
                <a:lnTo>
                  <a:pt x="906246" y="1524"/>
                </a:lnTo>
                <a:lnTo>
                  <a:pt x="843508" y="1524"/>
                </a:lnTo>
                <a:lnTo>
                  <a:pt x="843508" y="63754"/>
                </a:lnTo>
                <a:lnTo>
                  <a:pt x="510273" y="63754"/>
                </a:lnTo>
                <a:lnTo>
                  <a:pt x="525386" y="109093"/>
                </a:lnTo>
                <a:lnTo>
                  <a:pt x="531101" y="153543"/>
                </a:lnTo>
                <a:lnTo>
                  <a:pt x="527418" y="197231"/>
                </a:lnTo>
                <a:lnTo>
                  <a:pt x="514337" y="240144"/>
                </a:lnTo>
                <a:lnTo>
                  <a:pt x="492112" y="282435"/>
                </a:lnTo>
                <a:lnTo>
                  <a:pt x="801852" y="282308"/>
                </a:lnTo>
                <a:lnTo>
                  <a:pt x="847953" y="284467"/>
                </a:lnTo>
                <a:lnTo>
                  <a:pt x="888466" y="295643"/>
                </a:lnTo>
                <a:lnTo>
                  <a:pt x="922375" y="318122"/>
                </a:lnTo>
                <a:lnTo>
                  <a:pt x="947902" y="349237"/>
                </a:lnTo>
                <a:lnTo>
                  <a:pt x="964031" y="386448"/>
                </a:lnTo>
                <a:lnTo>
                  <a:pt x="968984" y="427088"/>
                </a:lnTo>
                <a:lnTo>
                  <a:pt x="961110" y="468490"/>
                </a:lnTo>
                <a:lnTo>
                  <a:pt x="939901" y="507987"/>
                </a:lnTo>
                <a:lnTo>
                  <a:pt x="909167" y="537832"/>
                </a:lnTo>
                <a:lnTo>
                  <a:pt x="870305" y="556755"/>
                </a:lnTo>
                <a:lnTo>
                  <a:pt x="825474" y="563359"/>
                </a:lnTo>
                <a:lnTo>
                  <a:pt x="562978" y="563359"/>
                </a:lnTo>
                <a:lnTo>
                  <a:pt x="562978" y="1000607"/>
                </a:lnTo>
                <a:lnTo>
                  <a:pt x="568693" y="1000861"/>
                </a:lnTo>
                <a:lnTo>
                  <a:pt x="1401533" y="1000861"/>
                </a:lnTo>
                <a:lnTo>
                  <a:pt x="1417662" y="998702"/>
                </a:lnTo>
                <a:lnTo>
                  <a:pt x="1429092" y="991844"/>
                </a:lnTo>
                <a:lnTo>
                  <a:pt x="1435823" y="980414"/>
                </a:lnTo>
                <a:lnTo>
                  <a:pt x="1438109" y="964158"/>
                </a:lnTo>
                <a:lnTo>
                  <a:pt x="1438109" y="100711"/>
                </a:lnTo>
                <a:close/>
              </a:path>
            </a:pathLst>
          </a:custGeom>
          <a:solidFill>
            <a:srgbClr val="632D8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31734" y="993750"/>
            <a:ext cx="1346263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40" dirty="0"/>
              <a:t>Функции</a:t>
            </a:r>
            <a:r>
              <a:rPr spc="165" dirty="0"/>
              <a:t> </a:t>
            </a:r>
            <a:r>
              <a:rPr spc="45" dirty="0"/>
              <a:t>советника</a:t>
            </a:r>
            <a:r>
              <a:rPr spc="175" dirty="0"/>
              <a:t> </a:t>
            </a:r>
            <a:r>
              <a:rPr spc="45" dirty="0"/>
              <a:t>директора</a:t>
            </a:r>
            <a:r>
              <a:rPr spc="180" dirty="0"/>
              <a:t> </a:t>
            </a:r>
            <a:r>
              <a:rPr spc="30" dirty="0"/>
              <a:t>по </a:t>
            </a:r>
            <a:r>
              <a:rPr spc="35" dirty="0"/>
              <a:t> </a:t>
            </a:r>
            <a:r>
              <a:rPr spc="45" dirty="0"/>
              <a:t>воспитанию</a:t>
            </a:r>
            <a:r>
              <a:rPr spc="50" dirty="0"/>
              <a:t> </a:t>
            </a:r>
            <a:r>
              <a:rPr dirty="0"/>
              <a:t>и</a:t>
            </a:r>
            <a:r>
              <a:rPr spc="1330" dirty="0"/>
              <a:t> </a:t>
            </a:r>
            <a:r>
              <a:rPr spc="50" dirty="0"/>
              <a:t>взаимодействию  </a:t>
            </a:r>
            <a:r>
              <a:rPr dirty="0"/>
              <a:t>с </a:t>
            </a:r>
            <a:r>
              <a:rPr spc="5" dirty="0"/>
              <a:t> </a:t>
            </a:r>
            <a:r>
              <a:rPr spc="40" dirty="0"/>
              <a:t>детскими</a:t>
            </a:r>
            <a:r>
              <a:rPr spc="140" dirty="0"/>
              <a:t> </a:t>
            </a:r>
            <a:r>
              <a:rPr spc="50" dirty="0"/>
              <a:t>общественными</a:t>
            </a:r>
            <a:r>
              <a:rPr spc="140" dirty="0"/>
              <a:t> </a:t>
            </a:r>
            <a:r>
              <a:rPr spc="50" dirty="0"/>
              <a:t>объединениями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92342" y="3982873"/>
            <a:ext cx="42640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17930" algn="l"/>
              </a:tabLst>
            </a:pP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И	</a:t>
            </a:r>
            <a:r>
              <a:rPr sz="3600" b="1" spc="-15" dirty="0">
                <a:solidFill>
                  <a:srgbClr val="001F5F"/>
                </a:solidFill>
                <a:latin typeface="Calibri"/>
                <a:cs typeface="Calibri"/>
              </a:rPr>
              <a:t>К</a:t>
            </a:r>
            <a:r>
              <a:rPr sz="3600" b="1" spc="-215" dirty="0">
                <a:solidFill>
                  <a:srgbClr val="001F5F"/>
                </a:solidFill>
                <a:latin typeface="Calibri"/>
                <a:cs typeface="Calibri"/>
              </a:rPr>
              <a:t>А</a:t>
            </a:r>
            <a:r>
              <a:rPr sz="3600" b="1" spc="-5" dirty="0">
                <a:solidFill>
                  <a:srgbClr val="001F5F"/>
                </a:solidFill>
                <a:latin typeface="Calibri"/>
                <a:cs typeface="Calibri"/>
              </a:rPr>
              <a:t>Ч</a:t>
            </a:r>
            <a:r>
              <a:rPr sz="3600" b="1" spc="-90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3600" b="1" spc="-5" dirty="0">
                <a:solidFill>
                  <a:srgbClr val="001F5F"/>
                </a:solidFill>
                <a:latin typeface="Calibri"/>
                <a:cs typeface="Calibri"/>
              </a:rPr>
              <a:t>СТВ</a:t>
            </a:r>
            <a:r>
              <a:rPr sz="3600" b="1" spc="-15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ННОЕ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039140" y="3982873"/>
            <a:ext cx="27578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5" dirty="0">
                <a:solidFill>
                  <a:srgbClr val="001F5F"/>
                </a:solidFill>
                <a:latin typeface="Calibri"/>
                <a:cs typeface="Calibri"/>
              </a:rPr>
              <a:t>ИСПОЛНЕНИЕ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677090" y="3982873"/>
            <a:ext cx="24345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ПО</a:t>
            </a:r>
            <a:r>
              <a:rPr sz="3600" spc="-15" dirty="0">
                <a:solidFill>
                  <a:srgbClr val="001F5F"/>
                </a:solidFill>
                <a:latin typeface="Calibri"/>
                <a:cs typeface="Calibri"/>
              </a:rPr>
              <a:t>Р</a:t>
            </a:r>
            <a:r>
              <a:rPr sz="3600" spc="-40" dirty="0">
                <a:solidFill>
                  <a:srgbClr val="001F5F"/>
                </a:solidFill>
                <a:latin typeface="Calibri"/>
                <a:cs typeface="Calibri"/>
              </a:rPr>
              <a:t>У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ЧЕН</a:t>
            </a:r>
            <a:r>
              <a:rPr sz="3600" spc="10" dirty="0">
                <a:solidFill>
                  <a:srgbClr val="001F5F"/>
                </a:solidFill>
                <a:latin typeface="Calibri"/>
                <a:cs typeface="Calibri"/>
              </a:rPr>
              <a:t>И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Й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88272" y="4531194"/>
            <a:ext cx="119233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61715" algn="l"/>
                <a:tab pos="7030720" algn="l"/>
                <a:tab pos="7971155" algn="l"/>
              </a:tabLst>
            </a:pPr>
            <a:r>
              <a:rPr sz="3600" spc="-85" dirty="0">
                <a:solidFill>
                  <a:srgbClr val="001F5F"/>
                </a:solidFill>
                <a:latin typeface="Calibri"/>
                <a:cs typeface="Calibri"/>
              </a:rPr>
              <a:t>К</a:t>
            </a:r>
            <a:r>
              <a:rPr sz="3600" spc="-5" dirty="0">
                <a:solidFill>
                  <a:srgbClr val="001F5F"/>
                </a:solidFill>
                <a:latin typeface="Calibri"/>
                <a:cs typeface="Calibri"/>
              </a:rPr>
              <a:t>ОО</a:t>
            </a:r>
            <a:r>
              <a:rPr sz="3600" spc="-240" dirty="0">
                <a:solidFill>
                  <a:srgbClr val="001F5F"/>
                </a:solidFill>
                <a:latin typeface="Calibri"/>
                <a:cs typeface="Calibri"/>
              </a:rPr>
              <a:t>Р</a:t>
            </a:r>
            <a:r>
              <a:rPr sz="3600" spc="-5" dirty="0">
                <a:solidFill>
                  <a:srgbClr val="001F5F"/>
                </a:solidFill>
                <a:latin typeface="Calibri"/>
                <a:cs typeface="Calibri"/>
              </a:rPr>
              <a:t>Д</a:t>
            </a:r>
            <a:r>
              <a:rPr sz="3600" spc="-15" dirty="0">
                <a:solidFill>
                  <a:srgbClr val="001F5F"/>
                </a:solidFill>
                <a:latin typeface="Calibri"/>
                <a:cs typeface="Calibri"/>
              </a:rPr>
              <a:t>И</a:t>
            </a:r>
            <a:r>
              <a:rPr sz="3600" spc="-5" dirty="0">
                <a:solidFill>
                  <a:srgbClr val="001F5F"/>
                </a:solidFill>
                <a:latin typeface="Calibri"/>
                <a:cs typeface="Calibri"/>
              </a:rPr>
              <a:t>Н</a:t>
            </a:r>
            <a:r>
              <a:rPr sz="3600" spc="-229" dirty="0">
                <a:solidFill>
                  <a:srgbClr val="001F5F"/>
                </a:solidFill>
                <a:latin typeface="Calibri"/>
                <a:cs typeface="Calibri"/>
              </a:rPr>
              <a:t>А</a:t>
            </a:r>
            <a:r>
              <a:rPr sz="3600" spc="-90" dirty="0">
                <a:solidFill>
                  <a:srgbClr val="001F5F"/>
                </a:solidFill>
                <a:latin typeface="Calibri"/>
                <a:cs typeface="Calibri"/>
              </a:rPr>
              <a:t>Т</a:t>
            </a:r>
            <a:r>
              <a:rPr sz="3600" spc="-5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sz="3600" spc="-204" dirty="0">
                <a:solidFill>
                  <a:srgbClr val="001F5F"/>
                </a:solidFill>
                <a:latin typeface="Calibri"/>
                <a:cs typeface="Calibri"/>
              </a:rPr>
              <a:t>Р</a:t>
            </a:r>
            <a:r>
              <a:rPr sz="3600" spc="20" dirty="0">
                <a:solidFill>
                  <a:srgbClr val="001F5F"/>
                </a:solidFill>
                <a:latin typeface="Calibri"/>
                <a:cs typeface="Calibri"/>
              </a:rPr>
              <a:t>А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,	</a:t>
            </a:r>
            <a:r>
              <a:rPr sz="3600" spc="5" dirty="0">
                <a:solidFill>
                  <a:srgbClr val="001F5F"/>
                </a:solidFill>
                <a:latin typeface="Calibri"/>
                <a:cs typeface="Calibri"/>
              </a:rPr>
              <a:t>С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П</a:t>
            </a:r>
            <a:r>
              <a:rPr sz="3600" spc="-15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3600" spc="10" dirty="0">
                <a:solidFill>
                  <a:srgbClr val="001F5F"/>
                </a:solidFill>
                <a:latin typeface="Calibri"/>
                <a:cs typeface="Calibri"/>
              </a:rPr>
              <a:t>Ц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ИАЛИС</a:t>
            </a:r>
            <a:r>
              <a:rPr sz="3600" spc="-95" dirty="0">
                <a:solidFill>
                  <a:srgbClr val="001F5F"/>
                </a:solidFill>
                <a:latin typeface="Calibri"/>
                <a:cs typeface="Calibri"/>
              </a:rPr>
              <a:t>Т</a:t>
            </a:r>
            <a:r>
              <a:rPr sz="3600" spc="10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В	Р</a:t>
            </a:r>
            <a:r>
              <a:rPr sz="3600" spc="105" dirty="0">
                <a:solidFill>
                  <a:srgbClr val="001F5F"/>
                </a:solidFill>
                <a:latin typeface="Calibri"/>
                <a:cs typeface="Calibri"/>
              </a:rPr>
              <a:t>Ц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,	МУНИ</a:t>
            </a:r>
            <a:r>
              <a:rPr sz="3600" spc="-20" dirty="0">
                <a:solidFill>
                  <a:srgbClr val="001F5F"/>
                </a:solidFill>
                <a:latin typeface="Calibri"/>
                <a:cs typeface="Calibri"/>
              </a:rPr>
              <a:t>Ц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И</a:t>
            </a:r>
            <a:r>
              <a:rPr sz="3600" spc="-20" dirty="0">
                <a:solidFill>
                  <a:srgbClr val="001F5F"/>
                </a:solidFill>
                <a:latin typeface="Calibri"/>
                <a:cs typeface="Calibri"/>
              </a:rPr>
              <a:t>П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АЛ</a:t>
            </a:r>
            <a:r>
              <a:rPr sz="3600" spc="15" dirty="0">
                <a:solidFill>
                  <a:srgbClr val="001F5F"/>
                </a:solidFill>
                <a:latin typeface="Calibri"/>
                <a:cs typeface="Calibri"/>
              </a:rPr>
              <a:t>Ь</a:t>
            </a:r>
            <a:r>
              <a:rPr sz="3600" spc="-5" dirty="0">
                <a:solidFill>
                  <a:srgbClr val="001F5F"/>
                </a:solidFill>
                <a:latin typeface="Calibri"/>
                <a:cs typeface="Calibri"/>
              </a:rPr>
              <a:t>НО</a:t>
            </a:r>
            <a:r>
              <a:rPr sz="3600" spc="-120" dirty="0">
                <a:solidFill>
                  <a:srgbClr val="001F5F"/>
                </a:solidFill>
                <a:latin typeface="Calibri"/>
                <a:cs typeface="Calibri"/>
              </a:rPr>
              <a:t>Г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51766" y="3982873"/>
            <a:ext cx="425958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6445" marR="5080" indent="-754380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767080" algn="l"/>
              </a:tabLst>
            </a:pPr>
            <a:r>
              <a:rPr sz="3600" b="1" spc="-5" dirty="0">
                <a:solidFill>
                  <a:srgbClr val="001F5F"/>
                </a:solidFill>
                <a:latin typeface="Calibri"/>
                <a:cs typeface="Calibri"/>
              </a:rPr>
              <a:t>СВОЕ</a:t>
            </a:r>
            <a:r>
              <a:rPr sz="3600" b="1" spc="-2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3600" b="1" spc="-5" dirty="0">
                <a:solidFill>
                  <a:srgbClr val="001F5F"/>
                </a:solidFill>
                <a:latin typeface="Calibri"/>
                <a:cs typeface="Calibri"/>
              </a:rPr>
              <a:t>Р</a:t>
            </a:r>
            <a:r>
              <a:rPr sz="3600" b="1" spc="-15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3600" b="1" spc="-5" dirty="0">
                <a:solidFill>
                  <a:srgbClr val="001F5F"/>
                </a:solidFill>
                <a:latin typeface="Calibri"/>
                <a:cs typeface="Calibri"/>
              </a:rPr>
              <a:t>МЕ</a:t>
            </a:r>
            <a:r>
              <a:rPr sz="3600" b="1" spc="-15" dirty="0">
                <a:solidFill>
                  <a:srgbClr val="001F5F"/>
                </a:solidFill>
                <a:latin typeface="Calibri"/>
                <a:cs typeface="Calibri"/>
              </a:rPr>
              <a:t>Н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Н</a:t>
            </a:r>
            <a:r>
              <a:rPr sz="3600" b="1" spc="5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Е  </a:t>
            </a:r>
            <a:r>
              <a:rPr sz="3600" spc="-10" dirty="0">
                <a:solidFill>
                  <a:srgbClr val="001F5F"/>
                </a:solidFill>
                <a:latin typeface="Calibri"/>
                <a:cs typeface="Calibri"/>
              </a:rPr>
              <a:t>РЕГИОНАЛЬНОГО </a:t>
            </a:r>
            <a:r>
              <a:rPr sz="3600" spc="-80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spc="-75" dirty="0">
                <a:solidFill>
                  <a:srgbClr val="001F5F"/>
                </a:solidFill>
                <a:latin typeface="Calibri"/>
                <a:cs typeface="Calibri"/>
              </a:rPr>
              <a:t>КООРДИНАТОРА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51766" y="6177631"/>
            <a:ext cx="16361410" cy="4418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6445" marR="6350" indent="-754380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767080" algn="l"/>
              </a:tabLst>
            </a:pPr>
            <a:r>
              <a:rPr sz="3600" b="1" spc="-20" dirty="0">
                <a:solidFill>
                  <a:srgbClr val="001F5F"/>
                </a:solidFill>
                <a:latin typeface="Calibri"/>
                <a:cs typeface="Calibri"/>
              </a:rPr>
              <a:t>УЧАСТИЕ 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В </a:t>
            </a:r>
            <a:r>
              <a:rPr sz="3600" b="1" spc="-50" dirty="0">
                <a:solidFill>
                  <a:srgbClr val="001F5F"/>
                </a:solidFill>
                <a:latin typeface="Calibri"/>
                <a:cs typeface="Calibri"/>
              </a:rPr>
              <a:t>РАЗРАБОТКЕ</a:t>
            </a:r>
            <a:r>
              <a:rPr sz="3600" b="1" spc="7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И </a:t>
            </a:r>
            <a:r>
              <a:rPr sz="3600" b="1" spc="-10" dirty="0">
                <a:solidFill>
                  <a:srgbClr val="001F5F"/>
                </a:solidFill>
                <a:latin typeface="Calibri"/>
                <a:cs typeface="Calibri"/>
              </a:rPr>
              <a:t>РЕАЛИЗАЦИИ </a:t>
            </a:r>
            <a:r>
              <a:rPr sz="3600" spc="-35" dirty="0">
                <a:solidFill>
                  <a:srgbClr val="001F5F"/>
                </a:solidFill>
                <a:latin typeface="Calibri"/>
                <a:cs typeface="Calibri"/>
              </a:rPr>
              <a:t>РАБОЧЕЙ </a:t>
            </a:r>
            <a:r>
              <a:rPr sz="3600" spc="-20" dirty="0">
                <a:solidFill>
                  <a:srgbClr val="001F5F"/>
                </a:solidFill>
                <a:latin typeface="Calibri"/>
                <a:cs typeface="Calibri"/>
              </a:rPr>
              <a:t>ПРОГРАММЫ </a:t>
            </a:r>
            <a:r>
              <a:rPr sz="3600" spc="-25" dirty="0">
                <a:solidFill>
                  <a:srgbClr val="001F5F"/>
                </a:solidFill>
                <a:latin typeface="Calibri"/>
                <a:cs typeface="Calibri"/>
              </a:rPr>
              <a:t>ВОСПИТАНИЯ </a:t>
            </a:r>
            <a:r>
              <a:rPr sz="36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И</a:t>
            </a:r>
            <a:r>
              <a:rPr sz="36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001F5F"/>
                </a:solidFill>
                <a:latin typeface="Calibri"/>
                <a:cs typeface="Calibri"/>
              </a:rPr>
              <a:t>КАЛЕНДАРНОГО</a:t>
            </a:r>
            <a:r>
              <a:rPr sz="3600" spc="-5" dirty="0">
                <a:solidFill>
                  <a:srgbClr val="001F5F"/>
                </a:solidFill>
                <a:latin typeface="Calibri"/>
                <a:cs typeface="Calibri"/>
              </a:rPr>
              <a:t> ПЛАНА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spc="-25" dirty="0">
                <a:solidFill>
                  <a:srgbClr val="001F5F"/>
                </a:solidFill>
                <a:latin typeface="Calibri"/>
                <a:cs typeface="Calibri"/>
              </a:rPr>
              <a:t>УЧАСТИЕ</a:t>
            </a:r>
            <a:r>
              <a:rPr sz="36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36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001F5F"/>
                </a:solidFill>
                <a:latin typeface="Calibri"/>
                <a:cs typeface="Calibri"/>
              </a:rPr>
              <a:t>ДЕЯТЕЛЬНОСТИ</a:t>
            </a:r>
            <a:r>
              <a:rPr sz="36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spc="-25" dirty="0">
                <a:solidFill>
                  <a:srgbClr val="001F5F"/>
                </a:solidFill>
                <a:latin typeface="Calibri"/>
                <a:cs typeface="Calibri"/>
              </a:rPr>
              <a:t>МЕТОДИЧЕСКИХ </a:t>
            </a:r>
            <a:r>
              <a:rPr sz="3600" spc="-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spc="-15" dirty="0">
                <a:solidFill>
                  <a:srgbClr val="001F5F"/>
                </a:solidFill>
                <a:latin typeface="Calibri"/>
                <a:cs typeface="Calibri"/>
              </a:rPr>
              <a:t>ОБЪЕДИНЕНИЙ,</a:t>
            </a:r>
            <a:r>
              <a:rPr sz="36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spc="-30" dirty="0">
                <a:solidFill>
                  <a:srgbClr val="001F5F"/>
                </a:solidFill>
                <a:latin typeface="Calibri"/>
                <a:cs typeface="Calibri"/>
              </a:rPr>
              <a:t>МЕТОДИЧЕСКИХ</a:t>
            </a:r>
            <a:r>
              <a:rPr sz="36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spc="-20" dirty="0">
                <a:solidFill>
                  <a:srgbClr val="001F5F"/>
                </a:solidFill>
                <a:latin typeface="Calibri"/>
                <a:cs typeface="Calibri"/>
              </a:rPr>
              <a:t>СОВЕТОВ</a:t>
            </a:r>
            <a:r>
              <a:rPr sz="360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И</a:t>
            </a:r>
            <a:r>
              <a:rPr sz="36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spc="-65" dirty="0">
                <a:solidFill>
                  <a:srgbClr val="001F5F"/>
                </a:solidFill>
                <a:latin typeface="Calibri"/>
                <a:cs typeface="Calibri"/>
              </a:rPr>
              <a:t>Т.Д.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1F5F"/>
              </a:buClr>
              <a:buFont typeface="Wingdings"/>
              <a:buChar char=""/>
            </a:pPr>
            <a:endParaRPr sz="3500">
              <a:latin typeface="Calibri"/>
              <a:cs typeface="Calibri"/>
            </a:endParaRPr>
          </a:p>
          <a:p>
            <a:pPr marL="766445" marR="5080" indent="-754380" algn="just">
              <a:lnSpc>
                <a:spcPct val="100200"/>
              </a:lnSpc>
              <a:buFont typeface="Wingdings"/>
              <a:buChar char=""/>
              <a:tabLst>
                <a:tab pos="767080" algn="l"/>
              </a:tabLst>
            </a:pPr>
            <a:r>
              <a:rPr sz="3600" b="1" spc="-20" dirty="0">
                <a:solidFill>
                  <a:srgbClr val="001F5F"/>
                </a:solidFill>
                <a:latin typeface="Calibri"/>
                <a:cs typeface="Calibri"/>
              </a:rPr>
              <a:t>ПЕДАГОГИЧЕСКАЯ</a:t>
            </a:r>
            <a:r>
              <a:rPr sz="36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spc="-20" dirty="0">
                <a:solidFill>
                  <a:srgbClr val="001F5F"/>
                </a:solidFill>
                <a:latin typeface="Calibri"/>
                <a:cs typeface="Calibri"/>
              </a:rPr>
              <a:t>ПОДДЕРЖКА</a:t>
            </a:r>
            <a:r>
              <a:rPr sz="36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spc="-5" dirty="0">
                <a:solidFill>
                  <a:srgbClr val="001F5F"/>
                </a:solidFill>
                <a:latin typeface="Calibri"/>
                <a:cs typeface="Calibri"/>
              </a:rPr>
              <a:t>РЕАЛИЗАЦИИ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spc="-20" dirty="0">
                <a:solidFill>
                  <a:srgbClr val="001F5F"/>
                </a:solidFill>
                <a:latin typeface="Calibri"/>
                <a:cs typeface="Calibri"/>
              </a:rPr>
              <a:t>ДЕТСКИХ</a:t>
            </a:r>
            <a:r>
              <a:rPr sz="36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И</a:t>
            </a:r>
            <a:r>
              <a:rPr sz="36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spc="-20" dirty="0">
                <a:solidFill>
                  <a:srgbClr val="001F5F"/>
                </a:solidFill>
                <a:latin typeface="Calibri"/>
                <a:cs typeface="Calibri"/>
              </a:rPr>
              <a:t>МОЛОДЕЖНЫХ </a:t>
            </a:r>
            <a:r>
              <a:rPr sz="36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spc="-30" dirty="0">
                <a:solidFill>
                  <a:srgbClr val="001F5F"/>
                </a:solidFill>
                <a:latin typeface="Calibri"/>
                <a:cs typeface="Calibri"/>
              </a:rPr>
              <a:t>ИНИЦИАТИВ ОРГАНИЗАЦИЯ </a:t>
            </a:r>
            <a:r>
              <a:rPr sz="3600" spc="-55" dirty="0">
                <a:solidFill>
                  <a:srgbClr val="001F5F"/>
                </a:solidFill>
                <a:latin typeface="Calibri"/>
                <a:cs typeface="Calibri"/>
              </a:rPr>
              <a:t>ОТДЫХА</a:t>
            </a:r>
            <a:r>
              <a:rPr sz="3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И </a:t>
            </a:r>
            <a:r>
              <a:rPr sz="3600" spc="-15" dirty="0">
                <a:solidFill>
                  <a:srgbClr val="001F5F"/>
                </a:solidFill>
                <a:latin typeface="Calibri"/>
                <a:cs typeface="Calibri"/>
              </a:rPr>
              <a:t>ЗАНЯТОСТИ </a:t>
            </a:r>
            <a:r>
              <a:rPr sz="3600" spc="-10" dirty="0">
                <a:solidFill>
                  <a:srgbClr val="001F5F"/>
                </a:solidFill>
                <a:latin typeface="Calibri"/>
                <a:cs typeface="Calibri"/>
              </a:rPr>
              <a:t>ДЕТЕЙ 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В </a:t>
            </a:r>
            <a:r>
              <a:rPr sz="3600" spc="-25" dirty="0">
                <a:solidFill>
                  <a:srgbClr val="001F5F"/>
                </a:solidFill>
                <a:latin typeface="Calibri"/>
                <a:cs typeface="Calibri"/>
              </a:rPr>
              <a:t>КАНИКУЛЯРНЫЙ </a:t>
            </a:r>
            <a:r>
              <a:rPr sz="36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ПЕРИОД</a:t>
            </a:r>
            <a:r>
              <a:rPr sz="3600" dirty="0">
                <a:latin typeface="Calibri"/>
                <a:cs typeface="Calibri"/>
              </a:rPr>
              <a:t>,</a:t>
            </a:r>
            <a:r>
              <a:rPr sz="3600" spc="5" dirty="0">
                <a:latin typeface="Calibri"/>
                <a:cs typeface="Calibri"/>
              </a:rPr>
              <a:t> </a:t>
            </a:r>
            <a:r>
              <a:rPr sz="3600" b="1" spc="-90" dirty="0">
                <a:solidFill>
                  <a:srgbClr val="001F5F"/>
                </a:solidFill>
                <a:latin typeface="Calibri"/>
                <a:cs typeface="Calibri"/>
              </a:rPr>
              <a:t>РАБОТА</a:t>
            </a:r>
            <a:r>
              <a:rPr sz="3600" b="1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С</a:t>
            </a:r>
            <a:r>
              <a:rPr sz="3600" b="1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001F5F"/>
                </a:solidFill>
                <a:latin typeface="Calibri"/>
                <a:cs typeface="Calibri"/>
              </a:rPr>
              <a:t>НЕВОВЛЕЧЕННЫМИ</a:t>
            </a:r>
            <a:r>
              <a:rPr sz="3600" b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spc="-20" dirty="0">
                <a:solidFill>
                  <a:srgbClr val="001F5F"/>
                </a:solidFill>
                <a:latin typeface="Calibri"/>
                <a:cs typeface="Calibri"/>
              </a:rPr>
              <a:t>ШКОЛЬНИКАМИ,</a:t>
            </a:r>
            <a:r>
              <a:rPr sz="36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001F5F"/>
                </a:solidFill>
                <a:latin typeface="Calibri"/>
                <a:cs typeface="Calibri"/>
              </a:rPr>
              <a:t>РЕАЛИЗАЦИЯ 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spc="-15" dirty="0">
                <a:solidFill>
                  <a:srgbClr val="001F5F"/>
                </a:solidFill>
                <a:latin typeface="Calibri"/>
                <a:cs typeface="Calibri"/>
              </a:rPr>
              <a:t>ПРОЕКТОВ</a:t>
            </a:r>
            <a:r>
              <a:rPr sz="36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И </a:t>
            </a:r>
            <a:r>
              <a:rPr sz="3600" b="1" spc="-5" dirty="0">
                <a:solidFill>
                  <a:srgbClr val="001F5F"/>
                </a:solidFill>
                <a:latin typeface="Calibri"/>
                <a:cs typeface="Calibri"/>
              </a:rPr>
              <a:t>АКТИВНОСТЕЙ</a:t>
            </a:r>
            <a:r>
              <a:rPr sz="36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spc="-25" dirty="0">
                <a:solidFill>
                  <a:srgbClr val="001F5F"/>
                </a:solidFill>
                <a:latin typeface="Calibri"/>
                <a:cs typeface="Calibri"/>
              </a:rPr>
              <a:t>РОССИЙСКОГО</a:t>
            </a:r>
            <a:r>
              <a:rPr sz="36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ДВИЖЕНИЯ</a:t>
            </a:r>
            <a:r>
              <a:rPr sz="36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001F5F"/>
                </a:solidFill>
                <a:latin typeface="Calibri"/>
                <a:cs typeface="Calibri"/>
              </a:rPr>
              <a:t>ДЕТЕЙ</a:t>
            </a:r>
            <a:r>
              <a:rPr sz="36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И </a:t>
            </a:r>
            <a:r>
              <a:rPr sz="3600" b="1" spc="-25" dirty="0">
                <a:solidFill>
                  <a:srgbClr val="001F5F"/>
                </a:solidFill>
                <a:latin typeface="Calibri"/>
                <a:cs typeface="Calibri"/>
              </a:rPr>
              <a:t>МОЛОДЕЖИ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31734" y="995273"/>
            <a:ext cx="1015428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spc="45" dirty="0"/>
              <a:t>Функции</a:t>
            </a:r>
            <a:r>
              <a:rPr sz="4500" spc="85" dirty="0"/>
              <a:t> </a:t>
            </a:r>
            <a:r>
              <a:rPr sz="4500" spc="50" dirty="0"/>
              <a:t>советника</a:t>
            </a:r>
            <a:r>
              <a:rPr sz="4500" spc="90" dirty="0"/>
              <a:t> </a:t>
            </a:r>
            <a:r>
              <a:rPr sz="4500" spc="45" dirty="0"/>
              <a:t>директора</a:t>
            </a:r>
            <a:endParaRPr sz="4500"/>
          </a:p>
          <a:p>
            <a:pPr marL="12700">
              <a:lnSpc>
                <a:spcPct val="100000"/>
              </a:lnSpc>
            </a:pPr>
            <a:r>
              <a:rPr sz="4500" spc="25" dirty="0"/>
              <a:t>по</a:t>
            </a:r>
            <a:r>
              <a:rPr sz="4500" spc="90" dirty="0"/>
              <a:t> </a:t>
            </a:r>
            <a:r>
              <a:rPr sz="4500" spc="50" dirty="0"/>
              <a:t>воспитанию </a:t>
            </a:r>
            <a:r>
              <a:rPr sz="4500" dirty="0"/>
              <a:t>и</a:t>
            </a:r>
            <a:r>
              <a:rPr sz="4500" spc="95" dirty="0"/>
              <a:t> </a:t>
            </a:r>
            <a:r>
              <a:rPr sz="4500" spc="50" dirty="0"/>
              <a:t>взаимодействию</a:t>
            </a:r>
            <a:endParaRPr sz="4500"/>
          </a:p>
        </p:txBody>
      </p:sp>
      <p:sp>
        <p:nvSpPr>
          <p:cNvPr id="3" name="object 3"/>
          <p:cNvSpPr txBox="1"/>
          <p:nvPr/>
        </p:nvSpPr>
        <p:spPr>
          <a:xfrm>
            <a:off x="2431734" y="2367093"/>
            <a:ext cx="13123544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b="1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4500" b="1" spc="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500" b="1" spc="45" dirty="0">
                <a:solidFill>
                  <a:srgbClr val="FFFFFF"/>
                </a:solidFill>
                <a:latin typeface="Arial"/>
                <a:cs typeface="Arial"/>
              </a:rPr>
              <a:t>детскими</a:t>
            </a:r>
            <a:r>
              <a:rPr sz="4500" b="1" spc="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500" b="1" spc="50" dirty="0">
                <a:solidFill>
                  <a:srgbClr val="FFFFFF"/>
                </a:solidFill>
                <a:latin typeface="Arial"/>
                <a:cs typeface="Arial"/>
              </a:rPr>
              <a:t>общественными</a:t>
            </a:r>
            <a:r>
              <a:rPr sz="4500" b="1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500" b="1" spc="50" dirty="0">
                <a:solidFill>
                  <a:srgbClr val="FFFFFF"/>
                </a:solidFill>
                <a:latin typeface="Arial"/>
                <a:cs typeface="Arial"/>
              </a:rPr>
              <a:t>объединениями</a:t>
            </a:r>
            <a:endParaRPr sz="45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096090" y="3982873"/>
            <a:ext cx="17056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200" dirty="0">
                <a:solidFill>
                  <a:srgbClr val="001F5F"/>
                </a:solidFill>
                <a:latin typeface="Calibri"/>
                <a:cs typeface="Calibri"/>
              </a:rPr>
              <a:t>Р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А</a:t>
            </a:r>
            <a:r>
              <a:rPr sz="3600" b="1" spc="-15" dirty="0">
                <a:solidFill>
                  <a:srgbClr val="001F5F"/>
                </a:solidFill>
                <a:latin typeface="Calibri"/>
                <a:cs typeface="Calibri"/>
              </a:rPr>
              <a:t>М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КАХ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214396" y="3982873"/>
            <a:ext cx="11430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ДНЕЙ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769090" y="3982873"/>
            <a:ext cx="17576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20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ДИНЫХ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937688" y="3982873"/>
            <a:ext cx="21748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001F5F"/>
                </a:solidFill>
                <a:latin typeface="Calibri"/>
                <a:cs typeface="Calibri"/>
              </a:rPr>
              <a:t>ДЕЙСТВИЙ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77384" y="3982873"/>
            <a:ext cx="3957954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37585" algn="l"/>
              </a:tabLst>
            </a:pPr>
            <a:r>
              <a:rPr sz="3600" b="1" spc="-10" dirty="0">
                <a:solidFill>
                  <a:srgbClr val="001F5F"/>
                </a:solidFill>
                <a:latin typeface="Calibri"/>
                <a:cs typeface="Calibri"/>
              </a:rPr>
              <a:t>МЕРОПРИЯТИЙ	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endParaRPr sz="3600">
              <a:latin typeface="Calibri"/>
              <a:cs typeface="Calibri"/>
            </a:endParaRPr>
          </a:p>
          <a:p>
            <a:pPr marL="167640">
              <a:lnSpc>
                <a:spcPct val="100000"/>
              </a:lnSpc>
            </a:pPr>
            <a:r>
              <a:rPr sz="3600" spc="-15" dirty="0">
                <a:solidFill>
                  <a:srgbClr val="001F5F"/>
                </a:solidFill>
                <a:latin typeface="Calibri"/>
                <a:cs typeface="Calibri"/>
              </a:rPr>
              <a:t>ВЗАИМОДЕЙСТВИЯ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195147" y="4531194"/>
            <a:ext cx="79171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38810" algn="l"/>
                <a:tab pos="3602990" algn="l"/>
                <a:tab pos="7789545" algn="l"/>
              </a:tabLst>
            </a:pP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С	КЛ</a:t>
            </a:r>
            <a:r>
              <a:rPr sz="3600" spc="-100" dirty="0">
                <a:solidFill>
                  <a:srgbClr val="001F5F"/>
                </a:solidFill>
                <a:latin typeface="Calibri"/>
                <a:cs typeface="Calibri"/>
              </a:rPr>
              <a:t>А</a:t>
            </a:r>
            <a:r>
              <a:rPr sz="3600" spc="-30" dirty="0">
                <a:solidFill>
                  <a:srgbClr val="001F5F"/>
                </a:solidFill>
                <a:latin typeface="Calibri"/>
                <a:cs typeface="Calibri"/>
              </a:rPr>
              <a:t>С</a:t>
            </a:r>
            <a:r>
              <a:rPr sz="3600" spc="-5" dirty="0">
                <a:solidFill>
                  <a:srgbClr val="001F5F"/>
                </a:solidFill>
                <a:latin typeface="Calibri"/>
                <a:cs typeface="Calibri"/>
              </a:rPr>
              <a:t>СНЫМ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И	</a:t>
            </a:r>
            <a:r>
              <a:rPr sz="3600" spc="-15" dirty="0">
                <a:solidFill>
                  <a:srgbClr val="001F5F"/>
                </a:solidFill>
                <a:latin typeface="Calibri"/>
                <a:cs typeface="Calibri"/>
              </a:rPr>
              <a:t>Р</a:t>
            </a:r>
            <a:r>
              <a:rPr sz="3600" spc="-5" dirty="0">
                <a:solidFill>
                  <a:srgbClr val="001F5F"/>
                </a:solidFill>
                <a:latin typeface="Calibri"/>
                <a:cs typeface="Calibri"/>
              </a:rPr>
              <a:t>У</a:t>
            </a:r>
            <a:r>
              <a:rPr sz="3600" spc="-80" dirty="0">
                <a:solidFill>
                  <a:srgbClr val="001F5F"/>
                </a:solidFill>
                <a:latin typeface="Calibri"/>
                <a:cs typeface="Calibri"/>
              </a:rPr>
              <a:t>К</a:t>
            </a:r>
            <a:r>
              <a:rPr sz="3600" spc="-5" dirty="0">
                <a:solidFill>
                  <a:srgbClr val="001F5F"/>
                </a:solidFill>
                <a:latin typeface="Calibri"/>
                <a:cs typeface="Calibri"/>
              </a:rPr>
              <a:t>ОВ</a:t>
            </a:r>
            <a:r>
              <a:rPr sz="3600" spc="-85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sz="3600" spc="-15" dirty="0">
                <a:solidFill>
                  <a:srgbClr val="001F5F"/>
                </a:solidFill>
                <a:latin typeface="Calibri"/>
                <a:cs typeface="Calibri"/>
              </a:rPr>
              <a:t>Д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И</a:t>
            </a:r>
            <a:r>
              <a:rPr sz="3600" spc="-10" dirty="0">
                <a:solidFill>
                  <a:srgbClr val="001F5F"/>
                </a:solidFill>
                <a:latin typeface="Calibri"/>
                <a:cs typeface="Calibri"/>
              </a:rPr>
              <a:t>Т</a:t>
            </a:r>
            <a:r>
              <a:rPr sz="3600" spc="-45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Л</a:t>
            </a:r>
            <a:r>
              <a:rPr sz="3600" spc="5" dirty="0">
                <a:solidFill>
                  <a:srgbClr val="001F5F"/>
                </a:solidFill>
                <a:latin typeface="Calibri"/>
                <a:cs typeface="Calibri"/>
              </a:rPr>
              <a:t>Я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МИ	,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51766" y="3982873"/>
            <a:ext cx="3935729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6445" marR="5080" indent="-75438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766445" algn="l"/>
                <a:tab pos="767080" algn="l"/>
              </a:tabLst>
            </a:pPr>
            <a:r>
              <a:rPr sz="3600" b="1" spc="-30" dirty="0">
                <a:solidFill>
                  <a:srgbClr val="001F5F"/>
                </a:solidFill>
                <a:latin typeface="Calibri"/>
                <a:cs typeface="Calibri"/>
              </a:rPr>
              <a:t>ОРГАНИЗАЦИЯ </a:t>
            </a:r>
            <a:r>
              <a:rPr sz="36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ВЫСТ</a:t>
            </a:r>
            <a:r>
              <a:rPr sz="3600" spc="-210" dirty="0">
                <a:solidFill>
                  <a:srgbClr val="001F5F"/>
                </a:solidFill>
                <a:latin typeface="Calibri"/>
                <a:cs typeface="Calibri"/>
              </a:rPr>
              <a:t>Р</a:t>
            </a:r>
            <a:r>
              <a:rPr sz="3600" spc="10" dirty="0">
                <a:solidFill>
                  <a:srgbClr val="001F5F"/>
                </a:solidFill>
                <a:latin typeface="Calibri"/>
                <a:cs typeface="Calibri"/>
              </a:rPr>
              <a:t>А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И</a:t>
            </a:r>
            <a:r>
              <a:rPr sz="3600" spc="-5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АНИЕ  Р</a:t>
            </a:r>
            <a:r>
              <a:rPr sz="3600" spc="-80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sz="3600" spc="-5" dirty="0">
                <a:solidFill>
                  <a:srgbClr val="001F5F"/>
                </a:solidFill>
                <a:latin typeface="Calibri"/>
                <a:cs typeface="Calibri"/>
              </a:rPr>
              <a:t>ДИ</a:t>
            </a:r>
            <a:r>
              <a:rPr sz="3600" spc="-15" dirty="0">
                <a:solidFill>
                  <a:srgbClr val="001F5F"/>
                </a:solidFill>
                <a:latin typeface="Calibri"/>
                <a:cs typeface="Calibri"/>
              </a:rPr>
              <a:t>Т</a:t>
            </a:r>
            <a:r>
              <a:rPr sz="3600" spc="-45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ЛЬС</a:t>
            </a:r>
            <a:r>
              <a:rPr sz="3600" spc="-90" dirty="0">
                <a:solidFill>
                  <a:srgbClr val="001F5F"/>
                </a:solidFill>
                <a:latin typeface="Calibri"/>
                <a:cs typeface="Calibri"/>
              </a:rPr>
              <a:t>К</a:t>
            </a:r>
            <a:r>
              <a:rPr sz="3600" spc="-5" dirty="0">
                <a:solidFill>
                  <a:srgbClr val="001F5F"/>
                </a:solidFill>
                <a:latin typeface="Calibri"/>
                <a:cs typeface="Calibri"/>
              </a:rPr>
              <a:t>ОЙ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873773" y="5080379"/>
            <a:ext cx="102368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419850" algn="l"/>
              </a:tabLst>
            </a:pPr>
            <a:r>
              <a:rPr sz="3600" spc="-15" dirty="0">
                <a:solidFill>
                  <a:srgbClr val="001F5F"/>
                </a:solidFill>
                <a:latin typeface="Calibri"/>
                <a:cs typeface="Calibri"/>
              </a:rPr>
              <a:t>ОБЩЕСТВЕННОСТЬЮ,	</a:t>
            </a:r>
            <a:r>
              <a:rPr sz="3600" spc="-20" dirty="0">
                <a:solidFill>
                  <a:srgbClr val="001F5F"/>
                </a:solidFill>
                <a:latin typeface="Calibri"/>
                <a:cs typeface="Calibri"/>
              </a:rPr>
              <a:t>РУКОВОДИТЕЛЯМИ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51766" y="5629005"/>
            <a:ext cx="1635950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6445">
              <a:lnSpc>
                <a:spcPct val="100000"/>
              </a:lnSpc>
              <a:spcBef>
                <a:spcPts val="100"/>
              </a:spcBef>
            </a:pPr>
            <a:r>
              <a:rPr sz="3600" spc="-20" dirty="0">
                <a:solidFill>
                  <a:srgbClr val="001F5F"/>
                </a:solidFill>
                <a:latin typeface="Calibri"/>
                <a:cs typeface="Calibri"/>
              </a:rPr>
              <a:t>ДЕТСКИХ/МОЛОДЕЖНЫХ</a:t>
            </a:r>
            <a:r>
              <a:rPr sz="36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001F5F"/>
                </a:solidFill>
                <a:latin typeface="Calibri"/>
                <a:cs typeface="Calibri"/>
              </a:rPr>
              <a:t>ФОРМИРОВАНИЙ,</a:t>
            </a:r>
            <a:r>
              <a:rPr sz="36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spc="-30" dirty="0">
                <a:solidFill>
                  <a:srgbClr val="001F5F"/>
                </a:solidFill>
                <a:latin typeface="Calibri"/>
                <a:cs typeface="Calibri"/>
              </a:rPr>
              <a:t>ПАРТНЕРАМИ</a:t>
            </a:r>
            <a:r>
              <a:rPr sz="36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И</a:t>
            </a:r>
            <a:r>
              <a:rPr sz="3600" spc="-5" dirty="0">
                <a:solidFill>
                  <a:srgbClr val="001F5F"/>
                </a:solidFill>
                <a:latin typeface="Calibri"/>
                <a:cs typeface="Calibri"/>
              </a:rPr>
              <a:t> СМИ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500">
              <a:latin typeface="Calibri"/>
              <a:cs typeface="Calibri"/>
            </a:endParaRPr>
          </a:p>
          <a:p>
            <a:pPr marL="766445" marR="5080" indent="-75438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766445" algn="l"/>
                <a:tab pos="767080" algn="l"/>
                <a:tab pos="3420110" algn="l"/>
                <a:tab pos="5425440" algn="l"/>
                <a:tab pos="6075045" algn="l"/>
                <a:tab pos="6884034" algn="l"/>
                <a:tab pos="7305040" algn="l"/>
                <a:tab pos="9091295" algn="l"/>
                <a:tab pos="9681210" algn="l"/>
                <a:tab pos="12016105" algn="l"/>
                <a:tab pos="12195810" algn="l"/>
                <a:tab pos="15447010" algn="l"/>
                <a:tab pos="15634335" algn="l"/>
              </a:tabLst>
            </a:pPr>
            <a:r>
              <a:rPr sz="3600" b="1" spc="-95" dirty="0">
                <a:solidFill>
                  <a:srgbClr val="001F5F"/>
                </a:solidFill>
                <a:latin typeface="Calibri"/>
                <a:cs typeface="Calibri"/>
              </a:rPr>
              <a:t>К</a:t>
            </a:r>
            <a:r>
              <a:rPr sz="3600" b="1" spc="-5" dirty="0">
                <a:solidFill>
                  <a:srgbClr val="001F5F"/>
                </a:solidFill>
                <a:latin typeface="Calibri"/>
                <a:cs typeface="Calibri"/>
              </a:rPr>
              <a:t>ОНС</a:t>
            </a:r>
            <a:r>
              <a:rPr sz="3600" b="1" spc="-265" dirty="0">
                <a:solidFill>
                  <a:srgbClr val="001F5F"/>
                </a:solidFill>
                <a:latin typeface="Calibri"/>
                <a:cs typeface="Calibri"/>
              </a:rPr>
              <a:t>У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Л</a:t>
            </a:r>
            <a:r>
              <a:rPr sz="3600" b="1" spc="-270" dirty="0">
                <a:solidFill>
                  <a:srgbClr val="001F5F"/>
                </a:solidFill>
                <a:latin typeface="Calibri"/>
                <a:cs typeface="Calibri"/>
              </a:rPr>
              <a:t>Ь</a:t>
            </a:r>
            <a:r>
              <a:rPr sz="3600" b="1" spc="-235" dirty="0">
                <a:solidFill>
                  <a:srgbClr val="001F5F"/>
                </a:solidFill>
                <a:latin typeface="Calibri"/>
                <a:cs typeface="Calibri"/>
              </a:rPr>
              <a:t>Т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А</a:t>
            </a:r>
            <a:r>
              <a:rPr sz="3600" b="1" spc="-15" dirty="0">
                <a:solidFill>
                  <a:srgbClr val="001F5F"/>
                </a:solidFill>
                <a:latin typeface="Calibri"/>
                <a:cs typeface="Calibri"/>
              </a:rPr>
              <a:t>Ц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ИОНН</a:t>
            </a:r>
            <a:r>
              <a:rPr sz="3600" b="1" spc="10" dirty="0">
                <a:solidFill>
                  <a:srgbClr val="001F5F"/>
                </a:solidFill>
                <a:latin typeface="Calibri"/>
                <a:cs typeface="Calibri"/>
              </a:rPr>
              <a:t>А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Я	И	</a:t>
            </a:r>
            <a:r>
              <a:rPr sz="3600" b="1" spc="-5" dirty="0">
                <a:solidFill>
                  <a:srgbClr val="001F5F"/>
                </a:solidFill>
                <a:latin typeface="Calibri"/>
                <a:cs typeface="Calibri"/>
              </a:rPr>
              <a:t>М</a:t>
            </a:r>
            <a:r>
              <a:rPr sz="3600" b="1" spc="-20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3600" b="1" spc="-80" dirty="0">
                <a:solidFill>
                  <a:srgbClr val="001F5F"/>
                </a:solidFill>
                <a:latin typeface="Calibri"/>
                <a:cs typeface="Calibri"/>
              </a:rPr>
              <a:t>Т</a:t>
            </a:r>
            <a:r>
              <a:rPr sz="3600" b="1" spc="-95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sz="3600" b="1" spc="10" dirty="0">
                <a:solidFill>
                  <a:srgbClr val="001F5F"/>
                </a:solidFill>
                <a:latin typeface="Calibri"/>
                <a:cs typeface="Calibri"/>
              </a:rPr>
              <a:t>Д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ИЧ</a:t>
            </a:r>
            <a:r>
              <a:rPr sz="3600" b="1" spc="-80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3600" b="1" spc="-5" dirty="0">
                <a:solidFill>
                  <a:srgbClr val="001F5F"/>
                </a:solidFill>
                <a:latin typeface="Calibri"/>
                <a:cs typeface="Calibri"/>
              </a:rPr>
              <a:t>СКА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Я	ПО</a:t>
            </a:r>
            <a:r>
              <a:rPr sz="3600" b="1" spc="-15" dirty="0">
                <a:solidFill>
                  <a:srgbClr val="001F5F"/>
                </a:solidFill>
                <a:latin typeface="Calibri"/>
                <a:cs typeface="Calibri"/>
              </a:rPr>
              <a:t>М</a:t>
            </a:r>
            <a:r>
              <a:rPr sz="3600" b="1" spc="-5" dirty="0">
                <a:solidFill>
                  <a:srgbClr val="001F5F"/>
                </a:solidFill>
                <a:latin typeface="Calibri"/>
                <a:cs typeface="Calibri"/>
              </a:rPr>
              <a:t>ОЩ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Ь	</a:t>
            </a:r>
            <a:r>
              <a:rPr sz="3600" spc="-15" dirty="0">
                <a:solidFill>
                  <a:srgbClr val="001F5F"/>
                </a:solidFill>
                <a:latin typeface="Calibri"/>
                <a:cs typeface="Calibri"/>
              </a:rPr>
              <a:t>Р</a:t>
            </a:r>
            <a:r>
              <a:rPr sz="3600" spc="-5" dirty="0">
                <a:solidFill>
                  <a:srgbClr val="001F5F"/>
                </a:solidFill>
                <a:latin typeface="Calibri"/>
                <a:cs typeface="Calibri"/>
              </a:rPr>
              <a:t>У</a:t>
            </a:r>
            <a:r>
              <a:rPr sz="3600" spc="-85" dirty="0">
                <a:solidFill>
                  <a:srgbClr val="001F5F"/>
                </a:solidFill>
                <a:latin typeface="Calibri"/>
                <a:cs typeface="Calibri"/>
              </a:rPr>
              <a:t>К</a:t>
            </a:r>
            <a:r>
              <a:rPr sz="3600" spc="-5" dirty="0">
                <a:solidFill>
                  <a:srgbClr val="001F5F"/>
                </a:solidFill>
                <a:latin typeface="Calibri"/>
                <a:cs typeface="Calibri"/>
              </a:rPr>
              <a:t>ОВ</a:t>
            </a:r>
            <a:r>
              <a:rPr sz="3600" spc="-95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sz="3600" spc="-5" dirty="0">
                <a:solidFill>
                  <a:srgbClr val="001F5F"/>
                </a:solidFill>
                <a:latin typeface="Calibri"/>
                <a:cs typeface="Calibri"/>
              </a:rPr>
              <a:t>ДИ</a:t>
            </a:r>
            <a:r>
              <a:rPr sz="3600" spc="-15" dirty="0">
                <a:solidFill>
                  <a:srgbClr val="001F5F"/>
                </a:solidFill>
                <a:latin typeface="Calibri"/>
                <a:cs typeface="Calibri"/>
              </a:rPr>
              <a:t>Т</a:t>
            </a:r>
            <a:r>
              <a:rPr sz="3600" spc="-45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ЛЮ		</a:t>
            </a:r>
            <a:r>
              <a:rPr sz="3600" spc="-5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sz="3600" spc="-65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,  П</a:t>
            </a:r>
            <a:r>
              <a:rPr sz="3600" spc="-25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3600" spc="-5" dirty="0">
                <a:solidFill>
                  <a:srgbClr val="001F5F"/>
                </a:solidFill>
                <a:latin typeface="Calibri"/>
                <a:cs typeface="Calibri"/>
              </a:rPr>
              <a:t>ДА</a:t>
            </a:r>
            <a:r>
              <a:rPr sz="3600" spc="-120" dirty="0">
                <a:solidFill>
                  <a:srgbClr val="001F5F"/>
                </a:solidFill>
                <a:latin typeface="Calibri"/>
                <a:cs typeface="Calibri"/>
              </a:rPr>
              <a:t>Г</a:t>
            </a:r>
            <a:r>
              <a:rPr sz="3600" spc="10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sz="3600" spc="-280" dirty="0">
                <a:solidFill>
                  <a:srgbClr val="001F5F"/>
                </a:solidFill>
                <a:latin typeface="Calibri"/>
                <a:cs typeface="Calibri"/>
              </a:rPr>
              <a:t>Г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АМ,	</a:t>
            </a:r>
            <a:r>
              <a:rPr sz="3600" spc="-5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sz="3600" spc="-30" dirty="0">
                <a:solidFill>
                  <a:srgbClr val="001F5F"/>
                </a:solidFill>
                <a:latin typeface="Calibri"/>
                <a:cs typeface="Calibri"/>
              </a:rPr>
              <a:t>Б</a:t>
            </a:r>
            <a:r>
              <a:rPr sz="3600" spc="-40" dirty="0">
                <a:solidFill>
                  <a:srgbClr val="001F5F"/>
                </a:solidFill>
                <a:latin typeface="Calibri"/>
                <a:cs typeface="Calibri"/>
              </a:rPr>
              <a:t>У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ЧАЮЩИМСЯ	В	</a:t>
            </a:r>
            <a:r>
              <a:rPr sz="3600" spc="-204" dirty="0">
                <a:solidFill>
                  <a:srgbClr val="001F5F"/>
                </a:solidFill>
                <a:latin typeface="Calibri"/>
                <a:cs typeface="Calibri"/>
              </a:rPr>
              <a:t>Р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АМ</a:t>
            </a:r>
            <a:r>
              <a:rPr sz="3600" spc="5" dirty="0">
                <a:solidFill>
                  <a:srgbClr val="001F5F"/>
                </a:solidFill>
                <a:latin typeface="Calibri"/>
                <a:cs typeface="Calibri"/>
              </a:rPr>
              <a:t>К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АХ	</a:t>
            </a:r>
            <a:r>
              <a:rPr sz="3600" spc="-5" dirty="0">
                <a:solidFill>
                  <a:srgbClr val="001F5F"/>
                </a:solidFill>
                <a:latin typeface="Calibri"/>
                <a:cs typeface="Calibri"/>
              </a:rPr>
              <a:t>НАП</a:t>
            </a:r>
            <a:r>
              <a:rPr sz="3600" spc="-210" dirty="0">
                <a:solidFill>
                  <a:srgbClr val="001F5F"/>
                </a:solidFill>
                <a:latin typeface="Calibri"/>
                <a:cs typeface="Calibri"/>
              </a:rPr>
              <a:t>Р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А</a:t>
            </a:r>
            <a:r>
              <a:rPr sz="3600" spc="1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ЛЕНИЙ	</a:t>
            </a:r>
            <a:r>
              <a:rPr sz="3600" spc="-5" dirty="0">
                <a:solidFill>
                  <a:srgbClr val="001F5F"/>
                </a:solidFill>
                <a:latin typeface="Calibri"/>
                <a:cs typeface="Calibri"/>
              </a:rPr>
              <a:t>Д</a:t>
            </a:r>
            <a:r>
              <a:rPr sz="3600" spc="-20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3600" spc="-5" dirty="0">
                <a:solidFill>
                  <a:srgbClr val="001F5F"/>
                </a:solidFill>
                <a:latin typeface="Calibri"/>
                <a:cs typeface="Calibri"/>
              </a:rPr>
              <a:t>ЯТ</a:t>
            </a:r>
            <a:r>
              <a:rPr sz="3600" spc="-40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ЛЬНОСТИ	</a:t>
            </a:r>
            <a:r>
              <a:rPr sz="3600" spc="-229" dirty="0">
                <a:solidFill>
                  <a:srgbClr val="001F5F"/>
                </a:solidFill>
                <a:latin typeface="Calibri"/>
                <a:cs typeface="Calibri"/>
              </a:rPr>
              <a:t>Р</a:t>
            </a:r>
            <a:r>
              <a:rPr sz="3600" spc="-5" dirty="0">
                <a:solidFill>
                  <a:srgbClr val="001F5F"/>
                </a:solidFill>
                <a:latin typeface="Calibri"/>
                <a:cs typeface="Calibri"/>
              </a:rPr>
              <a:t>ДШ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06127" y="7823764"/>
            <a:ext cx="57042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97860" algn="l"/>
                <a:tab pos="5105400" algn="l"/>
              </a:tabLst>
            </a:pPr>
            <a:r>
              <a:rPr sz="3600" spc="-5" dirty="0">
                <a:solidFill>
                  <a:srgbClr val="001F5F"/>
                </a:solidFill>
                <a:latin typeface="Calibri"/>
                <a:cs typeface="Calibri"/>
              </a:rPr>
              <a:t>ОР</a:t>
            </a:r>
            <a:r>
              <a:rPr sz="3600" spc="-275" dirty="0">
                <a:solidFill>
                  <a:srgbClr val="001F5F"/>
                </a:solidFill>
                <a:latin typeface="Calibri"/>
                <a:cs typeface="Calibri"/>
              </a:rPr>
              <a:t>Г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АНИ</a:t>
            </a:r>
            <a:r>
              <a:rPr sz="3600" spc="-20" dirty="0">
                <a:solidFill>
                  <a:srgbClr val="001F5F"/>
                </a:solidFill>
                <a:latin typeface="Calibri"/>
                <a:cs typeface="Calibri"/>
              </a:rPr>
              <a:t>З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АЦИЯ	</a:t>
            </a:r>
            <a:r>
              <a:rPr sz="3600" spc="-204" dirty="0">
                <a:solidFill>
                  <a:srgbClr val="001F5F"/>
                </a:solidFill>
                <a:latin typeface="Calibri"/>
                <a:cs typeface="Calibri"/>
              </a:rPr>
              <a:t>Р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АБ</a:t>
            </a:r>
            <a:r>
              <a:rPr sz="3600" spc="-80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sz="3600" spc="-5" dirty="0">
                <a:solidFill>
                  <a:srgbClr val="001F5F"/>
                </a:solidFill>
                <a:latin typeface="Calibri"/>
                <a:cs typeface="Calibri"/>
              </a:rPr>
              <a:t>Т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Ы	</a:t>
            </a:r>
            <a:r>
              <a:rPr sz="3600" spc="-10" dirty="0">
                <a:solidFill>
                  <a:srgbClr val="001F5F"/>
                </a:solidFill>
                <a:latin typeface="Calibri"/>
                <a:cs typeface="Calibri"/>
              </a:rPr>
              <a:t>ПО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06217" y="7823764"/>
            <a:ext cx="16510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5" dirty="0">
                <a:solidFill>
                  <a:srgbClr val="001F5F"/>
                </a:solidFill>
                <a:latin typeface="Calibri"/>
                <a:cs typeface="Calibri"/>
              </a:rPr>
              <a:t>З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АЩИТЕ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451173" y="7823764"/>
            <a:ext cx="10356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П</a:t>
            </a:r>
            <a:r>
              <a:rPr sz="3600" spc="-204" dirty="0">
                <a:solidFill>
                  <a:srgbClr val="001F5F"/>
                </a:solidFill>
                <a:latin typeface="Calibri"/>
                <a:cs typeface="Calibri"/>
              </a:rPr>
              <a:t>Р</a:t>
            </a:r>
            <a:r>
              <a:rPr sz="3600" spc="10" dirty="0">
                <a:solidFill>
                  <a:srgbClr val="001F5F"/>
                </a:solidFill>
                <a:latin typeface="Calibri"/>
                <a:cs typeface="Calibri"/>
              </a:rPr>
              <a:t>А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783115" y="7823764"/>
            <a:ext cx="13944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solidFill>
                  <a:srgbClr val="001F5F"/>
                </a:solidFill>
                <a:latin typeface="Calibri"/>
                <a:cs typeface="Calibri"/>
              </a:rPr>
              <a:t>ДЕТЕЙ,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473442" y="7823764"/>
            <a:ext cx="14998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04" dirty="0">
                <a:solidFill>
                  <a:srgbClr val="001F5F"/>
                </a:solidFill>
                <a:latin typeface="Calibri"/>
                <a:cs typeface="Calibri"/>
              </a:rPr>
              <a:t>Р</a:t>
            </a:r>
            <a:r>
              <a:rPr sz="3600" spc="10" dirty="0">
                <a:solidFill>
                  <a:srgbClr val="001F5F"/>
                </a:solidFill>
                <a:latin typeface="Calibri"/>
                <a:cs typeface="Calibri"/>
              </a:rPr>
              <a:t>А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Б</a:t>
            </a:r>
            <a:r>
              <a:rPr sz="3600" spc="-75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sz="3600" spc="-235" dirty="0">
                <a:solidFill>
                  <a:srgbClr val="001F5F"/>
                </a:solidFill>
                <a:latin typeface="Calibri"/>
                <a:cs typeface="Calibri"/>
              </a:rPr>
              <a:t>Т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А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270192" y="7823764"/>
            <a:ext cx="28416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7850" algn="l"/>
              </a:tabLst>
            </a:pP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С	</a:t>
            </a:r>
            <a:r>
              <a:rPr sz="3600" spc="-30" dirty="0">
                <a:solidFill>
                  <a:srgbClr val="001F5F"/>
                </a:solidFill>
                <a:latin typeface="Calibri"/>
                <a:cs typeface="Calibri"/>
              </a:rPr>
              <a:t>ЛИДЕРАМИ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06127" y="8372085"/>
            <a:ext cx="114490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93490" algn="l"/>
                <a:tab pos="7162165" algn="l"/>
                <a:tab pos="9673590" algn="l"/>
              </a:tabLst>
            </a:pPr>
            <a:r>
              <a:rPr sz="3600" spc="-15" dirty="0">
                <a:solidFill>
                  <a:srgbClr val="001F5F"/>
                </a:solidFill>
                <a:latin typeface="Calibri"/>
                <a:cs typeface="Calibri"/>
              </a:rPr>
              <a:t>НЕФОРМАЛЬНЫХ	</a:t>
            </a:r>
            <a:r>
              <a:rPr sz="3600" spc="-5" dirty="0">
                <a:solidFill>
                  <a:srgbClr val="001F5F"/>
                </a:solidFill>
                <a:latin typeface="Calibri"/>
                <a:cs typeface="Calibri"/>
              </a:rPr>
              <a:t>ГРУППИРОВОК,	</a:t>
            </a:r>
            <a:r>
              <a:rPr sz="3600" b="1" spc="-10" dirty="0">
                <a:solidFill>
                  <a:srgbClr val="001F5F"/>
                </a:solidFill>
                <a:latin typeface="Calibri"/>
                <a:cs typeface="Calibri"/>
              </a:rPr>
              <a:t>АКТИВНОЕ	</a:t>
            </a:r>
            <a:r>
              <a:rPr sz="3600" b="1" spc="-25" dirty="0">
                <a:solidFill>
                  <a:srgbClr val="001F5F"/>
                </a:solidFill>
                <a:latin typeface="Calibri"/>
                <a:cs typeface="Calibri"/>
              </a:rPr>
              <a:t>УЧАСТИЕ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310098" y="8372085"/>
            <a:ext cx="37985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47700" algn="l"/>
              </a:tabLst>
            </a:pP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В	</a:t>
            </a:r>
            <a:r>
              <a:rPr sz="3600" b="1" spc="-10" dirty="0">
                <a:solidFill>
                  <a:srgbClr val="001F5F"/>
                </a:solidFill>
                <a:latin typeface="Calibri"/>
                <a:cs typeface="Calibri"/>
              </a:rPr>
              <a:t>ДЕЯТЕЛЬНОСТИ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506127" y="8921397"/>
            <a:ext cx="97383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25" dirty="0">
                <a:solidFill>
                  <a:srgbClr val="001F5F"/>
                </a:solidFill>
                <a:latin typeface="Calibri"/>
                <a:cs typeface="Calibri"/>
              </a:rPr>
              <a:t>РОССИЙСКОГО</a:t>
            </a:r>
            <a:r>
              <a:rPr sz="36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ДВИЖЕНИЯ</a:t>
            </a:r>
            <a:r>
              <a:rPr sz="36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001F5F"/>
                </a:solidFill>
                <a:latin typeface="Calibri"/>
                <a:cs typeface="Calibri"/>
              </a:rPr>
              <a:t>ДЕТЕЙ</a:t>
            </a:r>
            <a:r>
              <a:rPr sz="36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И</a:t>
            </a:r>
            <a:r>
              <a:rPr sz="36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spc="-25" dirty="0">
                <a:solidFill>
                  <a:srgbClr val="001F5F"/>
                </a:solidFill>
                <a:latin typeface="Calibri"/>
                <a:cs typeface="Calibri"/>
              </a:rPr>
              <a:t>МОЛОДЕЖИ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751766" y="10018624"/>
            <a:ext cx="80645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6445" indent="-75438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766445" algn="l"/>
                <a:tab pos="767080" algn="l"/>
                <a:tab pos="4912360" algn="l"/>
              </a:tabLst>
            </a:pPr>
            <a:r>
              <a:rPr sz="3600" b="1" spc="-30" dirty="0">
                <a:solidFill>
                  <a:srgbClr val="001F5F"/>
                </a:solidFill>
                <a:latin typeface="Calibri"/>
                <a:cs typeface="Calibri"/>
              </a:rPr>
              <a:t>КООРДИНАЦИЯ	</a:t>
            </a:r>
            <a:r>
              <a:rPr sz="3600" b="1" spc="-10" dirty="0">
                <a:solidFill>
                  <a:srgbClr val="001F5F"/>
                </a:solidFill>
                <a:latin typeface="Calibri"/>
                <a:cs typeface="Calibri"/>
              </a:rPr>
              <a:t>ДЕЯТЕЛЬНОСТИ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824543" y="10018624"/>
            <a:ext cx="72859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39720" algn="l"/>
                <a:tab pos="4171315" algn="l"/>
              </a:tabLst>
            </a:pPr>
            <a:r>
              <a:rPr sz="3600" b="1" spc="-20" dirty="0">
                <a:solidFill>
                  <a:srgbClr val="001F5F"/>
                </a:solidFill>
                <a:latin typeface="Calibri"/>
                <a:cs typeface="Calibri"/>
              </a:rPr>
              <a:t>ДЕТСКИХ	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И	</a:t>
            </a:r>
            <a:r>
              <a:rPr sz="3600" b="1" spc="-20" dirty="0">
                <a:solidFill>
                  <a:srgbClr val="001F5F"/>
                </a:solidFill>
                <a:latin typeface="Calibri"/>
                <a:cs typeface="Calibri"/>
              </a:rPr>
              <a:t>МОЛОДЕЖНЫХ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506127" y="10569993"/>
            <a:ext cx="133324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001F5F"/>
                </a:solidFill>
                <a:latin typeface="Calibri"/>
                <a:cs typeface="Calibri"/>
              </a:rPr>
              <a:t>ФОРМИРОВАНИЙ</a:t>
            </a:r>
            <a:r>
              <a:rPr sz="3600" spc="-5" dirty="0">
                <a:solidFill>
                  <a:srgbClr val="001F5F"/>
                </a:solidFill>
                <a:latin typeface="Calibri"/>
                <a:cs typeface="Calibri"/>
              </a:rPr>
              <a:t>,</a:t>
            </a:r>
            <a:r>
              <a:rPr sz="36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spc="-15" dirty="0">
                <a:solidFill>
                  <a:srgbClr val="001F5F"/>
                </a:solidFill>
                <a:latin typeface="Calibri"/>
                <a:cs typeface="Calibri"/>
              </a:rPr>
              <a:t>ОСУЩЕСТВЛЯЮЩИХ</a:t>
            </a:r>
            <a:r>
              <a:rPr sz="360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001F5F"/>
                </a:solidFill>
                <a:latin typeface="Calibri"/>
                <a:cs typeface="Calibri"/>
              </a:rPr>
              <a:t>ДЕЯТЕЛЬНОСТЬ</a:t>
            </a:r>
            <a:r>
              <a:rPr sz="36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spc="-5" dirty="0">
                <a:solidFill>
                  <a:srgbClr val="001F5F"/>
                </a:solidFill>
                <a:latin typeface="Calibri"/>
                <a:cs typeface="Calibri"/>
              </a:rPr>
              <a:t>НА</a:t>
            </a:r>
            <a:r>
              <a:rPr sz="36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spc="-15" dirty="0">
                <a:solidFill>
                  <a:srgbClr val="001F5F"/>
                </a:solidFill>
                <a:latin typeface="Calibri"/>
                <a:cs typeface="Calibri"/>
              </a:rPr>
              <a:t>БАЗЕ</a:t>
            </a:r>
            <a:r>
              <a:rPr sz="36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ОО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0328" y="768203"/>
            <a:ext cx="10408920" cy="1854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40" dirty="0"/>
              <a:t>Основные</a:t>
            </a:r>
            <a:r>
              <a:rPr sz="4000" spc="160" dirty="0"/>
              <a:t> </a:t>
            </a:r>
            <a:r>
              <a:rPr sz="4000" spc="40" dirty="0"/>
              <a:t>фокусы</a:t>
            </a:r>
            <a:r>
              <a:rPr sz="4000" spc="160" dirty="0"/>
              <a:t> </a:t>
            </a:r>
            <a:r>
              <a:rPr sz="4000" spc="40" dirty="0"/>
              <a:t>рабочей</a:t>
            </a:r>
            <a:endParaRPr sz="4000"/>
          </a:p>
          <a:p>
            <a:pPr marL="12700" marR="5080">
              <a:lnSpc>
                <a:spcPct val="100000"/>
              </a:lnSpc>
            </a:pPr>
            <a:r>
              <a:rPr sz="4000" spc="40" dirty="0"/>
              <a:t>программы</a:t>
            </a:r>
            <a:r>
              <a:rPr sz="4000" spc="165" dirty="0"/>
              <a:t> </a:t>
            </a:r>
            <a:r>
              <a:rPr sz="4000" spc="50" dirty="0"/>
              <a:t>воспитания</a:t>
            </a:r>
            <a:r>
              <a:rPr sz="4000" spc="180" dirty="0"/>
              <a:t> </a:t>
            </a:r>
            <a:r>
              <a:rPr sz="4000" spc="-5" dirty="0"/>
              <a:t>и</a:t>
            </a:r>
            <a:r>
              <a:rPr sz="4000" spc="114" dirty="0"/>
              <a:t> </a:t>
            </a:r>
            <a:r>
              <a:rPr sz="4000" spc="45" dirty="0"/>
              <a:t>календарного </a:t>
            </a:r>
            <a:r>
              <a:rPr sz="4000" spc="-1095" dirty="0"/>
              <a:t> </a:t>
            </a:r>
            <a:r>
              <a:rPr sz="4000" spc="40" dirty="0"/>
              <a:t>плана</a:t>
            </a:r>
            <a:r>
              <a:rPr sz="4000" spc="140" dirty="0"/>
              <a:t> </a:t>
            </a:r>
            <a:r>
              <a:rPr sz="4000" spc="45" dirty="0"/>
              <a:t>воспитательной</a:t>
            </a:r>
            <a:r>
              <a:rPr sz="4000" spc="185" dirty="0"/>
              <a:t> </a:t>
            </a:r>
            <a:r>
              <a:rPr sz="4000" spc="35" dirty="0"/>
              <a:t>работы</a:t>
            </a:r>
            <a:r>
              <a:rPr sz="4000" spc="155" dirty="0"/>
              <a:t> </a:t>
            </a:r>
            <a:r>
              <a:rPr sz="4000" spc="20" dirty="0"/>
              <a:t>на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2660328" y="2597211"/>
            <a:ext cx="12564110" cy="2175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50" dirty="0">
                <a:solidFill>
                  <a:srgbClr val="FFFFFF"/>
                </a:solidFill>
                <a:latin typeface="Arial"/>
                <a:cs typeface="Arial"/>
              </a:rPr>
              <a:t>2022-2023</a:t>
            </a:r>
            <a:r>
              <a:rPr sz="4000" b="1" spc="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b="1" spc="40" dirty="0">
                <a:solidFill>
                  <a:srgbClr val="FFFFFF"/>
                </a:solidFill>
                <a:latin typeface="Arial"/>
                <a:cs typeface="Arial"/>
              </a:rPr>
              <a:t>учебный</a:t>
            </a:r>
            <a:r>
              <a:rPr sz="4000" b="1" spc="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b="1" spc="30" dirty="0">
                <a:solidFill>
                  <a:srgbClr val="FFFFFF"/>
                </a:solidFill>
                <a:latin typeface="Arial"/>
                <a:cs typeface="Arial"/>
              </a:rPr>
              <a:t>год</a:t>
            </a:r>
            <a:endParaRPr sz="4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850">
              <a:latin typeface="Arial"/>
              <a:cs typeface="Arial"/>
            </a:endParaRPr>
          </a:p>
          <a:p>
            <a:pPr marL="103505" marR="5080">
              <a:lnSpc>
                <a:spcPct val="100000"/>
              </a:lnSpc>
              <a:spcBef>
                <a:spcPts val="5"/>
              </a:spcBef>
              <a:tabLst>
                <a:tab pos="8162925" algn="l"/>
                <a:tab pos="9446260" algn="l"/>
                <a:tab pos="12139295" algn="l"/>
              </a:tabLst>
            </a:pPr>
            <a:r>
              <a:rPr sz="3200" b="1" spc="-5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3200" b="1" spc="-90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3200" b="1" dirty="0">
                <a:solidFill>
                  <a:srgbClr val="001F5F"/>
                </a:solidFill>
                <a:latin typeface="Arial"/>
                <a:cs typeface="Arial"/>
              </a:rPr>
              <a:t>ча</a:t>
            </a:r>
            <a:r>
              <a:rPr sz="3200" b="1" spc="-40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3200" b="1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3200" b="1" spc="4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3200" b="1" spc="-35" dirty="0">
                <a:solidFill>
                  <a:srgbClr val="001F5F"/>
                </a:solidFill>
                <a:latin typeface="Arial"/>
                <a:cs typeface="Arial"/>
              </a:rPr>
              <a:t>ю</a:t>
            </a:r>
            <a:r>
              <a:rPr sz="3200" b="1" spc="-15" dirty="0">
                <a:solidFill>
                  <a:srgbClr val="001F5F"/>
                </a:solidFill>
                <a:latin typeface="Arial"/>
                <a:cs typeface="Arial"/>
              </a:rPr>
              <a:t>б</a:t>
            </a:r>
            <a:r>
              <a:rPr sz="3200" b="1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3200" b="1" spc="-55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3200" b="1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3200" b="1" spc="4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001F5F"/>
                </a:solidFill>
                <a:latin typeface="Arial"/>
                <a:cs typeface="Arial"/>
              </a:rPr>
              <a:t>ме</a:t>
            </a:r>
            <a:r>
              <a:rPr sz="3200" b="1" spc="-15" dirty="0">
                <a:solidFill>
                  <a:srgbClr val="001F5F"/>
                </a:solidFill>
                <a:latin typeface="Arial"/>
                <a:cs typeface="Arial"/>
              </a:rPr>
              <a:t>ро</a:t>
            </a:r>
            <a:r>
              <a:rPr sz="3200" b="1" dirty="0">
                <a:solidFill>
                  <a:srgbClr val="001F5F"/>
                </a:solidFill>
                <a:latin typeface="Arial"/>
                <a:cs typeface="Arial"/>
              </a:rPr>
              <a:t>при</a:t>
            </a:r>
            <a:r>
              <a:rPr sz="3200" b="1" spc="-20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sz="3200" b="1" spc="-1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3200" b="1" spc="-20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3200" b="1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sz="3200" b="1" spc="4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3200" b="1" spc="4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</a:t>
            </a:r>
            <a:r>
              <a:rPr sz="3200" spc="-90" dirty="0">
                <a:solidFill>
                  <a:srgbClr val="001F5F"/>
                </a:solidFill>
                <a:latin typeface="Microsoft Sans Serif"/>
                <a:cs typeface="Microsoft Sans Serif"/>
              </a:rPr>
              <a:t>о</a:t>
            </a:r>
            <a:r>
              <a:rPr sz="32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лжн</a:t>
            </a:r>
            <a:r>
              <a:rPr sz="32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о</a:t>
            </a:r>
            <a:r>
              <a:rPr sz="32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32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3200" spc="-85" dirty="0">
                <a:solidFill>
                  <a:srgbClr val="001F5F"/>
                </a:solidFill>
                <a:latin typeface="Microsoft Sans Serif"/>
                <a:cs typeface="Microsoft Sans Serif"/>
              </a:rPr>
              <a:t>м</a:t>
            </a:r>
            <a:r>
              <a:rPr sz="3200" spc="-125" dirty="0">
                <a:solidFill>
                  <a:srgbClr val="001F5F"/>
                </a:solidFill>
                <a:latin typeface="Microsoft Sans Serif"/>
                <a:cs typeface="Microsoft Sans Serif"/>
              </a:rPr>
              <a:t>е</a:t>
            </a:r>
            <a:r>
              <a:rPr sz="32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ть</a:t>
            </a:r>
            <a:r>
              <a:rPr sz="32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32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</a:t>
            </a:r>
            <a:r>
              <a:rPr sz="3200" spc="-110" dirty="0">
                <a:solidFill>
                  <a:srgbClr val="001F5F"/>
                </a:solidFill>
                <a:latin typeface="Microsoft Sans Serif"/>
                <a:cs typeface="Microsoft Sans Serif"/>
              </a:rPr>
              <a:t>о</a:t>
            </a:r>
            <a:r>
              <a:rPr sz="32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</a:t>
            </a:r>
            <a:r>
              <a:rPr sz="3200" spc="-90" dirty="0">
                <a:solidFill>
                  <a:srgbClr val="001F5F"/>
                </a:solidFill>
                <a:latin typeface="Microsoft Sans Serif"/>
                <a:cs typeface="Microsoft Sans Serif"/>
              </a:rPr>
              <a:t>о</a:t>
            </a:r>
            <a:r>
              <a:rPr sz="32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лже</a:t>
            </a:r>
            <a:r>
              <a:rPr sz="3200"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н</a:t>
            </a:r>
            <a:r>
              <a:rPr sz="3200" dirty="0">
                <a:solidFill>
                  <a:srgbClr val="001F5F"/>
                </a:solidFill>
                <a:latin typeface="Microsoft Sans Serif"/>
                <a:cs typeface="Microsoft Sans Serif"/>
              </a:rPr>
              <a:t>ие	</a:t>
            </a:r>
            <a:r>
              <a:rPr sz="3200"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  </a:t>
            </a:r>
            <a:r>
              <a:rPr sz="32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стенами</a:t>
            </a:r>
            <a:r>
              <a:rPr sz="32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32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школы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51766" y="5234299"/>
            <a:ext cx="12476480" cy="2465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647825" algn="l"/>
                <a:tab pos="3927475" algn="l"/>
                <a:tab pos="4371340" algn="l"/>
                <a:tab pos="7573645" algn="l"/>
                <a:tab pos="10223500" algn="l"/>
              </a:tabLst>
            </a:pPr>
            <a:r>
              <a:rPr sz="3200" b="1" spc="-5" dirty="0">
                <a:solidFill>
                  <a:srgbClr val="001F5F"/>
                </a:solidFill>
                <a:latin typeface="Arial"/>
                <a:cs typeface="Arial"/>
              </a:rPr>
              <a:t>За</a:t>
            </a:r>
            <a:r>
              <a:rPr sz="3200" b="1" spc="-15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3200" b="1" spc="-9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3200" b="1" dirty="0">
                <a:solidFill>
                  <a:srgbClr val="001F5F"/>
                </a:solidFill>
                <a:latin typeface="Arial"/>
                <a:cs typeface="Arial"/>
              </a:rPr>
              <a:t>ча	</a:t>
            </a:r>
            <a:r>
              <a:rPr sz="3200" b="1" spc="-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3200" b="1" spc="-2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3200" b="1" spc="-55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3200" b="1" spc="-4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3200" b="1" spc="-1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3200" b="1" dirty="0">
                <a:solidFill>
                  <a:srgbClr val="001F5F"/>
                </a:solidFill>
                <a:latin typeface="Arial"/>
                <a:cs typeface="Arial"/>
              </a:rPr>
              <a:t>ника	</a:t>
            </a:r>
            <a:r>
              <a:rPr sz="3200" spc="840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32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32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с</a:t>
            </a:r>
            <a:r>
              <a:rPr sz="3200" spc="-95" dirty="0">
                <a:solidFill>
                  <a:srgbClr val="001F5F"/>
                </a:solidFill>
                <a:latin typeface="Microsoft Sans Serif"/>
                <a:cs typeface="Microsoft Sans Serif"/>
              </a:rPr>
              <a:t>о</a:t>
            </a:r>
            <a:r>
              <a:rPr sz="32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де</a:t>
            </a:r>
            <a:r>
              <a:rPr sz="32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й</a:t>
            </a:r>
            <a:r>
              <a:rPr sz="3200" dirty="0">
                <a:solidFill>
                  <a:srgbClr val="001F5F"/>
                </a:solidFill>
                <a:latin typeface="Microsoft Sans Serif"/>
                <a:cs typeface="Microsoft Sans Serif"/>
              </a:rPr>
              <a:t>ст</a:t>
            </a:r>
            <a:r>
              <a:rPr sz="32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32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</a:t>
            </a:r>
            <a:r>
              <a:rPr sz="32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3200" spc="-80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32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ть</a:t>
            </a:r>
            <a:r>
              <a:rPr sz="32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3200" spc="-140" dirty="0">
                <a:solidFill>
                  <a:srgbClr val="001F5F"/>
                </a:solidFill>
                <a:latin typeface="Microsoft Sans Serif"/>
                <a:cs typeface="Microsoft Sans Serif"/>
              </a:rPr>
              <a:t>г</a:t>
            </a:r>
            <a:r>
              <a:rPr sz="32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32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</a:t>
            </a:r>
            <a:r>
              <a:rPr sz="32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м</a:t>
            </a:r>
            <a:r>
              <a:rPr sz="32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о</a:t>
            </a:r>
            <a:r>
              <a:rPr sz="32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нич</a:t>
            </a:r>
            <a:r>
              <a:rPr sz="32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н</a:t>
            </a:r>
            <a:r>
              <a:rPr sz="32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</a:t>
            </a:r>
            <a:r>
              <a:rPr sz="3200" dirty="0">
                <a:solidFill>
                  <a:srgbClr val="001F5F"/>
                </a:solidFill>
                <a:latin typeface="Microsoft Sans Serif"/>
                <a:cs typeface="Microsoft Sans Serif"/>
              </a:rPr>
              <a:t>й	</a:t>
            </a:r>
            <a:r>
              <a:rPr sz="32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р</a:t>
            </a:r>
            <a:r>
              <a:rPr sz="32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е</a:t>
            </a:r>
            <a:r>
              <a:rPr sz="32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ализ</a:t>
            </a:r>
            <a:r>
              <a:rPr sz="32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32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ции  </a:t>
            </a:r>
            <a:r>
              <a:rPr sz="32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линейки</a:t>
            </a:r>
            <a:r>
              <a:rPr sz="32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федеральных</a:t>
            </a:r>
            <a:r>
              <a:rPr sz="32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32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концепций</a:t>
            </a:r>
            <a:r>
              <a:rPr sz="32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32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вместе</a:t>
            </a:r>
            <a:r>
              <a:rPr sz="32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3200" spc="-200" dirty="0">
                <a:solidFill>
                  <a:srgbClr val="001F5F"/>
                </a:solidFill>
                <a:latin typeface="Microsoft Sans Serif"/>
                <a:cs typeface="Microsoft Sans Serif"/>
              </a:rPr>
              <a:t>к</a:t>
            </a:r>
            <a:r>
              <a:rPr sz="32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3200" spc="-8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КОМАНДОЙ</a:t>
            </a:r>
            <a:r>
              <a:rPr sz="32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32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школы</a:t>
            </a:r>
            <a:endParaRPr sz="3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35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tabLst>
                <a:tab pos="3482340" algn="l"/>
                <a:tab pos="6563995" algn="l"/>
                <a:tab pos="7419340" algn="l"/>
                <a:tab pos="10803890" algn="l"/>
              </a:tabLst>
            </a:pPr>
            <a:r>
              <a:rPr sz="3200" b="1" spc="-90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3200" b="1" spc="-4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3200" b="1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3200" b="1" spc="-1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3200" b="1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3200" b="1" spc="-2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3200" b="1" spc="-5" dirty="0">
                <a:solidFill>
                  <a:srgbClr val="001F5F"/>
                </a:solidFill>
                <a:latin typeface="Arial"/>
                <a:cs typeface="Arial"/>
              </a:rPr>
              <a:t>ль</a:t>
            </a:r>
            <a:r>
              <a:rPr sz="3200" b="1" spc="-2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3200" b="1" spc="-35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3200" b="1" spc="-2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3200" b="1" dirty="0">
                <a:solidFill>
                  <a:srgbClr val="001F5F"/>
                </a:solidFill>
                <a:latin typeface="Arial"/>
                <a:cs typeface="Arial"/>
              </a:rPr>
              <a:t>е	</a:t>
            </a:r>
            <a:r>
              <a:rPr sz="3200" b="1" spc="-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3200" b="1" spc="-1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3200" b="1" spc="-2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3200" b="1" dirty="0">
                <a:solidFill>
                  <a:srgbClr val="001F5F"/>
                </a:solidFill>
                <a:latin typeface="Arial"/>
                <a:cs typeface="Arial"/>
              </a:rPr>
              <a:t>бщ</a:t>
            </a:r>
            <a:r>
              <a:rPr sz="3200" b="1" spc="-5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3200" b="1" spc="-2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3200" b="1" spc="-1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3200" b="1" spc="-55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3200" b="1" dirty="0">
                <a:solidFill>
                  <a:srgbClr val="001F5F"/>
                </a:solidFill>
                <a:latin typeface="Arial"/>
                <a:cs typeface="Arial"/>
              </a:rPr>
              <a:t>о	</a:t>
            </a:r>
            <a:r>
              <a:rPr sz="3200" spc="844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32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32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3200" spc="-100" dirty="0">
                <a:solidFill>
                  <a:srgbClr val="001F5F"/>
                </a:solidFill>
                <a:latin typeface="Microsoft Sans Serif"/>
                <a:cs typeface="Microsoft Sans Serif"/>
              </a:rPr>
              <a:t>о</a:t>
            </a:r>
            <a:r>
              <a:rPr sz="32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л</a:t>
            </a:r>
            <a:r>
              <a:rPr sz="32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</a:t>
            </a:r>
            <a:r>
              <a:rPr sz="32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оп</a:t>
            </a:r>
            <a:r>
              <a:rPr sz="32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р</a:t>
            </a:r>
            <a:r>
              <a:rPr sz="32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ав</a:t>
            </a:r>
            <a:r>
              <a:rPr sz="32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н</a:t>
            </a:r>
            <a:r>
              <a:rPr sz="32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ый</a:t>
            </a:r>
            <a:r>
              <a:rPr sz="32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32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32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ч</a:t>
            </a:r>
            <a:r>
              <a:rPr sz="32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аст</a:t>
            </a:r>
            <a:r>
              <a:rPr sz="32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н</a:t>
            </a:r>
            <a:r>
              <a:rPr sz="3200" spc="-75" dirty="0">
                <a:solidFill>
                  <a:srgbClr val="001F5F"/>
                </a:solidFill>
                <a:latin typeface="Microsoft Sans Serif"/>
                <a:cs typeface="Microsoft Sans Serif"/>
              </a:rPr>
              <a:t>ик  </a:t>
            </a:r>
            <a:r>
              <a:rPr sz="32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воспитательной</a:t>
            </a:r>
            <a:r>
              <a:rPr sz="32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32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работы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51766" y="8160559"/>
            <a:ext cx="12475210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752600" algn="l"/>
                <a:tab pos="3500754" algn="l"/>
                <a:tab pos="5838825" algn="l"/>
                <a:tab pos="6236335" algn="l"/>
                <a:tab pos="7524750" algn="l"/>
                <a:tab pos="9549765" algn="l"/>
                <a:tab pos="9949180" algn="l"/>
              </a:tabLst>
            </a:pPr>
            <a:r>
              <a:rPr sz="3200" b="1" spc="30" dirty="0">
                <a:solidFill>
                  <a:srgbClr val="001F5F"/>
                </a:solidFill>
                <a:latin typeface="Arial"/>
                <a:cs typeface="Arial"/>
              </a:rPr>
              <a:t>Ц</a:t>
            </a:r>
            <a:r>
              <a:rPr sz="3200" b="1" spc="-5" dirty="0">
                <a:solidFill>
                  <a:srgbClr val="001F5F"/>
                </a:solidFill>
                <a:latin typeface="Arial"/>
                <a:cs typeface="Arial"/>
              </a:rPr>
              <a:t>ент</a:t>
            </a:r>
            <a:r>
              <a:rPr sz="3200" b="1" spc="-20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3200" b="1" dirty="0">
                <a:solidFill>
                  <a:srgbClr val="001F5F"/>
                </a:solidFill>
                <a:latin typeface="Arial"/>
                <a:cs typeface="Arial"/>
              </a:rPr>
              <a:t>ы	д</a:t>
            </a:r>
            <a:r>
              <a:rPr sz="3200" b="1" spc="-5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3200" b="1" spc="-4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3200" b="1" spc="-2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3200" b="1" spc="-5" dirty="0">
                <a:solidFill>
                  <a:srgbClr val="001F5F"/>
                </a:solidFill>
                <a:latin typeface="Arial"/>
                <a:cs typeface="Arial"/>
              </a:rPr>
              <a:t>ки</a:t>
            </a:r>
            <a:r>
              <a:rPr sz="3200" b="1" dirty="0">
                <a:solidFill>
                  <a:srgbClr val="001F5F"/>
                </a:solidFill>
                <a:latin typeface="Arial"/>
                <a:cs typeface="Arial"/>
              </a:rPr>
              <a:t>х	и</a:t>
            </a:r>
            <a:r>
              <a:rPr sz="3200" b="1" spc="-2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3200" b="1" dirty="0">
                <a:solidFill>
                  <a:srgbClr val="001F5F"/>
                </a:solidFill>
                <a:latin typeface="Arial"/>
                <a:cs typeface="Arial"/>
              </a:rPr>
              <a:t>ици</a:t>
            </a:r>
            <a:r>
              <a:rPr sz="3200" b="1" spc="-2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3200" b="1" spc="-1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3200" b="1" spc="-20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3200" b="1" dirty="0">
                <a:solidFill>
                  <a:srgbClr val="001F5F"/>
                </a:solidFill>
                <a:latin typeface="Arial"/>
                <a:cs typeface="Arial"/>
              </a:rPr>
              <a:t>в	</a:t>
            </a:r>
            <a:r>
              <a:rPr sz="3200" spc="840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32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32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м</a:t>
            </a:r>
            <a:r>
              <a:rPr sz="32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е</a:t>
            </a:r>
            <a:r>
              <a:rPr sz="3200" dirty="0">
                <a:solidFill>
                  <a:srgbClr val="001F5F"/>
                </a:solidFill>
                <a:latin typeface="Microsoft Sans Serif"/>
                <a:cs typeface="Microsoft Sans Serif"/>
              </a:rPr>
              <a:t>с</a:t>
            </a:r>
            <a:r>
              <a:rPr sz="32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т</a:t>
            </a:r>
            <a:r>
              <a:rPr sz="3200" dirty="0">
                <a:solidFill>
                  <a:srgbClr val="001F5F"/>
                </a:solidFill>
                <a:latin typeface="Microsoft Sans Serif"/>
                <a:cs typeface="Microsoft Sans Serif"/>
              </a:rPr>
              <a:t>о	</a:t>
            </a:r>
            <a:r>
              <a:rPr sz="32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р</a:t>
            </a:r>
            <a:r>
              <a:rPr sz="3200" spc="-60" dirty="0">
                <a:solidFill>
                  <a:srgbClr val="001F5F"/>
                </a:solidFill>
                <a:latin typeface="Microsoft Sans Serif"/>
                <a:cs typeface="Microsoft Sans Serif"/>
              </a:rPr>
              <a:t>о</a:t>
            </a:r>
            <a:r>
              <a:rPr sz="32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жде</a:t>
            </a:r>
            <a:r>
              <a:rPr sz="32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н</a:t>
            </a:r>
            <a:r>
              <a:rPr sz="3200" dirty="0">
                <a:solidFill>
                  <a:srgbClr val="001F5F"/>
                </a:solidFill>
                <a:latin typeface="Microsoft Sans Serif"/>
                <a:cs typeface="Microsoft Sans Serif"/>
              </a:rPr>
              <a:t>ия	и	</a:t>
            </a:r>
            <a:r>
              <a:rPr sz="32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</a:t>
            </a:r>
            <a:r>
              <a:rPr sz="3200" spc="-95" dirty="0">
                <a:solidFill>
                  <a:srgbClr val="001F5F"/>
                </a:solidFill>
                <a:latin typeface="Microsoft Sans Serif"/>
                <a:cs typeface="Microsoft Sans Serif"/>
              </a:rPr>
              <a:t>о</a:t>
            </a:r>
            <a:r>
              <a:rPr sz="32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движе</a:t>
            </a:r>
            <a:r>
              <a:rPr sz="32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н</a:t>
            </a:r>
            <a:r>
              <a:rPr sz="3200" dirty="0">
                <a:solidFill>
                  <a:srgbClr val="001F5F"/>
                </a:solidFill>
                <a:latin typeface="Microsoft Sans Serif"/>
                <a:cs typeface="Microsoft Sans Serif"/>
              </a:rPr>
              <a:t>ия  </a:t>
            </a:r>
            <a:r>
              <a:rPr sz="32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инициатив</a:t>
            </a:r>
            <a:r>
              <a:rPr sz="32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32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школьников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57651" y="9623917"/>
            <a:ext cx="7568565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68325">
              <a:lnSpc>
                <a:spcPct val="100000"/>
              </a:lnSpc>
              <a:spcBef>
                <a:spcPts val="100"/>
              </a:spcBef>
              <a:tabLst>
                <a:tab pos="3651885" algn="l"/>
                <a:tab pos="5774690" algn="l"/>
                <a:tab pos="7327900" algn="l"/>
              </a:tabLst>
            </a:pPr>
            <a:r>
              <a:rPr sz="3200" b="1" spc="-5" dirty="0">
                <a:solidFill>
                  <a:srgbClr val="001F5F"/>
                </a:solidFill>
                <a:latin typeface="Arial"/>
                <a:cs typeface="Arial"/>
              </a:rPr>
              <a:t>со</a:t>
            </a:r>
            <a:r>
              <a:rPr sz="3200" b="1" spc="-15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3200" b="1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3200" b="1" spc="-2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3200" b="1" spc="-55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3200" b="1" spc="-4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3200" b="1" dirty="0">
                <a:solidFill>
                  <a:srgbClr val="001F5F"/>
                </a:solidFill>
                <a:latin typeface="Arial"/>
                <a:cs typeface="Arial"/>
              </a:rPr>
              <a:t>ж</a:t>
            </a:r>
            <a:r>
              <a:rPr sz="3200" b="1" spc="-10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3200" b="1" spc="-5" dirty="0">
                <a:solidFill>
                  <a:srgbClr val="001F5F"/>
                </a:solidFill>
                <a:latin typeface="Arial"/>
                <a:cs typeface="Arial"/>
              </a:rPr>
              <a:t>ен</a:t>
            </a:r>
            <a:r>
              <a:rPr sz="3200" b="1" spc="-1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3200" b="1" dirty="0">
                <a:solidFill>
                  <a:srgbClr val="001F5F"/>
                </a:solidFill>
                <a:latin typeface="Arial"/>
                <a:cs typeface="Arial"/>
              </a:rPr>
              <a:t>е:	</a:t>
            </a:r>
            <a:r>
              <a:rPr sz="3200" spc="-130" dirty="0">
                <a:solidFill>
                  <a:srgbClr val="001F5F"/>
                </a:solidFill>
                <a:latin typeface="Microsoft Sans Serif"/>
                <a:cs typeface="Microsoft Sans Serif"/>
              </a:rPr>
              <a:t>к</a:t>
            </a:r>
            <a:r>
              <a:rPr sz="3200" spc="-80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32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ч</a:t>
            </a:r>
            <a:r>
              <a:rPr sz="32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е</a:t>
            </a:r>
            <a:r>
              <a:rPr sz="3200" dirty="0">
                <a:solidFill>
                  <a:srgbClr val="001F5F"/>
                </a:solidFill>
                <a:latin typeface="Microsoft Sans Serif"/>
                <a:cs typeface="Microsoft Sans Serif"/>
              </a:rPr>
              <a:t>ст</a:t>
            </a:r>
            <a:r>
              <a:rPr sz="32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32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о,  </a:t>
            </a:r>
            <a:r>
              <a:rPr sz="3200" dirty="0">
                <a:solidFill>
                  <a:srgbClr val="001F5F"/>
                </a:solidFill>
                <a:latin typeface="Microsoft Sans Serif"/>
                <a:cs typeface="Microsoft Sans Serif"/>
              </a:rPr>
              <a:t>сис</a:t>
            </a:r>
            <a:r>
              <a:rPr sz="32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т</a:t>
            </a:r>
            <a:r>
              <a:rPr sz="32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е</a:t>
            </a:r>
            <a:r>
              <a:rPr sz="3200"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м</a:t>
            </a:r>
            <a:r>
              <a:rPr sz="3200" spc="-60" dirty="0">
                <a:solidFill>
                  <a:srgbClr val="001F5F"/>
                </a:solidFill>
                <a:latin typeface="Microsoft Sans Serif"/>
                <a:cs typeface="Microsoft Sans Serif"/>
              </a:rPr>
              <a:t>н</a:t>
            </a:r>
            <a:r>
              <a:rPr sz="32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ость</a:t>
            </a:r>
            <a:r>
              <a:rPr sz="3200" dirty="0">
                <a:solidFill>
                  <a:srgbClr val="001F5F"/>
                </a:solidFill>
                <a:latin typeface="Microsoft Sans Serif"/>
                <a:cs typeface="Microsoft Sans Serif"/>
              </a:rPr>
              <a:t>,	</a:t>
            </a:r>
            <a:r>
              <a:rPr sz="32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3200" spc="-170" dirty="0">
                <a:solidFill>
                  <a:srgbClr val="001F5F"/>
                </a:solidFill>
                <a:latin typeface="Microsoft Sans Serif"/>
                <a:cs typeface="Microsoft Sans Serif"/>
              </a:rPr>
              <a:t>к</a:t>
            </a:r>
            <a:r>
              <a:rPr sz="32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т</a:t>
            </a:r>
            <a:r>
              <a:rPr sz="32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32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3200" dirty="0">
                <a:solidFill>
                  <a:srgbClr val="001F5F"/>
                </a:solidFill>
                <a:latin typeface="Microsoft Sans Serif"/>
                <a:cs typeface="Microsoft Sans Serif"/>
              </a:rPr>
              <a:t>ль</a:t>
            </a:r>
            <a:r>
              <a:rPr sz="32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н</a:t>
            </a:r>
            <a:r>
              <a:rPr sz="32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ост</a:t>
            </a:r>
            <a:r>
              <a:rPr sz="3200" dirty="0">
                <a:solidFill>
                  <a:srgbClr val="001F5F"/>
                </a:solidFill>
                <a:latin typeface="Microsoft Sans Serif"/>
                <a:cs typeface="Microsoft Sans Serif"/>
              </a:rPr>
              <a:t>ь	и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51766" y="9623917"/>
            <a:ext cx="3775075" cy="1550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200" b="1" spc="-15" dirty="0">
                <a:solidFill>
                  <a:srgbClr val="001F5F"/>
                </a:solidFill>
                <a:latin typeface="Arial"/>
                <a:cs typeface="Arial"/>
              </a:rPr>
              <a:t>Информационное </a:t>
            </a:r>
            <a:r>
              <a:rPr sz="3200" b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</a:t>
            </a:r>
            <a:r>
              <a:rPr sz="3200" spc="-95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3200" spc="-60" dirty="0">
                <a:solidFill>
                  <a:srgbClr val="001F5F"/>
                </a:solidFill>
                <a:latin typeface="Microsoft Sans Serif"/>
                <a:cs typeface="Microsoft Sans Serif"/>
              </a:rPr>
              <a:t>ле</a:t>
            </a:r>
            <a:r>
              <a:rPr sz="32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к</a:t>
            </a:r>
            <a:r>
              <a:rPr sz="3200" spc="-80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32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т</a:t>
            </a:r>
            <a:r>
              <a:rPr sz="3200" spc="-114" dirty="0">
                <a:solidFill>
                  <a:srgbClr val="001F5F"/>
                </a:solidFill>
                <a:latin typeface="Microsoft Sans Serif"/>
                <a:cs typeface="Microsoft Sans Serif"/>
              </a:rPr>
              <a:t>е</a:t>
            </a:r>
            <a:r>
              <a:rPr sz="3200" dirty="0">
                <a:solidFill>
                  <a:srgbClr val="001F5F"/>
                </a:solidFill>
                <a:latin typeface="Microsoft Sans Serif"/>
                <a:cs typeface="Microsoft Sans Serif"/>
              </a:rPr>
              <a:t>ль</a:t>
            </a:r>
            <a:r>
              <a:rPr sz="32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</a:t>
            </a:r>
            <a:r>
              <a:rPr sz="32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</a:t>
            </a:r>
            <a:r>
              <a:rPr sz="3200" dirty="0">
                <a:solidFill>
                  <a:srgbClr val="001F5F"/>
                </a:solidFill>
                <a:latin typeface="Microsoft Sans Serif"/>
                <a:cs typeface="Microsoft Sans Serif"/>
              </a:rPr>
              <a:t>сть,  </a:t>
            </a:r>
            <a:r>
              <a:rPr sz="36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своевременность</a:t>
            </a:r>
            <a:endParaRPr sz="3600">
              <a:latin typeface="Microsoft Sans Serif"/>
              <a:cs typeface="Microsoft Sans Serif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85994" y="7144331"/>
            <a:ext cx="3124120" cy="312412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6353122" y="10102442"/>
            <a:ext cx="287464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9525" algn="ctr">
              <a:lnSpc>
                <a:spcPct val="100000"/>
              </a:lnSpc>
              <a:spcBef>
                <a:spcPts val="100"/>
              </a:spcBef>
            </a:pPr>
            <a:r>
              <a:rPr sz="1800" b="1" u="heavy" spc="-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Календарный </a:t>
            </a:r>
            <a:r>
              <a:rPr sz="1800" b="1" u="heavy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план </a:t>
            </a:r>
            <a:r>
              <a:rPr sz="1800" b="1" spc="-15" dirty="0">
                <a:solidFill>
                  <a:srgbClr val="0000FF"/>
                </a:solidFill>
                <a:latin typeface="Arial"/>
                <a:cs typeface="Arial"/>
                <a:hlinkClick r:id="rId3"/>
              </a:rPr>
              <a:t> </a:t>
            </a:r>
            <a:r>
              <a:rPr sz="1800" b="1" u="heavy" spc="-3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воспитательной</a:t>
            </a:r>
            <a:r>
              <a:rPr sz="18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800" b="1" u="heavy" spc="-3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работы </a:t>
            </a:r>
            <a:r>
              <a:rPr sz="1800" b="1" spc="-30" dirty="0">
                <a:solidFill>
                  <a:srgbClr val="0000FF"/>
                </a:solidFill>
                <a:latin typeface="Arial"/>
                <a:cs typeface="Arial"/>
                <a:hlinkClick r:id="rId3"/>
              </a:rPr>
              <a:t> </a:t>
            </a:r>
            <a:r>
              <a:rPr sz="1800" b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на</a:t>
            </a:r>
            <a:r>
              <a:rPr sz="1800" b="1" u="heavy" spc="-8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800" b="1" u="heavy" spc="-3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2022-2023</a:t>
            </a:r>
            <a:r>
              <a:rPr sz="1800" b="1" u="heavy" spc="-4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800" b="1" u="heavy" spc="-3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учебный</a:t>
            </a:r>
            <a:r>
              <a:rPr sz="1800" b="1" u="heavy" spc="-5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800" b="1" u="heavy" spc="-3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год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338390" y="3748945"/>
            <a:ext cx="2895526" cy="2895526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6507042" y="6595196"/>
            <a:ext cx="2480945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8159" marR="5080" indent="-506095">
              <a:lnSpc>
                <a:spcPct val="100000"/>
              </a:lnSpc>
              <a:spcBef>
                <a:spcPts val="100"/>
              </a:spcBef>
            </a:pPr>
            <a:r>
              <a:rPr sz="2000" b="1" u="heavy" spc="-5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Р</a:t>
            </a:r>
            <a:r>
              <a:rPr sz="2000" b="1" u="heavy" spc="-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а</a:t>
            </a:r>
            <a:r>
              <a:rPr sz="2000" b="1" u="heavy" spc="-3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б</a:t>
            </a:r>
            <a:r>
              <a:rPr sz="2000" b="1" u="heavy" spc="-7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о</a:t>
            </a:r>
            <a:r>
              <a:rPr sz="2000" b="1" u="heavy" spc="-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ча</a:t>
            </a:r>
            <a:r>
              <a:rPr sz="20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я</a:t>
            </a:r>
            <a:r>
              <a:rPr sz="2000" b="1" u="heavy" spc="-7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про</a:t>
            </a:r>
            <a:r>
              <a:rPr sz="2000" b="1" u="heavy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г</a:t>
            </a:r>
            <a:r>
              <a:rPr sz="2000" b="1" u="heavy" spc="-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ра</a:t>
            </a:r>
            <a:r>
              <a:rPr sz="2000" b="1" u="heavy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м</a:t>
            </a:r>
            <a:r>
              <a:rPr sz="2000" b="1" u="heavy" spc="-5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м</a:t>
            </a:r>
            <a:r>
              <a:rPr sz="20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а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u="heavy" spc="-3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воспитания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0328" y="1599981"/>
            <a:ext cx="10441305" cy="9093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800" spc="45" dirty="0"/>
              <a:t>Чек-лист</a:t>
            </a:r>
            <a:r>
              <a:rPr sz="5800" spc="135" dirty="0"/>
              <a:t> </a:t>
            </a:r>
            <a:r>
              <a:rPr sz="5800" spc="40" dirty="0"/>
              <a:t>основных</a:t>
            </a:r>
            <a:r>
              <a:rPr sz="5800" spc="120" dirty="0"/>
              <a:t> </a:t>
            </a:r>
            <a:r>
              <a:rPr sz="5800" spc="40" dirty="0"/>
              <a:t>мыслей</a:t>
            </a:r>
            <a:endParaRPr sz="5800"/>
          </a:p>
        </p:txBody>
      </p:sp>
      <p:sp>
        <p:nvSpPr>
          <p:cNvPr id="3" name="object 3"/>
          <p:cNvSpPr txBox="1"/>
          <p:nvPr/>
        </p:nvSpPr>
        <p:spPr>
          <a:xfrm>
            <a:off x="2751766" y="3999636"/>
            <a:ext cx="16362044" cy="7158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6445" marR="8255" indent="-75438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766445" algn="l"/>
                <a:tab pos="767080" algn="l"/>
              </a:tabLst>
            </a:pPr>
            <a:r>
              <a:rPr sz="3600" spc="-10" dirty="0">
                <a:solidFill>
                  <a:srgbClr val="660066"/>
                </a:solidFill>
                <a:latin typeface="Microsoft Sans Serif"/>
                <a:cs typeface="Microsoft Sans Serif"/>
              </a:rPr>
              <a:t>Быть</a:t>
            </a:r>
            <a:r>
              <a:rPr sz="3600" spc="320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dirty="0">
                <a:solidFill>
                  <a:srgbClr val="660066"/>
                </a:solidFill>
                <a:latin typeface="Microsoft Sans Serif"/>
                <a:cs typeface="Microsoft Sans Serif"/>
              </a:rPr>
              <a:t>в</a:t>
            </a:r>
            <a:r>
              <a:rPr sz="3600" spc="325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60" dirty="0">
                <a:solidFill>
                  <a:srgbClr val="660066"/>
                </a:solidFill>
                <a:latin typeface="Microsoft Sans Serif"/>
                <a:cs typeface="Microsoft Sans Serif"/>
              </a:rPr>
              <a:t>курсе</a:t>
            </a:r>
            <a:r>
              <a:rPr sz="3600" spc="330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трендов</a:t>
            </a:r>
            <a:r>
              <a:rPr sz="3600" spc="290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и</a:t>
            </a:r>
            <a:r>
              <a:rPr sz="3600" spc="325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30" dirty="0">
                <a:solidFill>
                  <a:srgbClr val="660066"/>
                </a:solidFill>
                <a:latin typeface="Microsoft Sans Serif"/>
                <a:cs typeface="Microsoft Sans Serif"/>
              </a:rPr>
              <a:t>актуальных</a:t>
            </a:r>
            <a:r>
              <a:rPr sz="3600" spc="320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25" dirty="0">
                <a:solidFill>
                  <a:srgbClr val="660066"/>
                </a:solidFill>
                <a:latin typeface="Microsoft Sans Serif"/>
                <a:cs typeface="Microsoft Sans Serif"/>
              </a:rPr>
              <a:t>направлений</a:t>
            </a:r>
            <a:r>
              <a:rPr sz="3600" spc="305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dirty="0">
                <a:solidFill>
                  <a:srgbClr val="660066"/>
                </a:solidFill>
                <a:latin typeface="Microsoft Sans Serif"/>
                <a:cs typeface="Microsoft Sans Serif"/>
              </a:rPr>
              <a:t>в</a:t>
            </a:r>
            <a:r>
              <a:rPr sz="3600" spc="315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10" dirty="0">
                <a:solidFill>
                  <a:srgbClr val="660066"/>
                </a:solidFill>
                <a:latin typeface="Microsoft Sans Serif"/>
                <a:cs typeface="Microsoft Sans Serif"/>
              </a:rPr>
              <a:t>сфере</a:t>
            </a:r>
            <a:r>
              <a:rPr sz="3600" spc="315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30" dirty="0">
                <a:solidFill>
                  <a:srgbClr val="660066"/>
                </a:solidFill>
                <a:latin typeface="Microsoft Sans Serif"/>
                <a:cs typeface="Microsoft Sans Serif"/>
              </a:rPr>
              <a:t>воспитания</a:t>
            </a:r>
            <a:r>
              <a:rPr sz="3600" spc="305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и </a:t>
            </a:r>
            <a:r>
              <a:rPr sz="3600" spc="-940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80" dirty="0">
                <a:solidFill>
                  <a:srgbClr val="660066"/>
                </a:solidFill>
                <a:latin typeface="Microsoft Sans Serif"/>
                <a:cs typeface="Microsoft Sans Serif"/>
              </a:rPr>
              <a:t>практик</a:t>
            </a:r>
            <a:r>
              <a:rPr sz="3600" spc="35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55" dirty="0">
                <a:solidFill>
                  <a:srgbClr val="660066"/>
                </a:solidFill>
                <a:latin typeface="Microsoft Sans Serif"/>
                <a:cs typeface="Microsoft Sans Serif"/>
              </a:rPr>
              <a:t>детско-молодежных</a:t>
            </a:r>
            <a:r>
              <a:rPr sz="3600" spc="35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сообществ</a:t>
            </a:r>
            <a:endParaRPr sz="3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660066"/>
              </a:buClr>
              <a:buFont typeface="Wingdings"/>
              <a:buChar char=""/>
            </a:pPr>
            <a:endParaRPr sz="3800">
              <a:latin typeface="Microsoft Sans Serif"/>
              <a:cs typeface="Microsoft Sans Serif"/>
            </a:endParaRPr>
          </a:p>
          <a:p>
            <a:pPr marL="766445" indent="-754380">
              <a:lnSpc>
                <a:spcPct val="100000"/>
              </a:lnSpc>
              <a:buFont typeface="Wingdings"/>
              <a:buChar char=""/>
              <a:tabLst>
                <a:tab pos="766445" algn="l"/>
                <a:tab pos="767080" algn="l"/>
              </a:tabLst>
            </a:pPr>
            <a:r>
              <a:rPr sz="3600" spc="-35" dirty="0">
                <a:solidFill>
                  <a:srgbClr val="660066"/>
                </a:solidFill>
                <a:latin typeface="Microsoft Sans Serif"/>
                <a:cs typeface="Microsoft Sans Serif"/>
              </a:rPr>
              <a:t>Самообразование</a:t>
            </a: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944" dirty="0">
                <a:solidFill>
                  <a:srgbClr val="660066"/>
                </a:solidFill>
                <a:latin typeface="Microsoft Sans Serif"/>
                <a:cs typeface="Microsoft Sans Serif"/>
              </a:rPr>
              <a:t>–</a:t>
            </a:r>
            <a:r>
              <a:rPr sz="3600" spc="10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30" dirty="0">
                <a:solidFill>
                  <a:srgbClr val="660066"/>
                </a:solidFill>
                <a:latin typeface="Microsoft Sans Serif"/>
                <a:cs typeface="Microsoft Sans Serif"/>
              </a:rPr>
              <a:t>главный</a:t>
            </a:r>
            <a:r>
              <a:rPr sz="3600" spc="25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45" dirty="0">
                <a:solidFill>
                  <a:srgbClr val="660066"/>
                </a:solidFill>
                <a:latin typeface="Microsoft Sans Serif"/>
                <a:cs typeface="Microsoft Sans Serif"/>
              </a:rPr>
              <a:t>вызов</a:t>
            </a:r>
            <a:r>
              <a:rPr sz="3600" spc="5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95" dirty="0">
                <a:solidFill>
                  <a:srgbClr val="660066"/>
                </a:solidFill>
                <a:latin typeface="Microsoft Sans Serif"/>
                <a:cs typeface="Microsoft Sans Serif"/>
              </a:rPr>
              <a:t>ЛИЧНОГО</a:t>
            </a:r>
            <a:r>
              <a:rPr sz="3600" spc="35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30" dirty="0">
                <a:solidFill>
                  <a:srgbClr val="660066"/>
                </a:solidFill>
                <a:latin typeface="Microsoft Sans Serif"/>
                <a:cs typeface="Microsoft Sans Serif"/>
              </a:rPr>
              <a:t>профессионализма</a:t>
            </a:r>
            <a:endParaRPr sz="3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660066"/>
              </a:buClr>
              <a:buFont typeface="Wingdings"/>
              <a:buChar char=""/>
            </a:pPr>
            <a:endParaRPr sz="3800">
              <a:latin typeface="Microsoft Sans Serif"/>
              <a:cs typeface="Microsoft Sans Serif"/>
            </a:endParaRPr>
          </a:p>
          <a:p>
            <a:pPr marL="766445" marR="5715" indent="-754380">
              <a:lnSpc>
                <a:spcPct val="100000"/>
              </a:lnSpc>
              <a:buFont typeface="Wingdings"/>
              <a:buChar char=""/>
              <a:tabLst>
                <a:tab pos="766445" algn="l"/>
                <a:tab pos="767080" algn="l"/>
                <a:tab pos="4765675" algn="l"/>
                <a:tab pos="6962140" algn="l"/>
                <a:tab pos="9013190" algn="l"/>
                <a:tab pos="9595485" algn="l"/>
                <a:tab pos="11590655" algn="l"/>
                <a:tab pos="13340080" algn="l"/>
                <a:tab pos="13911580" algn="l"/>
              </a:tabLst>
            </a:pP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И</a:t>
            </a:r>
            <a:r>
              <a:rPr sz="3600" spc="-30" dirty="0">
                <a:solidFill>
                  <a:srgbClr val="660066"/>
                </a:solidFill>
                <a:latin typeface="Microsoft Sans Serif"/>
                <a:cs typeface="Microsoft Sans Serif"/>
              </a:rPr>
              <a:t>н</a:t>
            </a: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д</a:t>
            </a:r>
            <a:r>
              <a:rPr sz="3600" dirty="0">
                <a:solidFill>
                  <a:srgbClr val="660066"/>
                </a:solidFill>
                <a:latin typeface="Microsoft Sans Serif"/>
                <a:cs typeface="Microsoft Sans Serif"/>
              </a:rPr>
              <a:t>и</a:t>
            </a:r>
            <a:r>
              <a:rPr sz="3600" spc="-25" dirty="0">
                <a:solidFill>
                  <a:srgbClr val="660066"/>
                </a:solidFill>
                <a:latin typeface="Microsoft Sans Serif"/>
                <a:cs typeface="Microsoft Sans Serif"/>
              </a:rPr>
              <a:t>в</a:t>
            </a:r>
            <a:r>
              <a:rPr sz="3600" dirty="0">
                <a:solidFill>
                  <a:srgbClr val="660066"/>
                </a:solidFill>
                <a:latin typeface="Microsoft Sans Serif"/>
                <a:cs typeface="Microsoft Sans Serif"/>
              </a:rPr>
              <a:t>и</a:t>
            </a:r>
            <a:r>
              <a:rPr sz="3600" spc="-20" dirty="0">
                <a:solidFill>
                  <a:srgbClr val="660066"/>
                </a:solidFill>
                <a:latin typeface="Microsoft Sans Serif"/>
                <a:cs typeface="Microsoft Sans Serif"/>
              </a:rPr>
              <a:t>д</a:t>
            </a:r>
            <a:r>
              <a:rPr sz="3600" spc="-50" dirty="0">
                <a:solidFill>
                  <a:srgbClr val="660066"/>
                </a:solidFill>
                <a:latin typeface="Microsoft Sans Serif"/>
                <a:cs typeface="Microsoft Sans Serif"/>
              </a:rPr>
              <a:t>у</a:t>
            </a:r>
            <a:r>
              <a:rPr sz="3600" spc="15" dirty="0">
                <a:solidFill>
                  <a:srgbClr val="660066"/>
                </a:solidFill>
                <a:latin typeface="Microsoft Sans Serif"/>
                <a:cs typeface="Microsoft Sans Serif"/>
              </a:rPr>
              <a:t>а</a:t>
            </a: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л</a:t>
            </a:r>
            <a:r>
              <a:rPr sz="3600" spc="-25" dirty="0">
                <a:solidFill>
                  <a:srgbClr val="660066"/>
                </a:solidFill>
                <a:latin typeface="Microsoft Sans Serif"/>
                <a:cs typeface="Microsoft Sans Serif"/>
              </a:rPr>
              <a:t>ь</a:t>
            </a:r>
            <a:r>
              <a:rPr sz="3600" spc="-10" dirty="0">
                <a:solidFill>
                  <a:srgbClr val="660066"/>
                </a:solidFill>
                <a:latin typeface="Microsoft Sans Serif"/>
                <a:cs typeface="Microsoft Sans Serif"/>
              </a:rPr>
              <a:t>н</a:t>
            </a:r>
            <a:r>
              <a:rPr sz="3600" spc="-25" dirty="0">
                <a:solidFill>
                  <a:srgbClr val="660066"/>
                </a:solidFill>
                <a:latin typeface="Microsoft Sans Serif"/>
                <a:cs typeface="Microsoft Sans Serif"/>
              </a:rPr>
              <a:t>ы</a:t>
            </a: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й</a:t>
            </a:r>
            <a:r>
              <a:rPr sz="3600" dirty="0">
                <a:solidFill>
                  <a:srgbClr val="660066"/>
                </a:solidFill>
                <a:latin typeface="Microsoft Sans Serif"/>
                <a:cs typeface="Microsoft Sans Serif"/>
              </a:rPr>
              <a:t>	</a:t>
            </a:r>
            <a:r>
              <a:rPr sz="3600" spc="-114" dirty="0">
                <a:solidFill>
                  <a:srgbClr val="660066"/>
                </a:solidFill>
                <a:latin typeface="Microsoft Sans Serif"/>
                <a:cs typeface="Microsoft Sans Serif"/>
              </a:rPr>
              <a:t>м</a:t>
            </a: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а</a:t>
            </a:r>
            <a:r>
              <a:rPr sz="3600" spc="-20" dirty="0">
                <a:solidFill>
                  <a:srgbClr val="660066"/>
                </a:solidFill>
                <a:latin typeface="Microsoft Sans Serif"/>
                <a:cs typeface="Microsoft Sans Serif"/>
              </a:rPr>
              <a:t>р</a:t>
            </a: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ш</a:t>
            </a:r>
            <a:r>
              <a:rPr sz="3600" spc="-55" dirty="0">
                <a:solidFill>
                  <a:srgbClr val="660066"/>
                </a:solidFill>
                <a:latin typeface="Microsoft Sans Serif"/>
                <a:cs typeface="Microsoft Sans Serif"/>
              </a:rPr>
              <a:t>р</a:t>
            </a: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у</a:t>
            </a:r>
            <a:r>
              <a:rPr sz="3600" dirty="0">
                <a:solidFill>
                  <a:srgbClr val="660066"/>
                </a:solidFill>
                <a:latin typeface="Microsoft Sans Serif"/>
                <a:cs typeface="Microsoft Sans Serif"/>
              </a:rPr>
              <a:t>т	</a:t>
            </a: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р</a:t>
            </a:r>
            <a:r>
              <a:rPr sz="3600" spc="-55" dirty="0">
                <a:solidFill>
                  <a:srgbClr val="660066"/>
                </a:solidFill>
                <a:latin typeface="Microsoft Sans Serif"/>
                <a:cs typeface="Microsoft Sans Serif"/>
              </a:rPr>
              <a:t>еб</a:t>
            </a:r>
            <a:r>
              <a:rPr sz="3600" spc="-25" dirty="0">
                <a:solidFill>
                  <a:srgbClr val="660066"/>
                </a:solidFill>
                <a:latin typeface="Microsoft Sans Serif"/>
                <a:cs typeface="Microsoft Sans Serif"/>
              </a:rPr>
              <a:t>е</a:t>
            </a:r>
            <a:r>
              <a:rPr sz="3600" spc="-135" dirty="0">
                <a:solidFill>
                  <a:srgbClr val="660066"/>
                </a:solidFill>
                <a:latin typeface="Microsoft Sans Serif"/>
                <a:cs typeface="Microsoft Sans Serif"/>
              </a:rPr>
              <a:t>н</a:t>
            </a:r>
            <a:r>
              <a:rPr sz="3600" spc="-60" dirty="0">
                <a:solidFill>
                  <a:srgbClr val="660066"/>
                </a:solidFill>
                <a:latin typeface="Microsoft Sans Serif"/>
                <a:cs typeface="Microsoft Sans Serif"/>
              </a:rPr>
              <a:t>к</a:t>
            </a:r>
            <a:r>
              <a:rPr sz="3600" dirty="0">
                <a:solidFill>
                  <a:srgbClr val="660066"/>
                </a:solidFill>
                <a:latin typeface="Microsoft Sans Serif"/>
                <a:cs typeface="Microsoft Sans Serif"/>
              </a:rPr>
              <a:t>а	</a:t>
            </a:r>
            <a:r>
              <a:rPr sz="3600" spc="944" dirty="0">
                <a:solidFill>
                  <a:srgbClr val="660066"/>
                </a:solidFill>
                <a:latin typeface="Microsoft Sans Serif"/>
                <a:cs typeface="Microsoft Sans Serif"/>
              </a:rPr>
              <a:t>–</a:t>
            </a:r>
            <a:r>
              <a:rPr sz="3600" dirty="0">
                <a:solidFill>
                  <a:srgbClr val="660066"/>
                </a:solidFill>
                <a:latin typeface="Microsoft Sans Serif"/>
                <a:cs typeface="Microsoft Sans Serif"/>
              </a:rPr>
              <a:t>	</a:t>
            </a:r>
            <a:r>
              <a:rPr sz="3600" spc="-155" dirty="0">
                <a:solidFill>
                  <a:srgbClr val="660066"/>
                </a:solidFill>
                <a:latin typeface="Microsoft Sans Serif"/>
                <a:cs typeface="Microsoft Sans Serif"/>
              </a:rPr>
              <a:t>г</a:t>
            </a:r>
            <a:r>
              <a:rPr sz="3600" spc="30" dirty="0">
                <a:solidFill>
                  <a:srgbClr val="660066"/>
                </a:solidFill>
                <a:latin typeface="Microsoft Sans Serif"/>
                <a:cs typeface="Microsoft Sans Serif"/>
              </a:rPr>
              <a:t>л</a:t>
            </a: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а</a:t>
            </a:r>
            <a:r>
              <a:rPr sz="3600" spc="-30" dirty="0">
                <a:solidFill>
                  <a:srgbClr val="660066"/>
                </a:solidFill>
                <a:latin typeface="Microsoft Sans Serif"/>
                <a:cs typeface="Microsoft Sans Serif"/>
              </a:rPr>
              <a:t>в</a:t>
            </a: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на</a:t>
            </a:r>
            <a:r>
              <a:rPr sz="3600" spc="-10" dirty="0">
                <a:solidFill>
                  <a:srgbClr val="660066"/>
                </a:solidFill>
                <a:latin typeface="Microsoft Sans Serif"/>
                <a:cs typeface="Microsoft Sans Serif"/>
              </a:rPr>
              <a:t>я</a:t>
            </a:r>
            <a:r>
              <a:rPr sz="3600" dirty="0">
                <a:solidFill>
                  <a:srgbClr val="660066"/>
                </a:solidFill>
                <a:latin typeface="Microsoft Sans Serif"/>
                <a:cs typeface="Microsoft Sans Serif"/>
              </a:rPr>
              <a:t>	</a:t>
            </a:r>
            <a:r>
              <a:rPr sz="3600" spc="-125" dirty="0">
                <a:solidFill>
                  <a:srgbClr val="660066"/>
                </a:solidFill>
                <a:latin typeface="Microsoft Sans Serif"/>
                <a:cs typeface="Microsoft Sans Serif"/>
              </a:rPr>
              <a:t>а</a:t>
            </a:r>
            <a:r>
              <a:rPr sz="3600" spc="-140" dirty="0">
                <a:solidFill>
                  <a:srgbClr val="660066"/>
                </a:solidFill>
                <a:latin typeface="Microsoft Sans Serif"/>
                <a:cs typeface="Microsoft Sans Serif"/>
              </a:rPr>
              <a:t>к</a:t>
            </a:r>
            <a:r>
              <a:rPr sz="3600" spc="-50" dirty="0">
                <a:solidFill>
                  <a:srgbClr val="660066"/>
                </a:solidFill>
                <a:latin typeface="Microsoft Sans Serif"/>
                <a:cs typeface="Microsoft Sans Serif"/>
              </a:rPr>
              <a:t>ц</a:t>
            </a: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е</a:t>
            </a:r>
            <a:r>
              <a:rPr sz="3600" spc="-30" dirty="0">
                <a:solidFill>
                  <a:srgbClr val="660066"/>
                </a:solidFill>
                <a:latin typeface="Microsoft Sans Serif"/>
                <a:cs typeface="Microsoft Sans Serif"/>
              </a:rPr>
              <a:t>н</a:t>
            </a:r>
            <a:r>
              <a:rPr sz="3600" dirty="0">
                <a:solidFill>
                  <a:srgbClr val="660066"/>
                </a:solidFill>
                <a:latin typeface="Microsoft Sans Serif"/>
                <a:cs typeface="Microsoft Sans Serif"/>
              </a:rPr>
              <a:t>т	в	</a:t>
            </a:r>
            <a:r>
              <a:rPr sz="3600" spc="-55" dirty="0">
                <a:solidFill>
                  <a:srgbClr val="660066"/>
                </a:solidFill>
                <a:latin typeface="Microsoft Sans Serif"/>
                <a:cs typeface="Microsoft Sans Serif"/>
              </a:rPr>
              <a:t>в</a:t>
            </a: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о</a:t>
            </a:r>
            <a:r>
              <a:rPr sz="3600" spc="-25" dirty="0">
                <a:solidFill>
                  <a:srgbClr val="660066"/>
                </a:solidFill>
                <a:latin typeface="Microsoft Sans Serif"/>
                <a:cs typeface="Microsoft Sans Serif"/>
              </a:rPr>
              <a:t>с</a:t>
            </a:r>
            <a:r>
              <a:rPr sz="3600" spc="-75" dirty="0">
                <a:solidFill>
                  <a:srgbClr val="660066"/>
                </a:solidFill>
                <a:latin typeface="Microsoft Sans Serif"/>
                <a:cs typeface="Microsoft Sans Serif"/>
              </a:rPr>
              <a:t>п</a:t>
            </a: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и</a:t>
            </a:r>
            <a:r>
              <a:rPr sz="3600" spc="-55" dirty="0">
                <a:solidFill>
                  <a:srgbClr val="660066"/>
                </a:solidFill>
                <a:latin typeface="Microsoft Sans Serif"/>
                <a:cs typeface="Microsoft Sans Serif"/>
              </a:rPr>
              <a:t>т</a:t>
            </a: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а</a:t>
            </a:r>
            <a:r>
              <a:rPr sz="3600" spc="-30" dirty="0">
                <a:solidFill>
                  <a:srgbClr val="660066"/>
                </a:solidFill>
                <a:latin typeface="Microsoft Sans Serif"/>
                <a:cs typeface="Microsoft Sans Serif"/>
              </a:rPr>
              <a:t>н</a:t>
            </a: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ии  </a:t>
            </a:r>
            <a:r>
              <a:rPr sz="3600" spc="-40" dirty="0">
                <a:solidFill>
                  <a:srgbClr val="660066"/>
                </a:solidFill>
                <a:latin typeface="Microsoft Sans Serif"/>
                <a:cs typeface="Microsoft Sans Serif"/>
              </a:rPr>
              <a:t>настоящего</a:t>
            </a:r>
            <a:r>
              <a:rPr sz="3600" spc="30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и</a:t>
            </a:r>
            <a:r>
              <a:rPr sz="3600" spc="30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65" dirty="0">
                <a:solidFill>
                  <a:srgbClr val="660066"/>
                </a:solidFill>
                <a:latin typeface="Microsoft Sans Serif"/>
                <a:cs typeface="Microsoft Sans Serif"/>
              </a:rPr>
              <a:t>будущего</a:t>
            </a:r>
            <a:endParaRPr sz="3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660066"/>
              </a:buClr>
              <a:buFont typeface="Wingdings"/>
              <a:buChar char=""/>
            </a:pPr>
            <a:endParaRPr sz="3800">
              <a:latin typeface="Microsoft Sans Serif"/>
              <a:cs typeface="Microsoft Sans Serif"/>
            </a:endParaRPr>
          </a:p>
          <a:p>
            <a:pPr marL="766445" marR="5080" indent="-754380">
              <a:lnSpc>
                <a:spcPct val="100000"/>
              </a:lnSpc>
              <a:buFont typeface="Wingdings"/>
              <a:buChar char=""/>
              <a:tabLst>
                <a:tab pos="766445" algn="l"/>
                <a:tab pos="767080" algn="l"/>
                <a:tab pos="4137660" algn="l"/>
                <a:tab pos="7131684" algn="l"/>
                <a:tab pos="7830820" algn="l"/>
                <a:tab pos="10219055" algn="l"/>
                <a:tab pos="10908030" algn="l"/>
                <a:tab pos="13837285" algn="l"/>
              </a:tabLst>
            </a:pPr>
            <a:r>
              <a:rPr sz="3600" spc="-170" dirty="0">
                <a:solidFill>
                  <a:srgbClr val="660066"/>
                </a:solidFill>
                <a:latin typeface="Microsoft Sans Serif"/>
                <a:cs typeface="Microsoft Sans Serif"/>
              </a:rPr>
              <a:t>Р</a:t>
            </a:r>
            <a:r>
              <a:rPr sz="3600" spc="-95" dirty="0">
                <a:solidFill>
                  <a:srgbClr val="660066"/>
                </a:solidFill>
                <a:latin typeface="Microsoft Sans Serif"/>
                <a:cs typeface="Microsoft Sans Serif"/>
              </a:rPr>
              <a:t>о</a:t>
            </a: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д</a:t>
            </a:r>
            <a:r>
              <a:rPr sz="3600" dirty="0">
                <a:solidFill>
                  <a:srgbClr val="660066"/>
                </a:solidFill>
                <a:latin typeface="Microsoft Sans Serif"/>
                <a:cs typeface="Microsoft Sans Serif"/>
              </a:rPr>
              <a:t>и</a:t>
            </a:r>
            <a:r>
              <a:rPr sz="3600" spc="-65" dirty="0">
                <a:solidFill>
                  <a:srgbClr val="660066"/>
                </a:solidFill>
                <a:latin typeface="Microsoft Sans Serif"/>
                <a:cs typeface="Microsoft Sans Serif"/>
              </a:rPr>
              <a:t>т</a:t>
            </a:r>
            <a:r>
              <a:rPr sz="3600" spc="-135" dirty="0">
                <a:solidFill>
                  <a:srgbClr val="660066"/>
                </a:solidFill>
                <a:latin typeface="Microsoft Sans Serif"/>
                <a:cs typeface="Microsoft Sans Serif"/>
              </a:rPr>
              <a:t>е</a:t>
            </a:r>
            <a:r>
              <a:rPr sz="3600" spc="30" dirty="0">
                <a:solidFill>
                  <a:srgbClr val="660066"/>
                </a:solidFill>
                <a:latin typeface="Microsoft Sans Serif"/>
                <a:cs typeface="Microsoft Sans Serif"/>
              </a:rPr>
              <a:t>л</a:t>
            </a:r>
            <a:r>
              <a:rPr sz="3600" spc="-30" dirty="0">
                <a:solidFill>
                  <a:srgbClr val="660066"/>
                </a:solidFill>
                <a:latin typeface="Microsoft Sans Serif"/>
                <a:cs typeface="Microsoft Sans Serif"/>
              </a:rPr>
              <a:t>ь</a:t>
            </a:r>
            <a:r>
              <a:rPr sz="3600" spc="-114" dirty="0">
                <a:solidFill>
                  <a:srgbClr val="660066"/>
                </a:solidFill>
                <a:latin typeface="Microsoft Sans Serif"/>
                <a:cs typeface="Microsoft Sans Serif"/>
              </a:rPr>
              <a:t>с</a:t>
            </a:r>
            <a:r>
              <a:rPr sz="3600" spc="-105" dirty="0">
                <a:solidFill>
                  <a:srgbClr val="660066"/>
                </a:solidFill>
                <a:latin typeface="Microsoft Sans Serif"/>
                <a:cs typeface="Microsoft Sans Serif"/>
              </a:rPr>
              <a:t>к</a:t>
            </a: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о</a:t>
            </a:r>
            <a:r>
              <a:rPr sz="3600" dirty="0">
                <a:solidFill>
                  <a:srgbClr val="660066"/>
                </a:solidFill>
                <a:latin typeface="Microsoft Sans Serif"/>
                <a:cs typeface="Microsoft Sans Serif"/>
              </a:rPr>
              <a:t>е	</a:t>
            </a:r>
            <a:r>
              <a:rPr sz="3600" spc="15" dirty="0">
                <a:solidFill>
                  <a:srgbClr val="660066"/>
                </a:solidFill>
                <a:latin typeface="Microsoft Sans Serif"/>
                <a:cs typeface="Microsoft Sans Serif"/>
              </a:rPr>
              <a:t>с</a:t>
            </a: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оо</a:t>
            </a:r>
            <a:r>
              <a:rPr sz="3600" spc="5" dirty="0">
                <a:solidFill>
                  <a:srgbClr val="660066"/>
                </a:solidFill>
                <a:latin typeface="Microsoft Sans Serif"/>
                <a:cs typeface="Microsoft Sans Serif"/>
              </a:rPr>
              <a:t>б</a:t>
            </a:r>
            <a:r>
              <a:rPr sz="3600" spc="-45" dirty="0">
                <a:solidFill>
                  <a:srgbClr val="660066"/>
                </a:solidFill>
                <a:latin typeface="Microsoft Sans Serif"/>
                <a:cs typeface="Microsoft Sans Serif"/>
              </a:rPr>
              <a:t>щ</a:t>
            </a: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ес</a:t>
            </a:r>
            <a:r>
              <a:rPr sz="3600" spc="-20" dirty="0">
                <a:solidFill>
                  <a:srgbClr val="660066"/>
                </a:solidFill>
                <a:latin typeface="Microsoft Sans Serif"/>
                <a:cs typeface="Microsoft Sans Serif"/>
              </a:rPr>
              <a:t>т</a:t>
            </a:r>
            <a:r>
              <a:rPr sz="3600" spc="-55" dirty="0">
                <a:solidFill>
                  <a:srgbClr val="660066"/>
                </a:solidFill>
                <a:latin typeface="Microsoft Sans Serif"/>
                <a:cs typeface="Microsoft Sans Serif"/>
              </a:rPr>
              <a:t>в</a:t>
            </a:r>
            <a:r>
              <a:rPr sz="3600" dirty="0">
                <a:solidFill>
                  <a:srgbClr val="660066"/>
                </a:solidFill>
                <a:latin typeface="Microsoft Sans Serif"/>
                <a:cs typeface="Microsoft Sans Serif"/>
              </a:rPr>
              <a:t>о	</a:t>
            </a:r>
            <a:r>
              <a:rPr sz="3600" spc="944" dirty="0">
                <a:solidFill>
                  <a:srgbClr val="660066"/>
                </a:solidFill>
                <a:latin typeface="Microsoft Sans Serif"/>
                <a:cs typeface="Microsoft Sans Serif"/>
              </a:rPr>
              <a:t>–</a:t>
            </a:r>
            <a:r>
              <a:rPr sz="3600" dirty="0">
                <a:solidFill>
                  <a:srgbClr val="660066"/>
                </a:solidFill>
                <a:latin typeface="Microsoft Sans Serif"/>
                <a:cs typeface="Microsoft Sans Serif"/>
              </a:rPr>
              <a:t>	</a:t>
            </a:r>
            <a:r>
              <a:rPr sz="3600" spc="-100" dirty="0">
                <a:solidFill>
                  <a:srgbClr val="660066"/>
                </a:solidFill>
                <a:latin typeface="Microsoft Sans Serif"/>
                <a:cs typeface="Microsoft Sans Serif"/>
              </a:rPr>
              <a:t>э</a:t>
            </a:r>
            <a:r>
              <a:rPr sz="3600" spc="-85" dirty="0">
                <a:solidFill>
                  <a:srgbClr val="660066"/>
                </a:solidFill>
                <a:latin typeface="Microsoft Sans Serif"/>
                <a:cs typeface="Microsoft Sans Serif"/>
              </a:rPr>
              <a:t>к</a:t>
            </a:r>
            <a:r>
              <a:rPr sz="3600" spc="-25" dirty="0">
                <a:solidFill>
                  <a:srgbClr val="660066"/>
                </a:solidFill>
                <a:latin typeface="Microsoft Sans Serif"/>
                <a:cs typeface="Microsoft Sans Serif"/>
              </a:rPr>
              <a:t>с</a:t>
            </a:r>
            <a:r>
              <a:rPr sz="3600" spc="-55" dirty="0">
                <a:solidFill>
                  <a:srgbClr val="660066"/>
                </a:solidFill>
                <a:latin typeface="Microsoft Sans Serif"/>
                <a:cs typeface="Microsoft Sans Serif"/>
              </a:rPr>
              <a:t>п</a:t>
            </a: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е</a:t>
            </a:r>
            <a:r>
              <a:rPr sz="3600" spc="-95" dirty="0">
                <a:solidFill>
                  <a:srgbClr val="660066"/>
                </a:solidFill>
                <a:latin typeface="Microsoft Sans Serif"/>
                <a:cs typeface="Microsoft Sans Serif"/>
              </a:rPr>
              <a:t>р</a:t>
            </a:r>
            <a:r>
              <a:rPr sz="3600" dirty="0">
                <a:solidFill>
                  <a:srgbClr val="660066"/>
                </a:solidFill>
                <a:latin typeface="Microsoft Sans Serif"/>
                <a:cs typeface="Microsoft Sans Serif"/>
              </a:rPr>
              <a:t>ты	в	</a:t>
            </a:r>
            <a:r>
              <a:rPr sz="3600" spc="15" dirty="0">
                <a:solidFill>
                  <a:srgbClr val="660066"/>
                </a:solidFill>
                <a:latin typeface="Microsoft Sans Serif"/>
                <a:cs typeface="Microsoft Sans Serif"/>
              </a:rPr>
              <a:t>с</a:t>
            </a: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о</a:t>
            </a:r>
            <a:r>
              <a:rPr sz="3600" spc="-55" dirty="0">
                <a:solidFill>
                  <a:srgbClr val="660066"/>
                </a:solidFill>
                <a:latin typeface="Microsoft Sans Serif"/>
                <a:cs typeface="Microsoft Sans Serif"/>
              </a:rPr>
              <a:t>в</a:t>
            </a:r>
            <a:r>
              <a:rPr sz="3600" spc="-110" dirty="0">
                <a:solidFill>
                  <a:srgbClr val="660066"/>
                </a:solidFill>
                <a:latin typeface="Microsoft Sans Serif"/>
                <a:cs typeface="Microsoft Sans Serif"/>
              </a:rPr>
              <a:t>м</a:t>
            </a: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е</a:t>
            </a:r>
            <a:r>
              <a:rPr sz="3600" dirty="0">
                <a:solidFill>
                  <a:srgbClr val="660066"/>
                </a:solidFill>
                <a:latin typeface="Microsoft Sans Serif"/>
                <a:cs typeface="Microsoft Sans Serif"/>
              </a:rPr>
              <a:t>с</a:t>
            </a:r>
            <a:r>
              <a:rPr sz="3600" spc="-20" dirty="0">
                <a:solidFill>
                  <a:srgbClr val="660066"/>
                </a:solidFill>
                <a:latin typeface="Microsoft Sans Serif"/>
                <a:cs typeface="Microsoft Sans Serif"/>
              </a:rPr>
              <a:t>т</a:t>
            </a: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н</a:t>
            </a:r>
            <a:r>
              <a:rPr sz="3600" spc="-30" dirty="0">
                <a:solidFill>
                  <a:srgbClr val="660066"/>
                </a:solidFill>
                <a:latin typeface="Microsoft Sans Serif"/>
                <a:cs typeface="Microsoft Sans Serif"/>
              </a:rPr>
              <a:t>о</a:t>
            </a: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й</a:t>
            </a:r>
            <a:r>
              <a:rPr sz="3600" dirty="0">
                <a:solidFill>
                  <a:srgbClr val="660066"/>
                </a:solidFill>
                <a:latin typeface="Microsoft Sans Serif"/>
                <a:cs typeface="Microsoft Sans Serif"/>
              </a:rPr>
              <a:t>	</a:t>
            </a: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реа</a:t>
            </a:r>
            <a:r>
              <a:rPr sz="3600" spc="30" dirty="0">
                <a:solidFill>
                  <a:srgbClr val="660066"/>
                </a:solidFill>
                <a:latin typeface="Microsoft Sans Serif"/>
                <a:cs typeface="Microsoft Sans Serif"/>
              </a:rPr>
              <a:t>л</a:t>
            </a:r>
            <a:r>
              <a:rPr sz="3600" spc="-80" dirty="0">
                <a:solidFill>
                  <a:srgbClr val="660066"/>
                </a:solidFill>
                <a:latin typeface="Microsoft Sans Serif"/>
                <a:cs typeface="Microsoft Sans Serif"/>
              </a:rPr>
              <a:t>и</a:t>
            </a:r>
            <a:r>
              <a:rPr sz="3600" spc="-105" dirty="0">
                <a:solidFill>
                  <a:srgbClr val="660066"/>
                </a:solidFill>
                <a:latin typeface="Microsoft Sans Serif"/>
                <a:cs typeface="Microsoft Sans Serif"/>
              </a:rPr>
              <a:t>з</a:t>
            </a: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ац</a:t>
            </a: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ии  </a:t>
            </a:r>
            <a:r>
              <a:rPr sz="3600" spc="-35" dirty="0">
                <a:solidFill>
                  <a:srgbClr val="660066"/>
                </a:solidFill>
                <a:latin typeface="Microsoft Sans Serif"/>
                <a:cs typeface="Microsoft Sans Serif"/>
              </a:rPr>
              <a:t>приоритетов</a:t>
            </a:r>
            <a:r>
              <a:rPr sz="3600" spc="5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30" dirty="0">
                <a:solidFill>
                  <a:srgbClr val="660066"/>
                </a:solidFill>
                <a:latin typeface="Microsoft Sans Serif"/>
                <a:cs typeface="Microsoft Sans Serif"/>
              </a:rPr>
              <a:t>воспитания</a:t>
            </a:r>
            <a:endParaRPr sz="3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660066"/>
              </a:buClr>
              <a:buFont typeface="Wingdings"/>
              <a:buChar char=""/>
            </a:pPr>
            <a:endParaRPr sz="3800">
              <a:latin typeface="Microsoft Sans Serif"/>
              <a:cs typeface="Microsoft Sans Serif"/>
            </a:endParaRPr>
          </a:p>
          <a:p>
            <a:pPr marL="766445" marR="5080" indent="-754380">
              <a:lnSpc>
                <a:spcPct val="100000"/>
              </a:lnSpc>
              <a:buFont typeface="Wingdings"/>
              <a:buChar char=""/>
              <a:tabLst>
                <a:tab pos="766445" algn="l"/>
                <a:tab pos="767080" algn="l"/>
                <a:tab pos="4782820" algn="l"/>
                <a:tab pos="8301990" algn="l"/>
                <a:tab pos="8771255" algn="l"/>
                <a:tab pos="12188190" algn="l"/>
                <a:tab pos="14050644" algn="l"/>
              </a:tabLst>
            </a:pP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И</a:t>
            </a:r>
            <a:r>
              <a:rPr sz="3600" spc="-30" dirty="0">
                <a:solidFill>
                  <a:srgbClr val="660066"/>
                </a:solidFill>
                <a:latin typeface="Microsoft Sans Serif"/>
                <a:cs typeface="Microsoft Sans Serif"/>
              </a:rPr>
              <a:t>н</a:t>
            </a:r>
            <a:r>
              <a:rPr sz="3600" spc="-20" dirty="0">
                <a:solidFill>
                  <a:srgbClr val="660066"/>
                </a:solidFill>
                <a:latin typeface="Microsoft Sans Serif"/>
                <a:cs typeface="Microsoft Sans Serif"/>
              </a:rPr>
              <a:t>ф</a:t>
            </a: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о</a:t>
            </a:r>
            <a:r>
              <a:rPr sz="3600" spc="-35" dirty="0">
                <a:solidFill>
                  <a:srgbClr val="660066"/>
                </a:solidFill>
                <a:latin typeface="Microsoft Sans Serif"/>
                <a:cs typeface="Microsoft Sans Serif"/>
              </a:rPr>
              <a:t>р</a:t>
            </a:r>
            <a:r>
              <a:rPr sz="3600" spc="-114" dirty="0">
                <a:solidFill>
                  <a:srgbClr val="660066"/>
                </a:solidFill>
                <a:latin typeface="Microsoft Sans Serif"/>
                <a:cs typeface="Microsoft Sans Serif"/>
              </a:rPr>
              <a:t>м</a:t>
            </a:r>
            <a:r>
              <a:rPr sz="3600" spc="-10" dirty="0">
                <a:solidFill>
                  <a:srgbClr val="660066"/>
                </a:solidFill>
                <a:latin typeface="Microsoft Sans Serif"/>
                <a:cs typeface="Microsoft Sans Serif"/>
              </a:rPr>
              <a:t>а</a:t>
            </a:r>
            <a:r>
              <a:rPr sz="3600" spc="-30" dirty="0">
                <a:solidFill>
                  <a:srgbClr val="660066"/>
                </a:solidFill>
                <a:latin typeface="Microsoft Sans Serif"/>
                <a:cs typeface="Microsoft Sans Serif"/>
              </a:rPr>
              <a:t>ц</a:t>
            </a: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и</a:t>
            </a:r>
            <a:r>
              <a:rPr sz="3600" spc="-25" dirty="0">
                <a:solidFill>
                  <a:srgbClr val="660066"/>
                </a:solidFill>
                <a:latin typeface="Microsoft Sans Serif"/>
                <a:cs typeface="Microsoft Sans Serif"/>
              </a:rPr>
              <a:t>о</a:t>
            </a:r>
            <a:r>
              <a:rPr sz="3600" spc="-20" dirty="0">
                <a:solidFill>
                  <a:srgbClr val="660066"/>
                </a:solidFill>
                <a:latin typeface="Microsoft Sans Serif"/>
                <a:cs typeface="Microsoft Sans Serif"/>
              </a:rPr>
              <a:t>н</a:t>
            </a:r>
            <a:r>
              <a:rPr sz="3600" spc="-35" dirty="0">
                <a:solidFill>
                  <a:srgbClr val="660066"/>
                </a:solidFill>
                <a:latin typeface="Microsoft Sans Serif"/>
                <a:cs typeface="Microsoft Sans Serif"/>
              </a:rPr>
              <a:t>н</a:t>
            </a: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о</a:t>
            </a:r>
            <a:r>
              <a:rPr sz="3600" dirty="0">
                <a:solidFill>
                  <a:srgbClr val="660066"/>
                </a:solidFill>
                <a:latin typeface="Microsoft Sans Serif"/>
                <a:cs typeface="Microsoft Sans Serif"/>
              </a:rPr>
              <a:t>е	</a:t>
            </a:r>
            <a:r>
              <a:rPr sz="3600" spc="30" dirty="0">
                <a:solidFill>
                  <a:srgbClr val="660066"/>
                </a:solidFill>
                <a:latin typeface="Microsoft Sans Serif"/>
                <a:cs typeface="Microsoft Sans Serif"/>
              </a:rPr>
              <a:t>с</a:t>
            </a:r>
            <a:r>
              <a:rPr sz="3600" spc="-35" dirty="0">
                <a:solidFill>
                  <a:srgbClr val="660066"/>
                </a:solidFill>
                <a:latin typeface="Microsoft Sans Serif"/>
                <a:cs typeface="Microsoft Sans Serif"/>
              </a:rPr>
              <a:t>о</a:t>
            </a:r>
            <a:r>
              <a:rPr sz="3600" spc="-60" dirty="0">
                <a:solidFill>
                  <a:srgbClr val="660066"/>
                </a:solidFill>
                <a:latin typeface="Microsoft Sans Serif"/>
                <a:cs typeface="Microsoft Sans Serif"/>
              </a:rPr>
              <a:t>п</a:t>
            </a: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р</a:t>
            </a:r>
            <a:r>
              <a:rPr sz="3600" spc="-20" dirty="0">
                <a:solidFill>
                  <a:srgbClr val="660066"/>
                </a:solidFill>
                <a:latin typeface="Microsoft Sans Serif"/>
                <a:cs typeface="Microsoft Sans Serif"/>
              </a:rPr>
              <a:t>о</a:t>
            </a:r>
            <a:r>
              <a:rPr sz="3600" spc="-55" dirty="0">
                <a:solidFill>
                  <a:srgbClr val="660066"/>
                </a:solidFill>
                <a:latin typeface="Microsoft Sans Serif"/>
                <a:cs typeface="Microsoft Sans Serif"/>
              </a:rPr>
              <a:t>в</a:t>
            </a:r>
            <a:r>
              <a:rPr sz="3600" spc="-50" dirty="0">
                <a:solidFill>
                  <a:srgbClr val="660066"/>
                </a:solidFill>
                <a:latin typeface="Microsoft Sans Serif"/>
                <a:cs typeface="Microsoft Sans Serif"/>
              </a:rPr>
              <a:t>о</a:t>
            </a:r>
            <a:r>
              <a:rPr sz="3600" spc="-80" dirty="0">
                <a:solidFill>
                  <a:srgbClr val="660066"/>
                </a:solidFill>
                <a:latin typeface="Microsoft Sans Serif"/>
                <a:cs typeface="Microsoft Sans Serif"/>
              </a:rPr>
              <a:t>ж</a:t>
            </a:r>
            <a:r>
              <a:rPr sz="3600" spc="-85" dirty="0">
                <a:solidFill>
                  <a:srgbClr val="660066"/>
                </a:solidFill>
                <a:latin typeface="Microsoft Sans Serif"/>
                <a:cs typeface="Microsoft Sans Serif"/>
              </a:rPr>
              <a:t>д</a:t>
            </a: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е</a:t>
            </a:r>
            <a:r>
              <a:rPr sz="3600" spc="-30" dirty="0">
                <a:solidFill>
                  <a:srgbClr val="660066"/>
                </a:solidFill>
                <a:latin typeface="Microsoft Sans Serif"/>
                <a:cs typeface="Microsoft Sans Serif"/>
              </a:rPr>
              <a:t>н</a:t>
            </a: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ие</a:t>
            </a:r>
            <a:r>
              <a:rPr sz="3600" dirty="0">
                <a:solidFill>
                  <a:srgbClr val="660066"/>
                </a:solidFill>
                <a:latin typeface="Microsoft Sans Serif"/>
                <a:cs typeface="Microsoft Sans Serif"/>
              </a:rPr>
              <a:t>	</a:t>
            </a:r>
            <a:r>
              <a:rPr sz="3600" spc="944" dirty="0">
                <a:solidFill>
                  <a:srgbClr val="660066"/>
                </a:solidFill>
                <a:latin typeface="Microsoft Sans Serif"/>
                <a:cs typeface="Microsoft Sans Serif"/>
              </a:rPr>
              <a:t>–</a:t>
            </a:r>
            <a:r>
              <a:rPr sz="3600" dirty="0">
                <a:solidFill>
                  <a:srgbClr val="660066"/>
                </a:solidFill>
                <a:latin typeface="Microsoft Sans Serif"/>
                <a:cs typeface="Microsoft Sans Serif"/>
              </a:rPr>
              <a:t>	</a:t>
            </a: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фо</a:t>
            </a:r>
            <a:r>
              <a:rPr sz="3600" spc="-25" dirty="0">
                <a:solidFill>
                  <a:srgbClr val="660066"/>
                </a:solidFill>
                <a:latin typeface="Microsoft Sans Serif"/>
                <a:cs typeface="Microsoft Sans Serif"/>
              </a:rPr>
              <a:t>р</a:t>
            </a:r>
            <a:r>
              <a:rPr sz="3600" spc="-114" dirty="0">
                <a:solidFill>
                  <a:srgbClr val="660066"/>
                </a:solidFill>
                <a:latin typeface="Microsoft Sans Serif"/>
                <a:cs typeface="Microsoft Sans Serif"/>
              </a:rPr>
              <a:t>м</a:t>
            </a: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и</a:t>
            </a:r>
            <a:r>
              <a:rPr sz="3600" spc="-25" dirty="0">
                <a:solidFill>
                  <a:srgbClr val="660066"/>
                </a:solidFill>
                <a:latin typeface="Microsoft Sans Serif"/>
                <a:cs typeface="Microsoft Sans Serif"/>
              </a:rPr>
              <a:t>р</a:t>
            </a: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о</a:t>
            </a:r>
            <a:r>
              <a:rPr sz="3600" spc="-65" dirty="0">
                <a:solidFill>
                  <a:srgbClr val="660066"/>
                </a:solidFill>
                <a:latin typeface="Microsoft Sans Serif"/>
                <a:cs typeface="Microsoft Sans Serif"/>
              </a:rPr>
              <a:t>в</a:t>
            </a: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а</a:t>
            </a:r>
            <a:r>
              <a:rPr sz="3600" spc="-30" dirty="0">
                <a:solidFill>
                  <a:srgbClr val="660066"/>
                </a:solidFill>
                <a:latin typeface="Microsoft Sans Serif"/>
                <a:cs typeface="Microsoft Sans Serif"/>
              </a:rPr>
              <a:t>н</a:t>
            </a: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ие</a:t>
            </a:r>
            <a:r>
              <a:rPr sz="3600" dirty="0">
                <a:solidFill>
                  <a:srgbClr val="660066"/>
                </a:solidFill>
                <a:latin typeface="Microsoft Sans Serif"/>
                <a:cs typeface="Microsoft Sans Serif"/>
              </a:rPr>
              <a:t>	</a:t>
            </a:r>
            <a:r>
              <a:rPr sz="3600" spc="-45" dirty="0">
                <a:solidFill>
                  <a:srgbClr val="660066"/>
                </a:solidFill>
                <a:latin typeface="Microsoft Sans Serif"/>
                <a:cs typeface="Microsoft Sans Serif"/>
              </a:rPr>
              <a:t>и</a:t>
            </a:r>
            <a:r>
              <a:rPr sz="3600" spc="-80" dirty="0">
                <a:solidFill>
                  <a:srgbClr val="660066"/>
                </a:solidFill>
                <a:latin typeface="Microsoft Sans Serif"/>
                <a:cs typeface="Microsoft Sans Serif"/>
              </a:rPr>
              <a:t>м</a:t>
            </a:r>
            <a:r>
              <a:rPr sz="3600" spc="-45" dirty="0">
                <a:solidFill>
                  <a:srgbClr val="660066"/>
                </a:solidFill>
                <a:latin typeface="Microsoft Sans Serif"/>
                <a:cs typeface="Microsoft Sans Serif"/>
              </a:rPr>
              <a:t>ид</a:t>
            </a:r>
            <a:r>
              <a:rPr sz="3600" spc="-70" dirty="0">
                <a:solidFill>
                  <a:srgbClr val="660066"/>
                </a:solidFill>
                <a:latin typeface="Microsoft Sans Serif"/>
                <a:cs typeface="Microsoft Sans Serif"/>
              </a:rPr>
              <a:t>ж</a:t>
            </a:r>
            <a:r>
              <a:rPr sz="3600" dirty="0">
                <a:solidFill>
                  <a:srgbClr val="660066"/>
                </a:solidFill>
                <a:latin typeface="Microsoft Sans Serif"/>
                <a:cs typeface="Microsoft Sans Serif"/>
              </a:rPr>
              <a:t>а	</a:t>
            </a:r>
            <a:r>
              <a:rPr sz="3600" spc="-210" dirty="0">
                <a:solidFill>
                  <a:srgbClr val="660066"/>
                </a:solidFill>
                <a:latin typeface="Microsoft Sans Serif"/>
                <a:cs typeface="Microsoft Sans Serif"/>
              </a:rPr>
              <a:t>к</a:t>
            </a:r>
            <a:r>
              <a:rPr sz="3600" spc="-50" dirty="0">
                <a:solidFill>
                  <a:srgbClr val="660066"/>
                </a:solidFill>
                <a:latin typeface="Microsoft Sans Serif"/>
                <a:cs typeface="Microsoft Sans Serif"/>
              </a:rPr>
              <a:t>о</a:t>
            </a:r>
            <a:r>
              <a:rPr sz="3600" spc="-70" dirty="0">
                <a:solidFill>
                  <a:srgbClr val="660066"/>
                </a:solidFill>
                <a:latin typeface="Microsoft Sans Serif"/>
                <a:cs typeface="Microsoft Sans Serif"/>
              </a:rPr>
              <a:t>м</a:t>
            </a: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а</a:t>
            </a:r>
            <a:r>
              <a:rPr sz="3600" spc="-30" dirty="0">
                <a:solidFill>
                  <a:srgbClr val="660066"/>
                </a:solidFill>
                <a:latin typeface="Microsoft Sans Serif"/>
                <a:cs typeface="Microsoft Sans Serif"/>
              </a:rPr>
              <a:t>н</a:t>
            </a:r>
            <a:r>
              <a:rPr sz="3600" spc="-15" dirty="0">
                <a:solidFill>
                  <a:srgbClr val="660066"/>
                </a:solidFill>
                <a:latin typeface="Microsoft Sans Serif"/>
                <a:cs typeface="Microsoft Sans Serif"/>
              </a:rPr>
              <a:t>дн</a:t>
            </a:r>
            <a:r>
              <a:rPr sz="3600" spc="-30" dirty="0">
                <a:solidFill>
                  <a:srgbClr val="660066"/>
                </a:solidFill>
                <a:latin typeface="Microsoft Sans Serif"/>
                <a:cs typeface="Microsoft Sans Serif"/>
              </a:rPr>
              <a:t>о</a:t>
            </a:r>
            <a:r>
              <a:rPr sz="3600" spc="-5" dirty="0">
                <a:solidFill>
                  <a:srgbClr val="660066"/>
                </a:solidFill>
                <a:latin typeface="Microsoft Sans Serif"/>
                <a:cs typeface="Microsoft Sans Serif"/>
              </a:rPr>
              <a:t>й  </a:t>
            </a:r>
            <a:r>
              <a:rPr sz="3600" spc="-25" dirty="0">
                <a:solidFill>
                  <a:srgbClr val="660066"/>
                </a:solidFill>
                <a:latin typeface="Microsoft Sans Serif"/>
                <a:cs typeface="Microsoft Sans Serif"/>
              </a:rPr>
              <a:t>работы,</a:t>
            </a:r>
            <a:r>
              <a:rPr sz="3600" spc="10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40" dirty="0">
                <a:solidFill>
                  <a:srgbClr val="660066"/>
                </a:solidFill>
                <a:latin typeface="Microsoft Sans Serif"/>
                <a:cs typeface="Microsoft Sans Serif"/>
              </a:rPr>
              <a:t>выработка</a:t>
            </a:r>
            <a:r>
              <a:rPr sz="3600" spc="40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55" dirty="0">
                <a:solidFill>
                  <a:srgbClr val="660066"/>
                </a:solidFill>
                <a:latin typeface="Microsoft Sans Serif"/>
                <a:cs typeface="Microsoft Sans Serif"/>
              </a:rPr>
              <a:t>подчерка</a:t>
            </a:r>
            <a:r>
              <a:rPr sz="3600" spc="35" dirty="0">
                <a:solidFill>
                  <a:srgbClr val="660066"/>
                </a:solidFill>
                <a:latin typeface="Microsoft Sans Serif"/>
                <a:cs typeface="Microsoft Sans Serif"/>
              </a:rPr>
              <a:t> </a:t>
            </a:r>
            <a:r>
              <a:rPr sz="3600" spc="-40" dirty="0">
                <a:solidFill>
                  <a:srgbClr val="660066"/>
                </a:solidFill>
                <a:latin typeface="Microsoft Sans Serif"/>
                <a:cs typeface="Microsoft Sans Serif"/>
              </a:rPr>
              <a:t>узнаваемости</a:t>
            </a:r>
            <a:endParaRPr sz="3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04797" y="1470698"/>
            <a:ext cx="6925309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spc="40" dirty="0"/>
              <a:t>Решение</a:t>
            </a:r>
            <a:r>
              <a:rPr sz="6600" spc="95" dirty="0"/>
              <a:t> </a:t>
            </a:r>
            <a:r>
              <a:rPr sz="6600" spc="40" dirty="0"/>
              <a:t>кейсов</a:t>
            </a:r>
            <a:endParaRPr sz="6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66027" y="3748945"/>
            <a:ext cx="4038497" cy="403849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175191" y="7608631"/>
            <a:ext cx="3628390" cy="1304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800" b="1" u="heavy" spc="-20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КЕЙС </a:t>
            </a:r>
            <a:r>
              <a:rPr sz="2800" b="1" u="heavy" spc="-15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ОТ</a:t>
            </a:r>
            <a:r>
              <a:rPr sz="2800" b="1" u="heavy" spc="-45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30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РОДИТЕЛЯ</a:t>
            </a:r>
            <a:endParaRPr sz="2800">
              <a:latin typeface="Arial"/>
              <a:cs typeface="Arial"/>
            </a:endParaRPr>
          </a:p>
          <a:p>
            <a:pPr marL="225425" marR="219710" algn="ctr">
              <a:lnSpc>
                <a:spcPct val="100000"/>
              </a:lnSpc>
            </a:pPr>
            <a:r>
              <a:rPr sz="2800" b="1" spc="-15" dirty="0">
                <a:solidFill>
                  <a:srgbClr val="660066"/>
                </a:solidFill>
                <a:latin typeface="Arial"/>
                <a:cs typeface="Arial"/>
              </a:rPr>
              <a:t>Кабанова</a:t>
            </a:r>
            <a:r>
              <a:rPr sz="2800" b="1" spc="-6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800" b="1" spc="-30" dirty="0">
                <a:solidFill>
                  <a:srgbClr val="660066"/>
                </a:solidFill>
                <a:latin typeface="Arial"/>
                <a:cs typeface="Arial"/>
              </a:rPr>
              <a:t>Татьяна </a:t>
            </a:r>
            <a:r>
              <a:rPr sz="2800" b="1" spc="-76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800" b="1" spc="-20" dirty="0">
                <a:solidFill>
                  <a:srgbClr val="660066"/>
                </a:solidFill>
                <a:latin typeface="Arial"/>
                <a:cs typeface="Arial"/>
              </a:rPr>
              <a:t>Евгеньевна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750140" y="3748945"/>
            <a:ext cx="4038497" cy="403849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5985847" y="7658922"/>
            <a:ext cx="3576320" cy="2159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999490">
              <a:lnSpc>
                <a:spcPct val="100000"/>
              </a:lnSpc>
              <a:spcBef>
                <a:spcPts val="95"/>
              </a:spcBef>
            </a:pPr>
            <a:r>
              <a:rPr sz="2800" b="1" u="heavy" spc="-20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КЕЙС</a:t>
            </a:r>
            <a:r>
              <a:rPr sz="2800" b="1" u="heavy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15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ОТ </a:t>
            </a:r>
            <a:r>
              <a:rPr sz="2800" b="1" spc="-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800" b="1" u="heavy" spc="-20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МУН</a:t>
            </a:r>
            <a:r>
              <a:rPr sz="2800" b="1" u="heavy" spc="-25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ИЦИ</a:t>
            </a:r>
            <a:r>
              <a:rPr sz="2800" b="1" u="heavy" spc="-5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П</a:t>
            </a:r>
            <a:r>
              <a:rPr sz="2800" b="1" u="heavy" spc="20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А</a:t>
            </a:r>
            <a:r>
              <a:rPr sz="2800" b="1" u="heavy" spc="-5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Л</a:t>
            </a:r>
            <a:r>
              <a:rPr sz="2800" b="1" u="heavy" spc="-20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ЬН</a:t>
            </a:r>
            <a:r>
              <a:rPr sz="2800" b="1" u="heavy" spc="-5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О</a:t>
            </a:r>
            <a:r>
              <a:rPr sz="2800" b="1" u="heavy" spc="-60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Г</a:t>
            </a:r>
            <a:r>
              <a:rPr sz="2800" b="1" u="heavy" spc="-5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О</a:t>
            </a:r>
            <a:endParaRPr sz="2800">
              <a:latin typeface="Arial"/>
              <a:cs typeface="Arial"/>
            </a:endParaRPr>
          </a:p>
          <a:p>
            <a:pPr marL="329565">
              <a:lnSpc>
                <a:spcPct val="100000"/>
              </a:lnSpc>
            </a:pPr>
            <a:r>
              <a:rPr sz="2800" b="1" u="heavy" spc="-70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КООРДИНАТОРА</a:t>
            </a:r>
            <a:endParaRPr sz="2800">
              <a:latin typeface="Arial"/>
              <a:cs typeface="Arial"/>
            </a:endParaRPr>
          </a:p>
          <a:p>
            <a:pPr marL="460375" marR="454659" indent="34925">
              <a:lnSpc>
                <a:spcPct val="100000"/>
              </a:lnSpc>
            </a:pPr>
            <a:r>
              <a:rPr sz="2800" b="1" spc="-25" dirty="0">
                <a:solidFill>
                  <a:srgbClr val="660066"/>
                </a:solidFill>
                <a:latin typeface="Arial"/>
                <a:cs typeface="Arial"/>
              </a:rPr>
              <a:t>Козина </a:t>
            </a:r>
            <a:r>
              <a:rPr sz="2800" b="1" spc="-10" dirty="0">
                <a:solidFill>
                  <a:srgbClr val="660066"/>
                </a:solidFill>
                <a:latin typeface="Arial"/>
                <a:cs typeface="Arial"/>
              </a:rPr>
              <a:t>Оксана </a:t>
            </a:r>
            <a:r>
              <a:rPr sz="2800" b="1" spc="-76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800" b="1" spc="-25" dirty="0">
                <a:solidFill>
                  <a:srgbClr val="660066"/>
                </a:solidFill>
                <a:latin typeface="Arial"/>
                <a:cs typeface="Arial"/>
              </a:rPr>
              <a:t>В</a:t>
            </a:r>
            <a:r>
              <a:rPr sz="2800" b="1" spc="-20" dirty="0">
                <a:solidFill>
                  <a:srgbClr val="660066"/>
                </a:solidFill>
                <a:latin typeface="Arial"/>
                <a:cs typeface="Arial"/>
              </a:rPr>
              <a:t>л</a:t>
            </a:r>
            <a:r>
              <a:rPr sz="2800" b="1" spc="-10" dirty="0">
                <a:solidFill>
                  <a:srgbClr val="660066"/>
                </a:solidFill>
                <a:latin typeface="Arial"/>
                <a:cs typeface="Arial"/>
              </a:rPr>
              <a:t>а</a:t>
            </a:r>
            <a:r>
              <a:rPr sz="2800" b="1" spc="-25" dirty="0">
                <a:solidFill>
                  <a:srgbClr val="660066"/>
                </a:solidFill>
                <a:latin typeface="Arial"/>
                <a:cs typeface="Arial"/>
              </a:rPr>
              <a:t>дими</a:t>
            </a:r>
            <a:r>
              <a:rPr sz="2800" b="1" spc="-5" dirty="0">
                <a:solidFill>
                  <a:srgbClr val="660066"/>
                </a:solidFill>
                <a:latin typeface="Arial"/>
                <a:cs typeface="Arial"/>
              </a:rPr>
              <a:t>р</a:t>
            </a:r>
            <a:r>
              <a:rPr sz="2800" b="1" spc="-20" dirty="0">
                <a:solidFill>
                  <a:srgbClr val="660066"/>
                </a:solidFill>
                <a:latin typeface="Arial"/>
                <a:cs typeface="Arial"/>
              </a:rPr>
              <a:t>о</a:t>
            </a:r>
            <a:r>
              <a:rPr sz="2800" b="1" spc="-25" dirty="0">
                <a:solidFill>
                  <a:srgbClr val="660066"/>
                </a:solidFill>
                <a:latin typeface="Arial"/>
                <a:cs typeface="Arial"/>
              </a:rPr>
              <a:t>в</a:t>
            </a:r>
            <a:r>
              <a:rPr sz="2800" b="1" spc="-20" dirty="0">
                <a:solidFill>
                  <a:srgbClr val="660066"/>
                </a:solidFill>
                <a:latin typeface="Arial"/>
                <a:cs typeface="Arial"/>
              </a:rPr>
              <a:t>н</a:t>
            </a:r>
            <a:r>
              <a:rPr sz="2800" b="1" spc="-5" dirty="0">
                <a:solidFill>
                  <a:srgbClr val="660066"/>
                </a:solidFill>
                <a:latin typeface="Arial"/>
                <a:cs typeface="Arial"/>
              </a:rPr>
              <a:t>а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12651" y="3748945"/>
            <a:ext cx="4038497" cy="403849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742622" y="7614473"/>
            <a:ext cx="3990975" cy="8782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u="heavy" spc="-20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КЕЙС </a:t>
            </a:r>
            <a:r>
              <a:rPr sz="2800" b="1" u="heavy" spc="-15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ОТ</a:t>
            </a:r>
            <a:r>
              <a:rPr sz="2800" b="1" u="heavy" spc="-40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25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ШКОЛЬНИКА</a:t>
            </a:r>
            <a:endParaRPr sz="2800">
              <a:latin typeface="Arial"/>
              <a:cs typeface="Arial"/>
            </a:endParaRPr>
          </a:p>
          <a:p>
            <a:pPr marL="114300">
              <a:lnSpc>
                <a:spcPct val="100000"/>
              </a:lnSpc>
            </a:pPr>
            <a:r>
              <a:rPr sz="2800" b="1" spc="-20" dirty="0">
                <a:solidFill>
                  <a:srgbClr val="660066"/>
                </a:solidFill>
                <a:latin typeface="Arial"/>
                <a:cs typeface="Arial"/>
              </a:rPr>
              <a:t>Мишанина</a:t>
            </a:r>
            <a:r>
              <a:rPr sz="2800" b="1" spc="-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800" b="1" spc="-30" dirty="0">
                <a:solidFill>
                  <a:srgbClr val="660066"/>
                </a:solidFill>
                <a:latin typeface="Arial"/>
                <a:cs typeface="Arial"/>
              </a:rPr>
              <a:t>Елизавета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06270" y="3730657"/>
            <a:ext cx="4076596" cy="407659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1410026" y="7658922"/>
            <a:ext cx="3879850" cy="2159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2800" b="1" u="heavy" spc="-20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КЕЙС</a:t>
            </a:r>
            <a:r>
              <a:rPr sz="2800" b="1" u="heavy" spc="-15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 ОТ</a:t>
            </a:r>
            <a:r>
              <a:rPr sz="2800" b="1" u="heavy" spc="-45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25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СОВЕТНИКА </a:t>
            </a:r>
            <a:r>
              <a:rPr sz="2800" b="1" spc="-76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800" b="1" u="heavy" spc="-50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ДИРЕКТОРА</a:t>
            </a:r>
            <a:r>
              <a:rPr sz="2800" b="1" u="heavy" spc="20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15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ПО </a:t>
            </a:r>
            <a:r>
              <a:rPr sz="2800" b="1" spc="-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800" b="1" u="heavy" spc="-40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ВОСПИТАНИЮ</a:t>
            </a:r>
            <a:endParaRPr sz="2800">
              <a:latin typeface="Arial"/>
              <a:cs typeface="Arial"/>
            </a:endParaRPr>
          </a:p>
          <a:p>
            <a:pPr marL="182880" marR="179705" algn="ctr">
              <a:lnSpc>
                <a:spcPct val="100000"/>
              </a:lnSpc>
            </a:pPr>
            <a:r>
              <a:rPr sz="2800" b="1" spc="-30" dirty="0">
                <a:solidFill>
                  <a:srgbClr val="660066"/>
                </a:solidFill>
                <a:latin typeface="Arial"/>
                <a:cs typeface="Arial"/>
              </a:rPr>
              <a:t>Ширяева Елизавета </a:t>
            </a:r>
            <a:r>
              <a:rPr sz="2800" b="1" spc="-76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800" b="1" spc="-20" dirty="0">
                <a:solidFill>
                  <a:srgbClr val="660066"/>
                </a:solidFill>
                <a:latin typeface="Arial"/>
                <a:cs typeface="Arial"/>
              </a:rPr>
              <a:t>Сергеевна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04469" y="10632780"/>
            <a:ext cx="1334261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u="heavy" spc="-5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Общая </a:t>
            </a:r>
            <a:r>
              <a:rPr sz="2800" b="1" u="heavy" spc="-15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ссылка</a:t>
            </a:r>
            <a:r>
              <a:rPr sz="2800" b="1" u="heavy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10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на папку </a:t>
            </a:r>
            <a:r>
              <a:rPr sz="2800" b="1" u="heavy" spc="-5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с</a:t>
            </a:r>
            <a:r>
              <a:rPr sz="2800" b="1" u="heavy" spc="-10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 кейсами:</a:t>
            </a:r>
            <a:r>
              <a:rPr sz="2800" b="1" u="heavy" spc="40" dirty="0">
                <a:solidFill>
                  <a:srgbClr val="660066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15" dirty="0">
                <a:solidFill>
                  <a:srgbClr val="0000FF"/>
                </a:solidFill>
                <a:uFill>
                  <a:solidFill>
                    <a:srgbClr val="660066"/>
                  </a:solidFill>
                </a:uFill>
                <a:latin typeface="Arial"/>
                <a:cs typeface="Arial"/>
                <a:hlinkClick r:id="rId6"/>
              </a:rPr>
              <a:t>https://disk.yandex.ru/d/w5yQHKeEcrvhiA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7710" y="339665"/>
            <a:ext cx="2597785" cy="4762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50" b="1" spc="-70" dirty="0">
                <a:solidFill>
                  <a:srgbClr val="622C8D"/>
                </a:solidFill>
                <a:latin typeface="Arial"/>
                <a:cs typeface="Arial"/>
              </a:rPr>
              <a:t>НАВ</a:t>
            </a:r>
            <a:r>
              <a:rPr sz="2950" b="1" spc="-75" dirty="0">
                <a:solidFill>
                  <a:srgbClr val="622C8D"/>
                </a:solidFill>
                <a:latin typeface="Arial"/>
                <a:cs typeface="Arial"/>
              </a:rPr>
              <a:t>И</a:t>
            </a:r>
            <a:r>
              <a:rPr sz="2950" b="1" spc="-260" dirty="0">
                <a:solidFill>
                  <a:srgbClr val="622C8D"/>
                </a:solidFill>
                <a:latin typeface="Arial"/>
                <a:cs typeface="Arial"/>
              </a:rPr>
              <a:t>Г</a:t>
            </a:r>
            <a:r>
              <a:rPr sz="2950" b="1" spc="-215" dirty="0">
                <a:solidFill>
                  <a:srgbClr val="622C8D"/>
                </a:solidFill>
                <a:latin typeface="Arial"/>
                <a:cs typeface="Arial"/>
              </a:rPr>
              <a:t>А</a:t>
            </a:r>
            <a:r>
              <a:rPr sz="2950" b="1" spc="-150" dirty="0">
                <a:solidFill>
                  <a:srgbClr val="622C8D"/>
                </a:solidFill>
                <a:latin typeface="Arial"/>
                <a:cs typeface="Arial"/>
              </a:rPr>
              <a:t>Т</a:t>
            </a:r>
            <a:r>
              <a:rPr sz="2950" b="1" spc="-80" dirty="0">
                <a:solidFill>
                  <a:srgbClr val="622C8D"/>
                </a:solidFill>
                <a:latin typeface="Arial"/>
                <a:cs typeface="Arial"/>
              </a:rPr>
              <a:t>О</a:t>
            </a:r>
            <a:r>
              <a:rPr sz="2950" b="1" spc="-75" dirty="0">
                <a:solidFill>
                  <a:srgbClr val="622C8D"/>
                </a:solidFill>
                <a:latin typeface="Arial"/>
                <a:cs typeface="Arial"/>
              </a:rPr>
              <a:t>Р</a:t>
            </a:r>
            <a:r>
              <a:rPr sz="2950" b="1" dirty="0">
                <a:solidFill>
                  <a:srgbClr val="622C8D"/>
                </a:solidFill>
                <a:latin typeface="Arial"/>
                <a:cs typeface="Arial"/>
              </a:rPr>
              <a:t>Ы</a:t>
            </a:r>
            <a:endParaRPr sz="29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112614" y="362692"/>
            <a:ext cx="2063750" cy="553085"/>
          </a:xfrm>
          <a:custGeom>
            <a:avLst/>
            <a:gdLst/>
            <a:ahLst/>
            <a:cxnLst/>
            <a:rect l="l" t="t" r="r" b="b"/>
            <a:pathLst>
              <a:path w="2063750" h="553085">
                <a:moveTo>
                  <a:pt x="2062757" y="276"/>
                </a:moveTo>
                <a:lnTo>
                  <a:pt x="-432" y="276"/>
                </a:lnTo>
                <a:lnTo>
                  <a:pt x="-432" y="552953"/>
                </a:lnTo>
                <a:lnTo>
                  <a:pt x="2062757" y="552953"/>
                </a:lnTo>
                <a:lnTo>
                  <a:pt x="2062757" y="276"/>
                </a:lnTo>
                <a:close/>
              </a:path>
            </a:pathLst>
          </a:custGeom>
          <a:solidFill>
            <a:srgbClr val="622C8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7112614" y="362692"/>
            <a:ext cx="2063750" cy="552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9535">
              <a:lnSpc>
                <a:spcPts val="3470"/>
              </a:lnSpc>
            </a:pPr>
            <a:r>
              <a:rPr sz="2950" b="1" spc="-105" dirty="0">
                <a:solidFill>
                  <a:srgbClr val="FFFFFF"/>
                </a:solidFill>
                <a:latin typeface="Arial"/>
                <a:cs typeface="Arial"/>
              </a:rPr>
              <a:t>ДЕТСТВА</a:t>
            </a:r>
            <a:endParaRPr sz="295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93001" y="915130"/>
            <a:ext cx="16623665" cy="0"/>
          </a:xfrm>
          <a:custGeom>
            <a:avLst/>
            <a:gdLst/>
            <a:ahLst/>
            <a:cxnLst/>
            <a:rect l="l" t="t" r="r" b="b"/>
            <a:pathLst>
              <a:path w="16623665">
                <a:moveTo>
                  <a:pt x="-12" y="262"/>
                </a:moveTo>
                <a:lnTo>
                  <a:pt x="16622610" y="262"/>
                </a:lnTo>
              </a:path>
            </a:pathLst>
          </a:custGeom>
          <a:ln w="32003">
            <a:solidFill>
              <a:srgbClr val="622C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411594" y="8230153"/>
            <a:ext cx="4571365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0285" marR="5080" indent="-998219">
              <a:lnSpc>
                <a:spcPct val="100000"/>
              </a:lnSpc>
              <a:spcBef>
                <a:spcPts val="100"/>
              </a:spcBef>
            </a:pPr>
            <a:r>
              <a:rPr sz="3200" b="1" u="heavy" spc="-3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www.association52.org/ </a:t>
            </a:r>
            <a:r>
              <a:rPr sz="3200" b="1" spc="-875" dirty="0">
                <a:solidFill>
                  <a:srgbClr val="0000FF"/>
                </a:solidFill>
                <a:latin typeface="Arial"/>
                <a:cs typeface="Arial"/>
                <a:hlinkClick r:id="rId2"/>
              </a:rPr>
              <a:t> </a:t>
            </a:r>
            <a:r>
              <a:rPr sz="3200" b="1" u="heavy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navigatory52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623933" y="3201843"/>
            <a:ext cx="4177178" cy="418022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9350"/>
            <a:chOff x="0" y="0"/>
            <a:chExt cx="20104100" cy="113093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931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398151"/>
              <a:ext cx="6911164" cy="691116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195700" y="9675629"/>
              <a:ext cx="1633686" cy="163368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195700" y="2764466"/>
              <a:ext cx="4648082" cy="464960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189886" y="13715"/>
              <a:ext cx="2639501" cy="263950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4018894" y="2505424"/>
              <a:ext cx="5422265" cy="1266190"/>
            </a:xfrm>
            <a:custGeom>
              <a:avLst/>
              <a:gdLst/>
              <a:ahLst/>
              <a:cxnLst/>
              <a:rect l="l" t="t" r="r" b="b"/>
              <a:pathLst>
                <a:path w="5422265" h="1266189">
                  <a:moveTo>
                    <a:pt x="5319668" y="222"/>
                  </a:moveTo>
                  <a:lnTo>
                    <a:pt x="4797965" y="172811"/>
                  </a:lnTo>
                  <a:lnTo>
                    <a:pt x="4272071" y="331049"/>
                  </a:lnTo>
                  <a:lnTo>
                    <a:pt x="4098340" y="379434"/>
                  </a:lnTo>
                  <a:lnTo>
                    <a:pt x="3745289" y="473793"/>
                  </a:lnTo>
                  <a:lnTo>
                    <a:pt x="3396047" y="561548"/>
                  </a:lnTo>
                  <a:lnTo>
                    <a:pt x="3222697" y="603076"/>
                  </a:lnTo>
                  <a:lnTo>
                    <a:pt x="2703407" y="719151"/>
                  </a:lnTo>
                  <a:lnTo>
                    <a:pt x="2192880" y="822526"/>
                  </a:lnTo>
                  <a:lnTo>
                    <a:pt x="1858624" y="885009"/>
                  </a:lnTo>
                  <a:lnTo>
                    <a:pt x="1367020" y="970223"/>
                  </a:lnTo>
                  <a:lnTo>
                    <a:pt x="738259" y="1066487"/>
                  </a:lnTo>
                  <a:lnTo>
                    <a:pt x="287801" y="1127573"/>
                  </a:lnTo>
                  <a:lnTo>
                    <a:pt x="-354" y="1162497"/>
                  </a:lnTo>
                  <a:lnTo>
                    <a:pt x="64033" y="1263713"/>
                  </a:lnTo>
                  <a:lnTo>
                    <a:pt x="90575" y="1264602"/>
                  </a:lnTo>
                  <a:lnTo>
                    <a:pt x="147215" y="1265745"/>
                  </a:lnTo>
                  <a:lnTo>
                    <a:pt x="208301" y="1265999"/>
                  </a:lnTo>
                  <a:lnTo>
                    <a:pt x="343172" y="1264221"/>
                  </a:lnTo>
                  <a:lnTo>
                    <a:pt x="534302" y="1258125"/>
                  </a:lnTo>
                  <a:lnTo>
                    <a:pt x="885702" y="1239457"/>
                  </a:lnTo>
                  <a:lnTo>
                    <a:pt x="1497826" y="1194246"/>
                  </a:lnTo>
                  <a:lnTo>
                    <a:pt x="2537422" y="1095950"/>
                  </a:lnTo>
                  <a:lnTo>
                    <a:pt x="3792658" y="952698"/>
                  </a:lnTo>
                  <a:lnTo>
                    <a:pt x="4669063" y="836877"/>
                  </a:lnTo>
                  <a:lnTo>
                    <a:pt x="5182892" y="759917"/>
                  </a:lnTo>
                  <a:lnTo>
                    <a:pt x="5421265" y="720294"/>
                  </a:lnTo>
                  <a:lnTo>
                    <a:pt x="5394977" y="528529"/>
                  </a:lnTo>
                  <a:lnTo>
                    <a:pt x="5379102" y="417914"/>
                  </a:lnTo>
                  <a:lnTo>
                    <a:pt x="5361831" y="302474"/>
                  </a:lnTo>
                  <a:lnTo>
                    <a:pt x="5354846" y="254470"/>
                  </a:lnTo>
                  <a:lnTo>
                    <a:pt x="5327542" y="58260"/>
                  </a:lnTo>
                  <a:lnTo>
                    <a:pt x="5319668" y="222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57427" y="1238"/>
              <a:ext cx="19346545" cy="11308080"/>
            </a:xfrm>
            <a:custGeom>
              <a:avLst/>
              <a:gdLst/>
              <a:ahLst/>
              <a:cxnLst/>
              <a:rect l="l" t="t" r="r" b="b"/>
              <a:pathLst>
                <a:path w="19346545" h="11308080">
                  <a:moveTo>
                    <a:pt x="19346036" y="285"/>
                  </a:moveTo>
                  <a:lnTo>
                    <a:pt x="1555945" y="285"/>
                  </a:lnTo>
                  <a:lnTo>
                    <a:pt x="1555945" y="776363"/>
                  </a:lnTo>
                  <a:lnTo>
                    <a:pt x="18549640" y="776363"/>
                  </a:lnTo>
                  <a:lnTo>
                    <a:pt x="18549640" y="3085926"/>
                  </a:lnTo>
                  <a:lnTo>
                    <a:pt x="17330089" y="3267659"/>
                  </a:lnTo>
                  <a:lnTo>
                    <a:pt x="16060629" y="3422087"/>
                  </a:lnTo>
                  <a:lnTo>
                    <a:pt x="15641794" y="3463996"/>
                  </a:lnTo>
                  <a:lnTo>
                    <a:pt x="14796376" y="3539940"/>
                  </a:lnTo>
                  <a:lnTo>
                    <a:pt x="13961500" y="3602676"/>
                  </a:lnTo>
                  <a:lnTo>
                    <a:pt x="13545204" y="3628838"/>
                  </a:lnTo>
                  <a:lnTo>
                    <a:pt x="12309779" y="3689161"/>
                  </a:lnTo>
                  <a:lnTo>
                    <a:pt x="11097976" y="3723196"/>
                  </a:lnTo>
                  <a:lnTo>
                    <a:pt x="9914747" y="3736277"/>
                  </a:lnTo>
                  <a:lnTo>
                    <a:pt x="9145400" y="3733610"/>
                  </a:lnTo>
                  <a:lnTo>
                    <a:pt x="7663856" y="3704782"/>
                  </a:lnTo>
                  <a:lnTo>
                    <a:pt x="6606353" y="3665540"/>
                  </a:lnTo>
                  <a:lnTo>
                    <a:pt x="4664318" y="3555560"/>
                  </a:lnTo>
                  <a:lnTo>
                    <a:pt x="3515125" y="3469203"/>
                  </a:lnTo>
                  <a:lnTo>
                    <a:pt x="2504865" y="3374971"/>
                  </a:lnTo>
                  <a:lnTo>
                    <a:pt x="1274647" y="3241497"/>
                  </a:lnTo>
                  <a:lnTo>
                    <a:pt x="664809" y="3168093"/>
                  </a:lnTo>
                  <a:lnTo>
                    <a:pt x="-19" y="3076529"/>
                  </a:lnTo>
                  <a:lnTo>
                    <a:pt x="-19" y="10553350"/>
                  </a:lnTo>
                  <a:lnTo>
                    <a:pt x="1555945" y="10553350"/>
                  </a:lnTo>
                  <a:lnTo>
                    <a:pt x="1555945" y="11307722"/>
                  </a:lnTo>
                  <a:lnTo>
                    <a:pt x="19346036" y="11307722"/>
                  </a:lnTo>
                  <a:lnTo>
                    <a:pt x="19346036" y="10522820"/>
                  </a:lnTo>
                  <a:lnTo>
                    <a:pt x="18594215" y="10522820"/>
                  </a:lnTo>
                  <a:lnTo>
                    <a:pt x="18594215" y="10522363"/>
                  </a:lnTo>
                  <a:lnTo>
                    <a:pt x="19345528" y="10522363"/>
                  </a:lnTo>
                  <a:lnTo>
                    <a:pt x="19345528" y="776363"/>
                  </a:lnTo>
                  <a:lnTo>
                    <a:pt x="19346036" y="776363"/>
                  </a:lnTo>
                  <a:lnTo>
                    <a:pt x="19346036" y="28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171998" y="0"/>
              <a:ext cx="1210025" cy="195067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7211675" y="0"/>
              <a:ext cx="1130935" cy="1885314"/>
            </a:xfrm>
            <a:custGeom>
              <a:avLst/>
              <a:gdLst/>
              <a:ahLst/>
              <a:cxnLst/>
              <a:rect l="l" t="t" r="r" b="b"/>
              <a:pathLst>
                <a:path w="1130934" h="1885314">
                  <a:moveTo>
                    <a:pt x="1130192" y="285"/>
                  </a:moveTo>
                  <a:lnTo>
                    <a:pt x="-434" y="285"/>
                  </a:lnTo>
                  <a:lnTo>
                    <a:pt x="-434" y="1885299"/>
                  </a:lnTo>
                  <a:lnTo>
                    <a:pt x="1130192" y="1885299"/>
                  </a:lnTo>
                  <a:lnTo>
                    <a:pt x="1130192" y="285"/>
                  </a:lnTo>
                  <a:close/>
                </a:path>
              </a:pathLst>
            </a:custGeom>
            <a:solidFill>
              <a:srgbClr val="B311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0"/>
              <a:ext cx="2313305" cy="11309350"/>
            </a:xfrm>
            <a:custGeom>
              <a:avLst/>
              <a:gdLst/>
              <a:ahLst/>
              <a:cxnLst/>
              <a:rect l="l" t="t" r="r" b="b"/>
              <a:pathLst>
                <a:path w="2313305" h="11309350">
                  <a:moveTo>
                    <a:pt x="2312865" y="285"/>
                  </a:moveTo>
                  <a:lnTo>
                    <a:pt x="0" y="285"/>
                  </a:lnTo>
                  <a:lnTo>
                    <a:pt x="0" y="11308969"/>
                  </a:lnTo>
                  <a:lnTo>
                    <a:pt x="2312865" y="11308969"/>
                  </a:lnTo>
                  <a:lnTo>
                    <a:pt x="2312865" y="285"/>
                  </a:lnTo>
                  <a:close/>
                </a:path>
              </a:pathLst>
            </a:custGeom>
            <a:solidFill>
              <a:srgbClr val="3917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4187846"/>
              <a:ext cx="2758370" cy="476695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0"/>
              <a:ext cx="20104099" cy="1130931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43267" y="4991684"/>
            <a:ext cx="1148651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36625">
              <a:lnSpc>
                <a:spcPct val="100000"/>
              </a:lnSpc>
              <a:spcBef>
                <a:spcPts val="100"/>
              </a:spcBef>
            </a:pPr>
            <a:r>
              <a:rPr sz="4800" b="1" spc="-20" dirty="0">
                <a:solidFill>
                  <a:srgbClr val="FFFFFF"/>
                </a:solidFill>
                <a:latin typeface="Arial"/>
                <a:cs typeface="Arial"/>
              </a:rPr>
              <a:t>Новая философия воспитания: </a:t>
            </a:r>
            <a:r>
              <a:rPr sz="48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800" b="1" spc="-40" dirty="0">
                <a:solidFill>
                  <a:srgbClr val="FFFFFF"/>
                </a:solidFill>
                <a:latin typeface="Arial"/>
                <a:cs typeface="Arial"/>
              </a:rPr>
              <a:t>возможности,</a:t>
            </a:r>
            <a:r>
              <a:rPr sz="48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800" b="1" dirty="0">
                <a:solidFill>
                  <a:srgbClr val="FFFFFF"/>
                </a:solidFill>
                <a:latin typeface="Arial"/>
                <a:cs typeface="Arial"/>
              </a:rPr>
              <a:t>практика,</a:t>
            </a:r>
            <a:r>
              <a:rPr sz="48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800" b="1" spc="-15" dirty="0">
                <a:solidFill>
                  <a:srgbClr val="FFFFFF"/>
                </a:solidFill>
                <a:latin typeface="Arial"/>
                <a:cs typeface="Arial"/>
              </a:rPr>
              <a:t>продвижение</a:t>
            </a:r>
            <a:endParaRPr sz="48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3927" y="8108998"/>
            <a:ext cx="9308356" cy="23484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619</Words>
  <Application>Microsoft Office PowerPoint</Application>
  <PresentationFormat>Произвольный</PresentationFormat>
  <Paragraphs>195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Office Theme</vt:lpstr>
      <vt:lpstr>Слайд 1</vt:lpstr>
      <vt:lpstr>Основные акценты в реализации</vt:lpstr>
      <vt:lpstr>Основные акценты в реализации</vt:lpstr>
      <vt:lpstr>Основные акценты в реализации</vt:lpstr>
      <vt:lpstr>Слайд 5</vt:lpstr>
      <vt:lpstr>Участники  Всероссийского проекта «Навигаторы детства»</vt:lpstr>
      <vt:lpstr>СИСТЕМА ВЗАИМОДЕЙСТВИЯ</vt:lpstr>
      <vt:lpstr>Функции муниципальных координаторов</vt:lpstr>
      <vt:lpstr>Функции муниципального координатора</vt:lpstr>
      <vt:lpstr>ВЗАИМОДЕЙСТВИЕ МУНИЦИПАЛЬНЫХ  КООРДИНАТОРОВ С МКДНиЗП</vt:lpstr>
      <vt:lpstr>Функции советника директора по  воспитанию и взаимодействию  с  детскими общественными объединениями</vt:lpstr>
      <vt:lpstr>Функции советника директора по воспитанию и взаимодействию</vt:lpstr>
      <vt:lpstr>Основные фокусы рабочей программы воспитания и календарного  плана воспитательной работы на</vt:lpstr>
      <vt:lpstr>Чек-лист основных мыслей</vt:lpstr>
      <vt:lpstr>Решение кейсов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КДН</dc:title>
  <dc:creator>Ассоциация_Главный</dc:creator>
  <cp:lastModifiedBy>cycVivi01@outlook.com</cp:lastModifiedBy>
  <cp:revision>1</cp:revision>
  <dcterms:created xsi:type="dcterms:W3CDTF">2022-09-14T22:58:35Z</dcterms:created>
  <dcterms:modified xsi:type="dcterms:W3CDTF">2022-09-19T07:21:09Z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2022-08-27T00:00:00Z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2022-09-14T00:00:00Z</vt:filetime>
  </property>
</Properties>
</file>