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62"/>
  </p:notesMasterIdLst>
  <p:handoutMasterIdLst>
    <p:handoutMasterId r:id="rId63"/>
  </p:handoutMasterIdLst>
  <p:sldIdLst>
    <p:sldId id="283" r:id="rId5"/>
    <p:sldId id="261" r:id="rId6"/>
    <p:sldId id="256" r:id="rId7"/>
    <p:sldId id="266" r:id="rId8"/>
    <p:sldId id="285" r:id="rId9"/>
    <p:sldId id="262" r:id="rId10"/>
    <p:sldId id="259" r:id="rId11"/>
    <p:sldId id="268" r:id="rId12"/>
    <p:sldId id="267" r:id="rId13"/>
    <p:sldId id="347" r:id="rId14"/>
    <p:sldId id="258" r:id="rId15"/>
    <p:sldId id="263" r:id="rId16"/>
    <p:sldId id="298" r:id="rId17"/>
    <p:sldId id="300" r:id="rId18"/>
    <p:sldId id="301" r:id="rId19"/>
    <p:sldId id="286" r:id="rId20"/>
    <p:sldId id="293" r:id="rId21"/>
    <p:sldId id="290" r:id="rId22"/>
    <p:sldId id="289" r:id="rId23"/>
    <p:sldId id="291" r:id="rId24"/>
    <p:sldId id="292" r:id="rId25"/>
    <p:sldId id="288" r:id="rId26"/>
    <p:sldId id="287" r:id="rId27"/>
    <p:sldId id="340" r:id="rId28"/>
    <p:sldId id="316" r:id="rId29"/>
    <p:sldId id="334" r:id="rId30"/>
    <p:sldId id="330" r:id="rId31"/>
    <p:sldId id="273" r:id="rId32"/>
    <p:sldId id="319" r:id="rId33"/>
    <p:sldId id="329" r:id="rId34"/>
    <p:sldId id="383" r:id="rId35"/>
    <p:sldId id="388" r:id="rId36"/>
    <p:sldId id="384" r:id="rId37"/>
    <p:sldId id="386" r:id="rId38"/>
    <p:sldId id="389" r:id="rId39"/>
    <p:sldId id="390" r:id="rId40"/>
    <p:sldId id="325" r:id="rId41"/>
    <p:sldId id="326" r:id="rId42"/>
    <p:sldId id="322" r:id="rId43"/>
    <p:sldId id="331" r:id="rId44"/>
    <p:sldId id="338" r:id="rId45"/>
    <p:sldId id="333" r:id="rId46"/>
    <p:sldId id="328" r:id="rId47"/>
    <p:sldId id="348" r:id="rId48"/>
    <p:sldId id="327" r:id="rId49"/>
    <p:sldId id="339" r:id="rId50"/>
    <p:sldId id="335" r:id="rId51"/>
    <p:sldId id="324" r:id="rId52"/>
    <p:sldId id="282" r:id="rId53"/>
    <p:sldId id="341" r:id="rId54"/>
    <p:sldId id="336" r:id="rId55"/>
    <p:sldId id="342" r:id="rId56"/>
    <p:sldId id="343" r:id="rId57"/>
    <p:sldId id="345" r:id="rId58"/>
    <p:sldId id="344" r:id="rId59"/>
    <p:sldId id="299" r:id="rId60"/>
    <p:sldId id="346" r:id="rId6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9" autoAdjust="0"/>
    <p:restoredTop sz="94660"/>
  </p:normalViewPr>
  <p:slideViewPr>
    <p:cSldViewPr>
      <p:cViewPr>
        <p:scale>
          <a:sx n="60" d="100"/>
          <a:sy n="60" d="100"/>
        </p:scale>
        <p:origin x="-994"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0" d="100"/>
          <a:sy n="50" d="100"/>
        </p:scale>
        <p:origin x="-271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AB330E-9515-45C0-92E1-419C25A7ABF3}" type="datetimeFigureOut">
              <a:rPr lang="ru-RU" smtClean="0"/>
              <a:pPr/>
              <a:t>24.02.2015</a:t>
            </a:fld>
            <a:endParaRPr lang="ru-R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77A03B-82D0-4DF4-AEFA-D3D764E32AD1}" type="slidenum">
              <a:rPr lang="ru-RU" smtClean="0"/>
              <a:pPr/>
              <a:t>‹#›</a:t>
            </a:fld>
            <a:endParaRPr lang="ru-RU"/>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5187E5-462B-42A8-A3E0-1A6BA64FD83B}" type="datetimeFigureOut">
              <a:rPr lang="ru-RU" smtClean="0"/>
              <a:pPr/>
              <a:t>24.02.2015</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30E6DA-7253-4C99-973B-DE8E60ACC74A}" type="slidenum">
              <a:rPr lang="ru-RU" smtClean="0"/>
              <a:pPr/>
              <a:t>‹#›</a:t>
            </a:fld>
            <a:endParaRPr lang="ru-RU"/>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Образ слайда 1"/>
          <p:cNvSpPr>
            <a:spLocks noGrp="1" noRot="1" noChangeAspect="1" noTextEdit="1"/>
          </p:cNvSpPr>
          <p:nvPr>
            <p:ph type="sldImg"/>
          </p:nvPr>
        </p:nvSpPr>
        <p:spPr bwMode="auto">
          <a:noFill/>
          <a:ln>
            <a:solidFill>
              <a:srgbClr val="000000"/>
            </a:solidFill>
            <a:miter lim="800000"/>
            <a:headEnd/>
            <a:tailEnd/>
          </a:ln>
        </p:spPr>
      </p:sp>
      <p:sp>
        <p:nvSpPr>
          <p:cNvPr id="8192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8192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2F9635A-CFFD-482D-A527-3645017ABBE0}" type="slidenum">
              <a:rPr lang="ru-RU" smtClean="0">
                <a:latin typeface="Arial" pitchFamily="34" charset="0"/>
                <a:cs typeface="Arial" pitchFamily="34" charset="0"/>
              </a:rPr>
              <a:pPr/>
              <a:t>5</a:t>
            </a:fld>
            <a:endParaRPr lang="ru-RU"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Образ слайда 1"/>
          <p:cNvSpPr>
            <a:spLocks noGrp="1" noRot="1" noChangeAspect="1" noTextEdit="1"/>
          </p:cNvSpPr>
          <p:nvPr>
            <p:ph type="sldImg"/>
          </p:nvPr>
        </p:nvSpPr>
        <p:spPr bwMode="auto">
          <a:noFill/>
          <a:ln>
            <a:solidFill>
              <a:srgbClr val="000000"/>
            </a:solidFill>
            <a:miter lim="800000"/>
            <a:headEnd/>
            <a:tailEnd/>
          </a:ln>
        </p:spPr>
      </p:sp>
      <p:sp>
        <p:nvSpPr>
          <p:cNvPr id="1495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4950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B321440-E9F3-49A5-8CBF-3801DC5F26AB}" type="slidenum">
              <a:rPr lang="ru-RU" smtClean="0">
                <a:latin typeface="Arial" pitchFamily="34" charset="0"/>
                <a:cs typeface="Arial" pitchFamily="34" charset="0"/>
              </a:rPr>
              <a:pPr/>
              <a:t>13</a:t>
            </a:fld>
            <a:endParaRPr lang="ru-RU"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Образ слайда 1"/>
          <p:cNvSpPr>
            <a:spLocks noGrp="1" noRot="1" noChangeAspect="1" noTextEdit="1"/>
          </p:cNvSpPr>
          <p:nvPr>
            <p:ph type="sldImg"/>
          </p:nvPr>
        </p:nvSpPr>
        <p:spPr bwMode="auto">
          <a:noFill/>
          <a:ln>
            <a:solidFill>
              <a:srgbClr val="000000"/>
            </a:solidFill>
            <a:miter lim="800000"/>
            <a:headEnd/>
            <a:tailEnd/>
          </a:ln>
        </p:spPr>
      </p:sp>
      <p:sp>
        <p:nvSpPr>
          <p:cNvPr id="9728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9728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03958B6-0F8F-46D6-9D76-4CFD31880AC1}" type="slidenum">
              <a:rPr lang="ru-RU" smtClean="0">
                <a:latin typeface="Arial" pitchFamily="34" charset="0"/>
                <a:cs typeface="Arial" pitchFamily="34" charset="0"/>
              </a:rPr>
              <a:pPr/>
              <a:t>16</a:t>
            </a:fld>
            <a:endParaRPr lang="ru-RU"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Образ слайда 1"/>
          <p:cNvSpPr>
            <a:spLocks noGrp="1" noRot="1" noChangeAspect="1" noTextEdit="1"/>
          </p:cNvSpPr>
          <p:nvPr>
            <p:ph type="sldImg"/>
          </p:nvPr>
        </p:nvSpPr>
        <p:spPr bwMode="auto">
          <a:noFill/>
          <a:ln>
            <a:solidFill>
              <a:srgbClr val="000000"/>
            </a:solidFill>
            <a:miter lim="800000"/>
            <a:headEnd/>
            <a:tailEnd/>
          </a:ln>
        </p:spPr>
      </p:sp>
      <p:sp>
        <p:nvSpPr>
          <p:cNvPr id="10547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0547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486E1D0-915E-4B10-8859-BCED7B785B0F}" type="slidenum">
              <a:rPr lang="ru-RU" smtClean="0">
                <a:latin typeface="Arial" pitchFamily="34" charset="0"/>
                <a:cs typeface="Arial" pitchFamily="34" charset="0"/>
              </a:rPr>
              <a:pPr/>
              <a:t>17</a:t>
            </a:fld>
            <a:endParaRPr lang="ru-RU"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Образ слайда 1"/>
          <p:cNvSpPr>
            <a:spLocks noGrp="1" noRot="1" noChangeAspect="1" noTextEdit="1"/>
          </p:cNvSpPr>
          <p:nvPr>
            <p:ph type="sldImg"/>
          </p:nvPr>
        </p:nvSpPr>
        <p:spPr bwMode="auto">
          <a:noFill/>
          <a:ln>
            <a:solidFill>
              <a:srgbClr val="000000"/>
            </a:solidFill>
            <a:miter lim="800000"/>
            <a:headEnd/>
            <a:tailEnd/>
          </a:ln>
        </p:spPr>
      </p:sp>
      <p:sp>
        <p:nvSpPr>
          <p:cNvPr id="1024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0240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E87FBB-8951-4EB4-B929-EE101F33C144}" type="slidenum">
              <a:rPr lang="ru-RU" smtClean="0">
                <a:latin typeface="Arial" pitchFamily="34" charset="0"/>
                <a:cs typeface="Arial" pitchFamily="34" charset="0"/>
              </a:rPr>
              <a:pPr/>
              <a:t>18</a:t>
            </a:fld>
            <a:endParaRPr lang="ru-RU"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Образ слайда 1"/>
          <p:cNvSpPr>
            <a:spLocks noGrp="1" noRot="1" noChangeAspect="1" noTextEdit="1"/>
          </p:cNvSpPr>
          <p:nvPr>
            <p:ph type="sldImg"/>
          </p:nvPr>
        </p:nvSpPr>
        <p:spPr bwMode="auto">
          <a:noFill/>
          <a:ln>
            <a:solidFill>
              <a:srgbClr val="000000"/>
            </a:solidFill>
            <a:miter lim="800000"/>
            <a:headEnd/>
            <a:tailEnd/>
          </a:ln>
        </p:spPr>
      </p:sp>
      <p:sp>
        <p:nvSpPr>
          <p:cNvPr id="10137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0138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9DDED37-23F3-478D-B663-8FF0C55292C8}" type="slidenum">
              <a:rPr lang="ru-RU" smtClean="0">
                <a:latin typeface="Arial" pitchFamily="34" charset="0"/>
                <a:cs typeface="Arial" pitchFamily="34" charset="0"/>
              </a:rPr>
              <a:pPr/>
              <a:t>19</a:t>
            </a:fld>
            <a:endParaRPr lang="ru-RU"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Образ слайда 1"/>
          <p:cNvSpPr>
            <a:spLocks noGrp="1" noRot="1" noChangeAspect="1" noTextEdit="1"/>
          </p:cNvSpPr>
          <p:nvPr>
            <p:ph type="sldImg"/>
          </p:nvPr>
        </p:nvSpPr>
        <p:spPr bwMode="auto">
          <a:noFill/>
          <a:ln>
            <a:solidFill>
              <a:srgbClr val="000000"/>
            </a:solidFill>
            <a:miter lim="800000"/>
            <a:headEnd/>
            <a:tailEnd/>
          </a:ln>
        </p:spPr>
      </p:sp>
      <p:sp>
        <p:nvSpPr>
          <p:cNvPr id="1034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0342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6325A32-BE01-401D-AC6E-06635C4A971E}" type="slidenum">
              <a:rPr lang="ru-RU" smtClean="0">
                <a:latin typeface="Arial" pitchFamily="34" charset="0"/>
                <a:cs typeface="Arial" pitchFamily="34" charset="0"/>
              </a:rPr>
              <a:pPr/>
              <a:t>20</a:t>
            </a:fld>
            <a:endParaRPr lang="ru-RU" smtClean="0">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Образ слайда 1"/>
          <p:cNvSpPr>
            <a:spLocks noGrp="1" noRot="1" noChangeAspect="1" noTextEdit="1"/>
          </p:cNvSpPr>
          <p:nvPr>
            <p:ph type="sldImg"/>
          </p:nvPr>
        </p:nvSpPr>
        <p:spPr bwMode="auto">
          <a:noFill/>
          <a:ln>
            <a:solidFill>
              <a:srgbClr val="000000"/>
            </a:solidFill>
            <a:miter lim="800000"/>
            <a:headEnd/>
            <a:tailEnd/>
          </a:ln>
        </p:spPr>
      </p:sp>
      <p:sp>
        <p:nvSpPr>
          <p:cNvPr id="10445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0445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6A9B948-E331-4D3D-8291-BBF9F07ADE0B}" type="slidenum">
              <a:rPr lang="ru-RU" smtClean="0">
                <a:latin typeface="Arial" pitchFamily="34" charset="0"/>
                <a:cs typeface="Arial" pitchFamily="34" charset="0"/>
              </a:rPr>
              <a:pPr/>
              <a:t>21</a:t>
            </a:fld>
            <a:endParaRPr lang="ru-RU" smtClean="0">
              <a:latin typeface="Arial" pitchFamily="34" charset="0"/>
              <a:cs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Образ слайда 1"/>
          <p:cNvSpPr>
            <a:spLocks noGrp="1" noRot="1" noChangeAspect="1" noTextEdit="1"/>
          </p:cNvSpPr>
          <p:nvPr>
            <p:ph type="sldImg"/>
          </p:nvPr>
        </p:nvSpPr>
        <p:spPr bwMode="auto">
          <a:noFill/>
          <a:ln>
            <a:solidFill>
              <a:srgbClr val="000000"/>
            </a:solidFill>
            <a:miter lim="800000"/>
            <a:headEnd/>
            <a:tailEnd/>
          </a:ln>
        </p:spPr>
      </p:sp>
      <p:sp>
        <p:nvSpPr>
          <p:cNvPr id="1003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0035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4FFD128-AA01-44DD-894B-22470A3A029F}" type="slidenum">
              <a:rPr lang="ru-RU" smtClean="0">
                <a:latin typeface="Arial" pitchFamily="34" charset="0"/>
                <a:cs typeface="Arial" pitchFamily="34" charset="0"/>
              </a:rPr>
              <a:pPr/>
              <a:t>22</a:t>
            </a:fld>
            <a:endParaRPr lang="ru-RU" smtClean="0">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Образ слайда 1"/>
          <p:cNvSpPr>
            <a:spLocks noGrp="1" noRot="1" noChangeAspect="1" noTextEdit="1"/>
          </p:cNvSpPr>
          <p:nvPr>
            <p:ph type="sldImg"/>
          </p:nvPr>
        </p:nvSpPr>
        <p:spPr bwMode="auto">
          <a:noFill/>
          <a:ln>
            <a:solidFill>
              <a:srgbClr val="000000"/>
            </a:solidFill>
            <a:miter lim="800000"/>
            <a:headEnd/>
            <a:tailEnd/>
          </a:ln>
        </p:spPr>
      </p:sp>
      <p:sp>
        <p:nvSpPr>
          <p:cNvPr id="983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9830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414D726-AE85-47F4-AACD-34DB21226B55}" type="slidenum">
              <a:rPr lang="ru-RU" smtClean="0">
                <a:latin typeface="Arial" pitchFamily="34" charset="0"/>
                <a:cs typeface="Arial" pitchFamily="34" charset="0"/>
              </a:rPr>
              <a:pPr/>
              <a:t>23</a:t>
            </a:fld>
            <a:endParaRPr lang="ru-RU" smtClean="0">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857488" y="2130425"/>
            <a:ext cx="5600712" cy="1227137"/>
          </a:xfrm>
        </p:spPr>
        <p:txBody>
          <a:bodyPr>
            <a:normAutofit/>
          </a:bodyPr>
          <a:lstStyle>
            <a:lvl1pPr>
              <a:defRPr sz="3600">
                <a:latin typeface="Segoe Script" pitchFamily="34" charset="0"/>
              </a:defRPr>
            </a:lvl1pPr>
          </a:lstStyle>
          <a:p>
            <a:r>
              <a:rPr lang="ru-RU" smtClean="0"/>
              <a:t>Образец заголовка</a:t>
            </a:r>
            <a:endParaRPr lang="ru-RU" dirty="0"/>
          </a:p>
        </p:txBody>
      </p:sp>
      <p:sp>
        <p:nvSpPr>
          <p:cNvPr id="3" name="Subtitle 2"/>
          <p:cNvSpPr>
            <a:spLocks noGrp="1"/>
          </p:cNvSpPr>
          <p:nvPr>
            <p:ph type="subTitle" idx="1"/>
          </p:nvPr>
        </p:nvSpPr>
        <p:spPr>
          <a:xfrm>
            <a:off x="3286116" y="3571876"/>
            <a:ext cx="4629160" cy="971560"/>
          </a:xfrm>
        </p:spPr>
        <p:txBody>
          <a:bodyPr>
            <a:normAutofit/>
          </a:bodyPr>
          <a:lstStyle>
            <a:lvl1pPr marL="0" indent="0" algn="ctr">
              <a:buNone/>
              <a:defRPr sz="2400">
                <a:solidFill>
                  <a:schemeClr val="tx1">
                    <a:tint val="75000"/>
                  </a:schemeClr>
                </a:solidFill>
                <a:latin typeface="Segoe Scrip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3" cstate="print"/>
          <a:srcRect/>
          <a:stretch>
            <a:fillRect/>
          </a:stretch>
        </p:blipFill>
        <p:spPr bwMode="auto">
          <a:xfrm>
            <a:off x="6715140" y="0"/>
            <a:ext cx="2428860" cy="1736038"/>
          </a:xfrm>
          <a:prstGeom prst="rect">
            <a:avLst/>
          </a:prstGeom>
          <a:noFill/>
          <a:ln w="9525">
            <a:noFill/>
            <a:miter lim="800000"/>
            <a:headEnd/>
            <a:tailEnd/>
          </a:ln>
          <a:effectLst/>
        </p:spPr>
      </p:pic>
      <p:sp>
        <p:nvSpPr>
          <p:cNvPr id="2" name="Title 1"/>
          <p:cNvSpPr>
            <a:spLocks noGrp="1"/>
          </p:cNvSpPr>
          <p:nvPr>
            <p:ph type="title"/>
          </p:nvPr>
        </p:nvSpPr>
        <p:spPr>
          <a:xfrm>
            <a:off x="2643174" y="5076840"/>
            <a:ext cx="4857784" cy="566738"/>
          </a:xfrm>
        </p:spPr>
        <p:txBody>
          <a:bodyPr anchor="b"/>
          <a:lstStyle>
            <a:lvl1pPr algn="ctr">
              <a:defRPr sz="2000" b="0">
                <a:latin typeface="Segoe Script" pitchFamily="34" charset="0"/>
              </a:defRPr>
            </a:lvl1pPr>
          </a:lstStyle>
          <a:p>
            <a:r>
              <a:rPr lang="ru-RU" smtClean="0"/>
              <a:t>Образец заголовка</a:t>
            </a:r>
            <a:endParaRPr lang="ru-RU" dirty="0"/>
          </a:p>
        </p:txBody>
      </p:sp>
      <p:sp>
        <p:nvSpPr>
          <p:cNvPr id="3" name="Picture Placeholder 2"/>
          <p:cNvSpPr>
            <a:spLocks noGrp="1"/>
          </p:cNvSpPr>
          <p:nvPr>
            <p:ph type="pic" idx="1" hasCustomPrompt="1"/>
          </p:nvPr>
        </p:nvSpPr>
        <p:spPr>
          <a:xfrm>
            <a:off x="2643174" y="889015"/>
            <a:ext cx="4857784" cy="4114800"/>
          </a:xfrm>
        </p:spPr>
        <p:style>
          <a:lnRef idx="2">
            <a:schemeClr val="accent2"/>
          </a:lnRef>
          <a:fillRef idx="1">
            <a:schemeClr val="lt1"/>
          </a:fillRef>
          <a:effectRef idx="0">
            <a:schemeClr val="accent2"/>
          </a:effectRef>
          <a:fontRef idx="none"/>
        </p:style>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Место для фотографии</a:t>
            </a:r>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a:blip r:embed="rId3" cstate="print"/>
          <a:srcRect/>
          <a:stretch>
            <a:fillRect/>
          </a:stretch>
        </p:blipFill>
        <p:spPr bwMode="auto">
          <a:xfrm flipH="1">
            <a:off x="0" y="0"/>
            <a:ext cx="2428860" cy="1736038"/>
          </a:xfrm>
          <a:prstGeom prst="rect">
            <a:avLst/>
          </a:prstGeom>
          <a:noFill/>
          <a:ln w="9525">
            <a:noFill/>
            <a:miter lim="800000"/>
            <a:headEnd/>
            <a:tailEnd/>
          </a:ln>
          <a:effectLst/>
        </p:spPr>
      </p:pic>
      <p:sp>
        <p:nvSpPr>
          <p:cNvPr id="12" name="Title 1"/>
          <p:cNvSpPr>
            <a:spLocks noGrp="1"/>
          </p:cNvSpPr>
          <p:nvPr>
            <p:ph type="title"/>
          </p:nvPr>
        </p:nvSpPr>
        <p:spPr>
          <a:xfrm>
            <a:off x="2285984" y="5072074"/>
            <a:ext cx="4857784" cy="566738"/>
          </a:xfrm>
        </p:spPr>
        <p:txBody>
          <a:bodyPr anchor="b"/>
          <a:lstStyle>
            <a:lvl1pPr algn="ctr">
              <a:defRPr sz="2000" b="0">
                <a:latin typeface="Segoe Script" pitchFamily="34" charset="0"/>
              </a:defRPr>
            </a:lvl1pPr>
          </a:lstStyle>
          <a:p>
            <a:r>
              <a:rPr lang="ru-RU" smtClean="0"/>
              <a:t>Образец заголовка</a:t>
            </a:r>
            <a:endParaRPr lang="ru-RU" dirty="0"/>
          </a:p>
        </p:txBody>
      </p:sp>
      <p:sp>
        <p:nvSpPr>
          <p:cNvPr id="13" name="Picture Placeholder 2"/>
          <p:cNvSpPr>
            <a:spLocks noGrp="1"/>
          </p:cNvSpPr>
          <p:nvPr>
            <p:ph type="pic" idx="1" hasCustomPrompt="1"/>
          </p:nvPr>
        </p:nvSpPr>
        <p:spPr>
          <a:xfrm>
            <a:off x="2285984" y="857232"/>
            <a:ext cx="4857784" cy="4114800"/>
          </a:xfrm>
        </p:spPr>
        <p:style>
          <a:lnRef idx="2">
            <a:schemeClr val="accent2"/>
          </a:lnRef>
          <a:fillRef idx="1">
            <a:schemeClr val="lt1"/>
          </a:fillRef>
          <a:effectRef idx="0">
            <a:schemeClr val="accent2"/>
          </a:effectRef>
          <a:fontRef idx="none"/>
        </p:style>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Место для фотографии</a:t>
            </a:r>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3" cstate="print"/>
          <a:srcRect/>
          <a:stretch>
            <a:fillRect/>
          </a:stretch>
        </p:blipFill>
        <p:spPr bwMode="auto">
          <a:xfrm>
            <a:off x="6715140" y="0"/>
            <a:ext cx="2428860" cy="1736038"/>
          </a:xfrm>
          <a:prstGeom prst="rect">
            <a:avLst/>
          </a:prstGeom>
          <a:noFill/>
          <a:ln w="9525">
            <a:noFill/>
            <a:miter lim="800000"/>
            <a:headEnd/>
            <a:tailEnd/>
          </a:ln>
          <a:effectLst/>
        </p:spPr>
      </p:pic>
      <p:sp>
        <p:nvSpPr>
          <p:cNvPr id="14" name="Picture Placeholder 2"/>
          <p:cNvSpPr>
            <a:spLocks noGrp="1"/>
          </p:cNvSpPr>
          <p:nvPr>
            <p:ph type="pic" idx="10" hasCustomPrompt="1"/>
          </p:nvPr>
        </p:nvSpPr>
        <p:spPr>
          <a:xfrm>
            <a:off x="4714876" y="857232"/>
            <a:ext cx="4143404" cy="4114800"/>
          </a:xfrm>
        </p:spPr>
        <p:style>
          <a:lnRef idx="2">
            <a:schemeClr val="accent2"/>
          </a:lnRef>
          <a:fillRef idx="1">
            <a:schemeClr val="lt1"/>
          </a:fillRef>
          <a:effectRef idx="0">
            <a:schemeClr val="accent2"/>
          </a:effectRef>
          <a:fontRef idx="none"/>
        </p:style>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Место для фотографии</a:t>
            </a:r>
            <a:endParaRPr lang="ru-RU" dirty="0"/>
          </a:p>
        </p:txBody>
      </p:sp>
      <p:sp>
        <p:nvSpPr>
          <p:cNvPr id="16" name="Text Placeholder 15"/>
          <p:cNvSpPr>
            <a:spLocks noGrp="1"/>
          </p:cNvSpPr>
          <p:nvPr>
            <p:ph type="body" sz="quarter" idx="11" hasCustomPrompt="1"/>
          </p:nvPr>
        </p:nvSpPr>
        <p:spPr>
          <a:xfrm>
            <a:off x="4714876" y="5072063"/>
            <a:ext cx="4143374" cy="571515"/>
          </a:xfrm>
        </p:spPr>
        <p:txBody>
          <a:bodyPr vert="horz" lIns="91440" tIns="45720" rIns="91440" bIns="45720" rtlCol="0" anchor="b">
            <a:normAutofit/>
          </a:bodyPr>
          <a:lstStyle>
            <a:lvl1pPr algn="ctr" defTabSz="914400" rtl="0" eaLnBrk="1" latinLnBrk="0" hangingPunct="1">
              <a:spcBef>
                <a:spcPct val="0"/>
              </a:spcBef>
              <a:buNone/>
              <a:defRPr lang="ru-RU" sz="1800" b="0" kern="1200" dirty="0" smtClean="0">
                <a:solidFill>
                  <a:schemeClr val="tx1"/>
                </a:solidFill>
                <a:latin typeface="Segoe Script" pitchFamily="34" charset="0"/>
                <a:ea typeface="+mj-ea"/>
                <a:cs typeface="+mj-cs"/>
              </a:defRPr>
            </a:lvl1pPr>
          </a:lstStyle>
          <a:p>
            <a:pPr lvl="0"/>
            <a:r>
              <a:rPr lang="ru-RU" dirty="0" smtClean="0"/>
              <a:t>С</a:t>
            </a:r>
            <a:r>
              <a:rPr lang="en-US" dirty="0" smtClean="0"/>
              <a:t>lick to edit Master title style</a:t>
            </a:r>
            <a:endParaRPr lang="ru-RU" dirty="0"/>
          </a:p>
        </p:txBody>
      </p:sp>
      <p:sp>
        <p:nvSpPr>
          <p:cNvPr id="18" name="Picture Placeholder 17"/>
          <p:cNvSpPr>
            <a:spLocks noGrp="1"/>
          </p:cNvSpPr>
          <p:nvPr>
            <p:ph type="pic" sz="quarter" idx="12" hasCustomPrompt="1"/>
          </p:nvPr>
        </p:nvSpPr>
        <p:spPr>
          <a:xfrm>
            <a:off x="428625" y="857250"/>
            <a:ext cx="4071938" cy="4114800"/>
          </a:xfrm>
        </p:spPr>
        <p:style>
          <a:lnRef idx="2">
            <a:schemeClr val="accent2"/>
          </a:lnRef>
          <a:fillRef idx="1">
            <a:schemeClr val="lt1"/>
          </a:fillRef>
          <a:effectRef idx="0">
            <a:schemeClr val="accent2"/>
          </a:effectRef>
          <a:fontRef idx="none"/>
        </p:style>
        <p:txBody>
          <a:bodyPr vert="horz" lIns="91440" tIns="45720" rIns="91440" bIns="45720" rtlCol="0">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ru-RU" sz="3200" kern="1200" baseline="0" dirty="0" smtClean="0">
                <a:solidFill>
                  <a:schemeClr val="tx1"/>
                </a:solidFill>
                <a:latin typeface="Segoe" pitchFamily="34" charset="0"/>
                <a:ea typeface="+mn-ea"/>
                <a:cs typeface="+mn-cs"/>
              </a:defRPr>
            </a:lvl1pPr>
          </a:lstStyle>
          <a:p>
            <a:r>
              <a:rPr lang="ru-RU" dirty="0" smtClean="0"/>
              <a:t>Место для фотографии</a:t>
            </a:r>
          </a:p>
          <a:p>
            <a:endParaRPr lang="ru-RU" dirty="0"/>
          </a:p>
        </p:txBody>
      </p:sp>
      <p:sp>
        <p:nvSpPr>
          <p:cNvPr id="20" name="Text Placeholder 19"/>
          <p:cNvSpPr>
            <a:spLocks noGrp="1"/>
          </p:cNvSpPr>
          <p:nvPr>
            <p:ph type="body" sz="quarter" idx="13" hasCustomPrompt="1"/>
          </p:nvPr>
        </p:nvSpPr>
        <p:spPr>
          <a:xfrm>
            <a:off x="428625" y="5072074"/>
            <a:ext cx="4071937" cy="571489"/>
          </a:xfrm>
        </p:spPr>
        <p:txBody>
          <a:bodyPr vert="horz" lIns="91440" tIns="45720" rIns="91440" bIns="45720" rtlCol="0" anchor="b">
            <a:normAutofit/>
          </a:bodyPr>
          <a:lstStyle>
            <a:lvl1pPr marL="342900" marR="0" indent="-342900" algn="ctr" defTabSz="914400" rtl="0" eaLnBrk="1" fontAlgn="auto" latinLnBrk="0" hangingPunct="1">
              <a:lnSpc>
                <a:spcPct val="100000"/>
              </a:lnSpc>
              <a:spcBef>
                <a:spcPct val="0"/>
              </a:spcBef>
              <a:spcAft>
                <a:spcPts val="0"/>
              </a:spcAft>
              <a:buClrTx/>
              <a:buSzTx/>
              <a:buFont typeface="Arial" pitchFamily="34" charset="0"/>
              <a:buNone/>
              <a:tabLst/>
              <a:defRPr lang="ru-RU" sz="1800" b="0" kern="1200" dirty="0" smtClean="0">
                <a:solidFill>
                  <a:schemeClr val="tx1"/>
                </a:solidFill>
                <a:latin typeface="Segoe Script" pitchFamily="34" charset="0"/>
                <a:ea typeface="+mj-ea"/>
                <a:cs typeface="+mj-cs"/>
              </a:defRPr>
            </a:lvl1pPr>
          </a:lstStyle>
          <a:p>
            <a:pPr marL="342900" marR="0" lvl="0" indent="-342900" algn="ctr" defTabSz="914400" rtl="0" eaLnBrk="1" fontAlgn="auto" latinLnBrk="0" hangingPunct="1">
              <a:lnSpc>
                <a:spcPct val="100000"/>
              </a:lnSpc>
              <a:spcBef>
                <a:spcPct val="0"/>
              </a:spcBef>
              <a:spcAft>
                <a:spcPts val="0"/>
              </a:spcAft>
              <a:buClrTx/>
              <a:buSzTx/>
              <a:buFont typeface="Arial" pitchFamily="34" charset="0"/>
              <a:buNone/>
              <a:tabLst/>
              <a:defRPr/>
            </a:pPr>
            <a:r>
              <a:rPr lang="ru-RU" dirty="0" smtClean="0"/>
              <a:t>С</a:t>
            </a:r>
            <a:r>
              <a:rPr lang="en-US" dirty="0" smtClean="0"/>
              <a:t>lick to edit Master title style</a:t>
            </a:r>
            <a:endParaRPr lang="ru-RU" dirty="0" smtClean="0"/>
          </a:p>
        </p:txBody>
      </p:sp>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3" cstate="print"/>
          <a:srcRect/>
          <a:stretch>
            <a:fillRect/>
          </a:stretch>
        </p:blipFill>
        <p:spPr bwMode="auto">
          <a:xfrm>
            <a:off x="6715140" y="0"/>
            <a:ext cx="2428860" cy="1736038"/>
          </a:xfrm>
          <a:prstGeom prst="rect">
            <a:avLst/>
          </a:prstGeom>
          <a:noFill/>
          <a:ln w="9525">
            <a:noFill/>
            <a:miter lim="800000"/>
            <a:headEnd/>
            <a:tailEnd/>
          </a:ln>
          <a:effectLst/>
        </p:spPr>
      </p:pic>
      <p:sp>
        <p:nvSpPr>
          <p:cNvPr id="2" name="Title 1"/>
          <p:cNvSpPr>
            <a:spLocks noGrp="1"/>
          </p:cNvSpPr>
          <p:nvPr>
            <p:ph type="title"/>
          </p:nvPr>
        </p:nvSpPr>
        <p:spPr>
          <a:xfrm>
            <a:off x="285720" y="5143512"/>
            <a:ext cx="8572560" cy="566738"/>
          </a:xfrm>
        </p:spPr>
        <p:txBody>
          <a:bodyPr anchor="b"/>
          <a:lstStyle>
            <a:lvl1pPr algn="ctr">
              <a:defRPr sz="2000" b="0">
                <a:latin typeface="Segoe Script" pitchFamily="34" charset="0"/>
              </a:defRPr>
            </a:lvl1pPr>
          </a:lstStyle>
          <a:p>
            <a:r>
              <a:rPr lang="ru-RU" smtClean="0"/>
              <a:t>Образец заголовка</a:t>
            </a:r>
            <a:endParaRPr lang="ru-RU" dirty="0"/>
          </a:p>
        </p:txBody>
      </p:sp>
      <p:sp>
        <p:nvSpPr>
          <p:cNvPr id="3" name="Picture Placeholder 2"/>
          <p:cNvSpPr>
            <a:spLocks noGrp="1"/>
          </p:cNvSpPr>
          <p:nvPr>
            <p:ph type="pic" idx="1" hasCustomPrompt="1"/>
          </p:nvPr>
        </p:nvSpPr>
        <p:spPr>
          <a:xfrm>
            <a:off x="285720" y="928670"/>
            <a:ext cx="8643998" cy="4114800"/>
          </a:xfrm>
        </p:spPr>
        <p:style>
          <a:lnRef idx="2">
            <a:schemeClr val="accent2"/>
          </a:lnRef>
          <a:fillRef idx="1">
            <a:schemeClr val="lt1"/>
          </a:fillRef>
          <a:effectRef idx="0">
            <a:schemeClr val="accent2"/>
          </a:effectRef>
          <a:fontRef idx="none"/>
        </p:style>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Место для фотографии</a:t>
            </a:r>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357686" y="2143116"/>
            <a:ext cx="2428875" cy="2071688"/>
          </a:xfrm>
        </p:spPr>
        <p:txBody>
          <a:bodyPr/>
          <a:lstStyle>
            <a:lvl1pPr>
              <a:buNone/>
              <a:defRPr/>
            </a:lvl1pPr>
          </a:lstStyle>
          <a:p>
            <a:r>
              <a:rPr lang="ru-RU" smtClean="0"/>
              <a:t>Вставка рисунка</a:t>
            </a:r>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839CECAF-3060-4908-B73D-7CF1C30F4894}"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00319BB-A3F0-4A70-89C0-1F238D64210A}"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B88F160A-DDCE-4EE4-9443-3E8CA8DC226D}"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30E45427-70F1-40A3-BA73-AAD0E4384C98}"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Заголовок раздела">
    <p:spTree>
      <p:nvGrpSpPr>
        <p:cNvPr id="1" name=""/>
        <p:cNvGrpSpPr/>
        <p:nvPr/>
      </p:nvGrpSpPr>
      <p:grpSpPr>
        <a:xfrm>
          <a:off x="0" y="0"/>
          <a:ext cx="0" cy="0"/>
          <a:chOff x="0" y="0"/>
          <a:chExt cx="0" cy="0"/>
        </a:xfrm>
      </p:grpSpPr>
      <p:sp>
        <p:nvSpPr>
          <p:cNvPr id="4" name="Прямоугольный треугольник 8"/>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Равнобедренный треугольник 7"/>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Прямая соединительная линия 10"/>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Прямая соединительная линия 9"/>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lstStyle>
            <a:lvl1pPr marL="0" algn="l">
              <a:buNone/>
              <a:defRPr sz="3600" b="1" cap="none" baseline="0"/>
            </a:lvl1pPr>
          </a:lstStyle>
          <a:p>
            <a:r>
              <a:rPr lang="ru-RU" smtClean="0"/>
              <a:t>Образец заголовка</a:t>
            </a:r>
            <a:endParaRPr lang="en-US"/>
          </a:p>
        </p:txBody>
      </p:sp>
      <p:sp>
        <p:nvSpPr>
          <p:cNvPr id="3" name="Текст 2"/>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8" name="Дата 3"/>
          <p:cNvSpPr>
            <a:spLocks noGrp="1"/>
          </p:cNvSpPr>
          <p:nvPr>
            <p:ph type="dt" sz="half" idx="10"/>
          </p:nvPr>
        </p:nvSpPr>
        <p:spPr>
          <a:xfrm>
            <a:off x="6956425" y="6477000"/>
            <a:ext cx="2133600" cy="304800"/>
          </a:xfrm>
        </p:spPr>
        <p:txBody>
          <a:bodyPr/>
          <a:lstStyle>
            <a:lvl1pPr>
              <a:defRPr/>
            </a:lvl1pPr>
          </a:lstStyle>
          <a:p>
            <a:pPr>
              <a:defRPr/>
            </a:pPr>
            <a:fld id="{5633CE05-5C0D-4979-BDB6-BD8BF8DB604F}" type="datetimeFigureOut">
              <a:rPr lang="ru-RU"/>
              <a:pPr>
                <a:defRPr/>
              </a:pPr>
              <a:t>24.02.2015</a:t>
            </a:fld>
            <a:endParaRPr lang="ru-RU"/>
          </a:p>
        </p:txBody>
      </p:sp>
      <p:sp>
        <p:nvSpPr>
          <p:cNvPr id="9" name="Нижний колонтитул 4"/>
          <p:cNvSpPr>
            <a:spLocks noGrp="1"/>
          </p:cNvSpPr>
          <p:nvPr>
            <p:ph type="ftr" sz="quarter" idx="11"/>
          </p:nvPr>
        </p:nvSpPr>
        <p:spPr>
          <a:xfrm>
            <a:off x="2619375" y="6481763"/>
            <a:ext cx="4260850" cy="300037"/>
          </a:xfrm>
        </p:spPr>
        <p:txBody>
          <a:bodyPr/>
          <a:lstStyle>
            <a:lvl1pPr>
              <a:defRPr/>
            </a:lvl1pPr>
          </a:lstStyle>
          <a:p>
            <a:pPr>
              <a:defRPr/>
            </a:pPr>
            <a:endParaRPr lang="ru-RU"/>
          </a:p>
        </p:txBody>
      </p:sp>
      <p:sp>
        <p:nvSpPr>
          <p:cNvPr id="10" name="Номер слайда 5"/>
          <p:cNvSpPr>
            <a:spLocks noGrp="1"/>
          </p:cNvSpPr>
          <p:nvPr>
            <p:ph type="sldNum" sz="quarter" idx="12"/>
          </p:nvPr>
        </p:nvSpPr>
        <p:spPr>
          <a:xfrm>
            <a:off x="8450263" y="809625"/>
            <a:ext cx="503237" cy="300038"/>
          </a:xfrm>
        </p:spPr>
        <p:txBody>
          <a:bodyPr/>
          <a:lstStyle>
            <a:lvl1pPr>
              <a:defRPr/>
            </a:lvl1pPr>
          </a:lstStyle>
          <a:p>
            <a:pPr>
              <a:defRPr/>
            </a:pPr>
            <a:fld id="{76854461-7340-4FF9-A980-D20EE3D945E3}"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3174" y="0"/>
            <a:ext cx="5972188" cy="1214422"/>
          </a:xfrm>
          <a:prstGeom prst="rect">
            <a:avLst/>
          </a:prstGeom>
        </p:spPr>
        <p:txBody>
          <a:bodyPr vert="horz" lIns="91440" tIns="45720" rIns="91440" bIns="45720" rtlCol="0" anchor="ctr">
            <a:normAutofit/>
          </a:bodyPr>
          <a:lstStyle/>
          <a:p>
            <a:r>
              <a:rPr lang="ru-RU" smtClean="0"/>
              <a:t>Образец заголовка</a:t>
            </a:r>
            <a:endParaRPr lang="ru-RU" dirty="0"/>
          </a:p>
        </p:txBody>
      </p:sp>
      <p:sp>
        <p:nvSpPr>
          <p:cNvPr id="3" name="Text Placeholder 2"/>
          <p:cNvSpPr>
            <a:spLocks noGrp="1"/>
          </p:cNvSpPr>
          <p:nvPr>
            <p:ph type="body" idx="1"/>
          </p:nvPr>
        </p:nvSpPr>
        <p:spPr>
          <a:xfrm>
            <a:off x="2643174" y="1600200"/>
            <a:ext cx="6043626" cy="4114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103960-10D1-4A22-98B0-8830ECCB3505}" type="datetimeFigureOut">
              <a:rPr lang="ru-RU" smtClean="0"/>
              <a:pPr/>
              <a:t>24.02.2015</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43FA2F-12BF-475C-92FE-778BAA2512D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62" r:id="rId4"/>
    <p:sldLayoutId id="2147483663" r:id="rId5"/>
    <p:sldLayoutId id="2147483661" r:id="rId6"/>
    <p:sldLayoutId id="2147483664" r:id="rId7"/>
    <p:sldLayoutId id="2147483665" r:id="rId8"/>
    <p:sldLayoutId id="2147483666" r:id="rId9"/>
    <p:sldLayoutId id="2147483667" r:id="rId10"/>
    <p:sldLayoutId id="2147483668" r:id="rId11"/>
  </p:sldLayoutIdLst>
  <p:txStyles>
    <p:titleStyle>
      <a:lvl1pPr algn="ctr" defTabSz="914400" rtl="0" eaLnBrk="1" latinLnBrk="0" hangingPunct="1">
        <a:spcBef>
          <a:spcPct val="0"/>
        </a:spcBef>
        <a:buNone/>
        <a:defRPr sz="2800" kern="1200">
          <a:solidFill>
            <a:schemeClr val="tx1"/>
          </a:solidFill>
          <a:latin typeface="Segoe Script"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Segoe"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Segoe"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Segoe"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Segoe"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Segoe"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file:///C:\Users\&#1076;&#1080;&#1088;&#1077;&#1082;&#1090;&#1086;&#1088;\Desktop\&#1053;&#1086;&#1074;&#1072;&#1103;%20&#1087;&#1072;&#1087;&#1082;&#1072;\&#1095;&#1077;&#1084;&#1091;%20&#1091;&#1095;&#1072;&#1090;%20&#1074;%20&#1096;&#1082;&#1086;&#1083;&#1077;.mp3" TargetMode="External"/><Relationship Id="rId1" Type="http://schemas.openxmlformats.org/officeDocument/2006/relationships/audio" Target="file:///C:\Documents%20and%20Settings\&#1091;&#1095;&#1080;&#1090;&#1077;&#1083;&#1100;\&#1056;&#1072;&#1073;&#1086;&#1095;&#1080;&#1081;%20&#1089;&#1090;&#1086;&#1083;\&#1076;&#1083;&#1103;\&#1087;&#1077;&#1089;&#1085;&#1103;%20&#1096;&#1082;&#1086;&#1083;&#1072;%20&#1096;&#1082;&#1086;&#1083;&#1072;&#1074;.mp3" TargetMode="Externa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45.jpeg"/><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48.jpeg"/><Relationship Id="rId4" Type="http://schemas.openxmlformats.org/officeDocument/2006/relationships/image" Target="../media/image47.jpe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51.jpeg"/><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0.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jpeg"/></Relationships>
</file>

<file path=ppt/slides/_rels/slide2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63.jpeg"/><Relationship Id="rId4" Type="http://schemas.openxmlformats.org/officeDocument/2006/relationships/image" Target="../media/image62.jpeg"/></Relationships>
</file>

<file path=ppt/slides/_rels/slide2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66.jpeg"/><Relationship Id="rId4" Type="http://schemas.openxmlformats.org/officeDocument/2006/relationships/image" Target="../media/image65.jpeg"/></Relationships>
</file>

<file path=ppt/slides/_rels/slide2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69.jpeg"/><Relationship Id="rId4" Type="http://schemas.openxmlformats.org/officeDocument/2006/relationships/image" Target="../media/image68.jpeg"/></Relationships>
</file>

<file path=ppt/slides/_rels/slide2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78.jpeg"/></Relationships>
</file>

<file path=ppt/slides/_rels/slide3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4.xml"/><Relationship Id="rId5" Type="http://schemas.openxmlformats.org/officeDocument/2006/relationships/image" Target="../media/image89.png"/><Relationship Id="rId4" Type="http://schemas.openxmlformats.org/officeDocument/2006/relationships/image" Target="../media/image88.jpeg"/></Relationships>
</file>

<file path=ppt/slides/_rels/slide3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3.xml"/><Relationship Id="rId5" Type="http://schemas.openxmlformats.org/officeDocument/2006/relationships/image" Target="../media/image94.jpeg"/><Relationship Id="rId4" Type="http://schemas.openxmlformats.org/officeDocument/2006/relationships/image" Target="../media/image93.jpeg"/></Relationships>
</file>

<file path=ppt/slides/_rels/slide4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3.xml"/><Relationship Id="rId5" Type="http://schemas.openxmlformats.org/officeDocument/2006/relationships/image" Target="../media/image98.jpeg"/><Relationship Id="rId4" Type="http://schemas.openxmlformats.org/officeDocument/2006/relationships/image" Target="../media/image97.jpeg"/></Relationships>
</file>

<file path=ppt/slides/_rels/slide4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8.xml"/><Relationship Id="rId5" Type="http://schemas.openxmlformats.org/officeDocument/2006/relationships/image" Target="../media/image102.jpeg"/><Relationship Id="rId4" Type="http://schemas.openxmlformats.org/officeDocument/2006/relationships/image" Target="../media/image101.jpeg"/></Relationships>
</file>

<file path=ppt/slides/_rels/slide4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4.xml"/><Relationship Id="rId5" Type="http://schemas.openxmlformats.org/officeDocument/2006/relationships/image" Target="../media/image110.jpeg"/><Relationship Id="rId4" Type="http://schemas.openxmlformats.org/officeDocument/2006/relationships/image" Target="../media/image109.jpeg"/></Relationships>
</file>

<file path=ppt/slides/_rels/slide4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4.xml"/><Relationship Id="rId4" Type="http://schemas.openxmlformats.org/officeDocument/2006/relationships/image" Target="../media/image113.jpeg"/></Relationships>
</file>

<file path=ppt/slides/_rels/slide4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9.xml"/><Relationship Id="rId4" Type="http://schemas.openxmlformats.org/officeDocument/2006/relationships/image" Target="../media/image121.jpeg"/></Relationships>
</file>

<file path=ppt/slides/_rels/slide5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8.xml"/><Relationship Id="rId4" Type="http://schemas.openxmlformats.org/officeDocument/2006/relationships/image" Target="../media/image128.jpeg"/></Relationships>
</file>

<file path=ppt/slides/_rels/slide56.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Grp="1" noChangeAspect="1" noChangeArrowheads="1"/>
          </p:cNvPicPr>
          <p:nvPr>
            <p:ph type="pic" sz="quarter" idx="10"/>
          </p:nvPr>
        </p:nvPicPr>
        <p:blipFill>
          <a:blip r:embed="rId4" cstate="print"/>
          <a:srcRect l="4926" r="4926"/>
          <a:stretch>
            <a:fillRect/>
          </a:stretch>
        </p:blipFill>
        <p:spPr>
          <a:xfrm>
            <a:off x="3286116" y="500042"/>
            <a:ext cx="5429288" cy="36433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песня школа школав.mp3">
            <a:hlinkClick r:id="" action="ppaction://media"/>
          </p:cNvPr>
          <p:cNvPicPr>
            <a:picLocks noRot="1" noChangeAspect="1"/>
          </p:cNvPicPr>
          <p:nvPr>
            <a:audioFile r:link="rId1"/>
          </p:nvPr>
        </p:nvPicPr>
        <p:blipFill>
          <a:blip r:embed="rId5" cstate="print"/>
          <a:stretch>
            <a:fillRect/>
          </a:stretch>
        </p:blipFill>
        <p:spPr>
          <a:xfrm>
            <a:off x="7858148" y="6215082"/>
            <a:ext cx="304800" cy="304800"/>
          </a:xfrm>
          <a:prstGeom prst="rect">
            <a:avLst/>
          </a:prstGeom>
        </p:spPr>
      </p:pic>
      <p:pic>
        <p:nvPicPr>
          <p:cNvPr id="4" name="чему учат в школе.mp3">
            <a:hlinkClick r:id="" action="ppaction://media"/>
          </p:cNvPr>
          <p:cNvPicPr>
            <a:picLocks noRot="1" noChangeAspect="1"/>
          </p:cNvPicPr>
          <p:nvPr>
            <a:audioFile r:link="rId2"/>
          </p:nvPr>
        </p:nvPicPr>
        <p:blipFill>
          <a:blip r:embed="rId6"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8697" fill="hold"/>
                                        <p:tgtEl>
                                          <p:spTgt spid="5"/>
                                        </p:tgtEl>
                                      </p:cBhvr>
                                    </p:cmd>
                                  </p:childTnLst>
                                </p:cTn>
                              </p:par>
                            </p:childTnLst>
                          </p:cTn>
                        </p:par>
                        <p:par>
                          <p:cTn id="7" fill="hold">
                            <p:stCondLst>
                              <p:cond delay="218697"/>
                            </p:stCondLst>
                            <p:childTnLst>
                              <p:par>
                                <p:cTn id="8" presetID="1" presetClass="mediacall" presetSubtype="0" fill="hold" nodeType="afterEffect">
                                  <p:stCondLst>
                                    <p:cond delay="0"/>
                                  </p:stCondLst>
                                  <p:childTnLst>
                                    <p:cmd type="call" cmd="playFrom(0.0)">
                                      <p:cBhvr>
                                        <p:cTn id="9" dur="1349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0"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audio>
              <p:cMediaNode>
                <p:cTn id="11"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111111.jpg"/>
          <p:cNvPicPr>
            <a:picLocks noGrp="1" noChangeAspect="1"/>
          </p:cNvPicPr>
          <p:nvPr>
            <p:ph type="pic" sz="quarter" idx="10"/>
          </p:nvPr>
        </p:nvPicPr>
        <p:blipFill>
          <a:blip r:embed="rId3" cstate="print"/>
          <a:stretch>
            <a:fillRect/>
          </a:stretch>
        </p:blipFill>
        <p:spPr>
          <a:xfrm>
            <a:off x="3643306" y="428604"/>
            <a:ext cx="4500594" cy="2071688"/>
          </a:xfrm>
          <a:prstGeom prst="roundRect">
            <a:avLst>
              <a:gd name="adj" fmla="val 11111"/>
            </a:avLst>
          </a:prstGeom>
          <a:ln w="190500" cap="rnd">
            <a:solidFill>
              <a:schemeClr val="accent6">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4" name="Прямоугольник 3"/>
          <p:cNvSpPr/>
          <p:nvPr/>
        </p:nvSpPr>
        <p:spPr>
          <a:xfrm>
            <a:off x="2071670" y="2643182"/>
            <a:ext cx="6643718" cy="369332"/>
          </a:xfrm>
          <a:prstGeom prst="rect">
            <a:avLst/>
          </a:prstGeom>
        </p:spPr>
        <p:txBody>
          <a:bodyPr wrap="square">
            <a:spAutoFit/>
          </a:bodyPr>
          <a:lstStyle/>
          <a:p>
            <a:pPr algn="ctr"/>
            <a:endParaRPr lang="ru-RU" b="1" dirty="0">
              <a:latin typeface="Arial Black" pitchFamily="34" charset="0"/>
            </a:endParaRPr>
          </a:p>
        </p:txBody>
      </p:sp>
      <p:sp>
        <p:nvSpPr>
          <p:cNvPr id="5" name="Прямоугольник 4"/>
          <p:cNvSpPr/>
          <p:nvPr/>
        </p:nvSpPr>
        <p:spPr>
          <a:xfrm>
            <a:off x="3786182" y="500042"/>
            <a:ext cx="4143404" cy="1920526"/>
          </a:xfrm>
          <a:prstGeom prst="rect">
            <a:avLst/>
          </a:prstGeom>
        </p:spPr>
        <p:txBody>
          <a:bodyPr wrap="square">
            <a:spAutoFit/>
          </a:bodyPr>
          <a:lstStyle/>
          <a:p>
            <a:pPr>
              <a:lnSpc>
                <a:spcPct val="90000"/>
              </a:lnSpc>
            </a:pPr>
            <a:r>
              <a:rPr lang="ru-RU" sz="2000" b="1" dirty="0" smtClean="0">
                <a:latin typeface="Times New Roman" pitchFamily="18" charset="0"/>
                <a:cs typeface="Times New Roman" pitchFamily="18" charset="0"/>
              </a:rPr>
              <a:t>140013   </a:t>
            </a:r>
          </a:p>
          <a:p>
            <a:pPr>
              <a:lnSpc>
                <a:spcPct val="90000"/>
              </a:lnSpc>
            </a:pPr>
            <a:r>
              <a:rPr lang="ru-RU" sz="2000" b="1" dirty="0" smtClean="0">
                <a:latin typeface="Times New Roman" pitchFamily="18" charset="0"/>
                <a:cs typeface="Times New Roman" pitchFamily="18" charset="0"/>
              </a:rPr>
              <a:t>Московская область,</a:t>
            </a:r>
            <a:endParaRPr lang="ru-RU" sz="2000" dirty="0" smtClean="0">
              <a:latin typeface="Times New Roman" pitchFamily="18" charset="0"/>
              <a:cs typeface="Times New Roman" pitchFamily="18" charset="0"/>
            </a:endParaRPr>
          </a:p>
          <a:p>
            <a:pPr>
              <a:lnSpc>
                <a:spcPct val="90000"/>
              </a:lnSpc>
            </a:pPr>
            <a:r>
              <a:rPr lang="ru-RU" sz="2000" b="1" dirty="0" smtClean="0">
                <a:latin typeface="Times New Roman" pitchFamily="18" charset="0"/>
                <a:cs typeface="Times New Roman" pitchFamily="18" charset="0"/>
              </a:rPr>
              <a:t> г. Люберцы,</a:t>
            </a:r>
          </a:p>
          <a:p>
            <a:pPr>
              <a:lnSpc>
                <a:spcPct val="90000"/>
              </a:lnSpc>
            </a:pPr>
            <a:r>
              <a:rPr lang="ru-RU" sz="2000" b="1" dirty="0" smtClean="0">
                <a:latin typeface="Times New Roman" pitchFamily="18" charset="0"/>
                <a:cs typeface="Times New Roman" pitchFamily="18" charset="0"/>
              </a:rPr>
              <a:t> ул. Воинов-Интернационалист</a:t>
            </a:r>
            <a:r>
              <a:rPr lang="ru-RU" sz="2400" b="1" dirty="0" smtClean="0">
                <a:latin typeface="Times New Roman" pitchFamily="18" charset="0"/>
                <a:cs typeface="Times New Roman" pitchFamily="18" charset="0"/>
              </a:rPr>
              <a:t>ов,  дом 7</a:t>
            </a:r>
            <a:endParaRPr lang="ru-RU" sz="2400" dirty="0" smtClean="0">
              <a:latin typeface="Times New Roman" pitchFamily="18" charset="0"/>
              <a:cs typeface="Times New Roman" pitchFamily="18" charset="0"/>
            </a:endParaRPr>
          </a:p>
          <a:p>
            <a:pPr>
              <a:lnSpc>
                <a:spcPct val="90000"/>
              </a:lnSpc>
            </a:pPr>
            <a:r>
              <a:rPr lang="ru-RU" sz="2400" b="1" dirty="0" smtClean="0">
                <a:latin typeface="Times New Roman" pitchFamily="18" charset="0"/>
                <a:cs typeface="Times New Roman" pitchFamily="18" charset="0"/>
              </a:rPr>
              <a:t>Телефон 554-71-09</a:t>
            </a:r>
            <a:endParaRPr lang="ru-RU" sz="2400" dirty="0" smtClean="0">
              <a:latin typeface="Times New Roman" pitchFamily="18" charset="0"/>
              <a:cs typeface="Times New Roman" pitchFamily="18" charset="0"/>
            </a:endParaRPr>
          </a:p>
        </p:txBody>
      </p:sp>
      <p:pic>
        <p:nvPicPr>
          <p:cNvPr id="6" name="Picture Placeholder 5" descr="111111.jpg"/>
          <p:cNvPicPr>
            <a:picLocks noChangeAspect="1"/>
          </p:cNvPicPr>
          <p:nvPr/>
        </p:nvPicPr>
        <p:blipFill>
          <a:blip r:embed="rId4" cstate="print"/>
          <a:stretch>
            <a:fillRect/>
          </a:stretch>
        </p:blipFill>
        <p:spPr>
          <a:xfrm>
            <a:off x="3143240" y="2928934"/>
            <a:ext cx="5572164" cy="2217757"/>
          </a:xfrm>
          <a:prstGeom prst="rect">
            <a:avLst/>
          </a:prstGeom>
          <a:ln w="190500" cap="sq">
            <a:solidFill>
              <a:schemeClr val="accent6">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Прямоугольник 6"/>
          <p:cNvSpPr/>
          <p:nvPr/>
        </p:nvSpPr>
        <p:spPr>
          <a:xfrm>
            <a:off x="3500430" y="3000372"/>
            <a:ext cx="4857752" cy="1857388"/>
          </a:xfrm>
          <a:prstGeom prst="rect">
            <a:avLst/>
          </a:prstGeom>
        </p:spPr>
        <p:txBody>
          <a:bodyPr wrap="square">
            <a:spAutoFit/>
          </a:bodyPr>
          <a:lstStyle/>
          <a:p>
            <a:pPr algn="ctr"/>
            <a:r>
              <a:rPr lang="ru-RU" b="1" dirty="0" smtClean="0">
                <a:latin typeface="Arial Black" pitchFamily="34" charset="0"/>
                <a:cs typeface="Times New Roman" pitchFamily="18" charset="0"/>
              </a:rPr>
              <a:t>МУНИЦИПАЛЬНОЕ </a:t>
            </a:r>
            <a:br>
              <a:rPr lang="ru-RU" b="1" dirty="0" smtClean="0">
                <a:latin typeface="Arial Black" pitchFamily="34" charset="0"/>
                <a:cs typeface="Times New Roman" pitchFamily="18" charset="0"/>
              </a:rPr>
            </a:br>
            <a:r>
              <a:rPr lang="ru-RU" b="1" dirty="0" smtClean="0">
                <a:latin typeface="Arial Black" pitchFamily="34" charset="0"/>
                <a:cs typeface="Times New Roman" pitchFamily="18" charset="0"/>
              </a:rPr>
              <a:t>ОБЩЕОБРАЗОВАТЕЛЬНОЕ </a:t>
            </a:r>
            <a:br>
              <a:rPr lang="ru-RU" b="1" dirty="0" smtClean="0">
                <a:latin typeface="Arial Black" pitchFamily="34" charset="0"/>
                <a:cs typeface="Times New Roman" pitchFamily="18" charset="0"/>
              </a:rPr>
            </a:br>
            <a:r>
              <a:rPr lang="ru-RU" b="1" dirty="0" smtClean="0">
                <a:latin typeface="Arial Black" pitchFamily="34" charset="0"/>
                <a:cs typeface="Times New Roman" pitchFamily="18" charset="0"/>
              </a:rPr>
              <a:t>УЧРЕЖДЕНИЕ </a:t>
            </a:r>
            <a:br>
              <a:rPr lang="ru-RU" b="1" dirty="0" smtClean="0">
                <a:latin typeface="Arial Black" pitchFamily="34" charset="0"/>
                <a:cs typeface="Times New Roman" pitchFamily="18" charset="0"/>
              </a:rPr>
            </a:br>
            <a:r>
              <a:rPr lang="ru-RU" b="1" dirty="0" smtClean="0">
                <a:latin typeface="Arial Black" pitchFamily="34" charset="0"/>
                <a:cs typeface="Times New Roman" pitchFamily="18" charset="0"/>
              </a:rPr>
              <a:t>СРЕДНЯЯ ОБЩЕОБРАЗОВАТЕЛЬНАЯ</a:t>
            </a:r>
            <a:br>
              <a:rPr lang="ru-RU" b="1" dirty="0" smtClean="0">
                <a:latin typeface="Arial Black" pitchFamily="34" charset="0"/>
                <a:cs typeface="Times New Roman" pitchFamily="18" charset="0"/>
              </a:rPr>
            </a:br>
            <a:r>
              <a:rPr lang="ru-RU" b="1" dirty="0" smtClean="0">
                <a:latin typeface="Arial Black" pitchFamily="34" charset="0"/>
                <a:cs typeface="Times New Roman" pitchFamily="18" charset="0"/>
              </a:rPr>
              <a:t> </a:t>
            </a:r>
            <a:r>
              <a:rPr lang="ru-RU" sz="2400" b="1" dirty="0" smtClean="0">
                <a:latin typeface="Arial Black" pitchFamily="34" charset="0"/>
                <a:cs typeface="Times New Roman" pitchFamily="18" charset="0"/>
              </a:rPr>
              <a:t>ШКОЛА № 25</a:t>
            </a:r>
            <a:endParaRPr lang="ru-RU" b="1" dirty="0">
              <a:latin typeface="Arial Black" pitchFamily="34" charset="0"/>
            </a:endParaRPr>
          </a:p>
        </p:txBody>
      </p:sp>
    </p:spTree>
  </p:cSld>
  <p:clrMapOvr>
    <a:masterClrMapping/>
  </p:clrMapOvr>
  <p:transition advClick="0" advTm="7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школcopy"/>
          <p:cNvPicPr>
            <a:picLocks noChangeAspect="1" noChangeArrowheads="1"/>
          </p:cNvPicPr>
          <p:nvPr/>
        </p:nvPicPr>
        <p:blipFill>
          <a:blip r:embed="rId3" cstate="print"/>
          <a:srcRect/>
          <a:stretch>
            <a:fillRect/>
          </a:stretch>
        </p:blipFill>
        <p:spPr bwMode="auto">
          <a:xfrm>
            <a:off x="3643306" y="214290"/>
            <a:ext cx="5286412" cy="4500570"/>
          </a:xfrm>
          <a:prstGeom prst="rect">
            <a:avLst/>
          </a:prstGeom>
          <a:noFill/>
          <a:ln w="12700" cap="sq">
            <a:noFill/>
            <a:miter lim="800000"/>
            <a:headEnd type="none" w="sm" len="sm"/>
            <a:tailEnd type="none" w="sm" len="sm"/>
          </a:ln>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пристройка"/>
          <p:cNvPicPr>
            <a:picLocks noGrp="1" noChangeAspect="1" noChangeArrowheads="1"/>
          </p:cNvPicPr>
          <p:nvPr>
            <p:ph type="pic" sz="quarter" idx="10"/>
          </p:nvPr>
        </p:nvPicPr>
        <p:blipFill>
          <a:blip r:embed="rId2" cstate="print"/>
          <a:srcRect l="8813" r="8813"/>
          <a:stretch>
            <a:fillRect/>
          </a:stretch>
        </p:blipFill>
        <p:spPr>
          <a:xfrm>
            <a:off x="3143240" y="1357298"/>
            <a:ext cx="5786478" cy="3929090"/>
          </a:xfrm>
        </p:spPr>
      </p:pic>
      <p:sp>
        <p:nvSpPr>
          <p:cNvPr id="4" name="Прямоугольник 3"/>
          <p:cNvSpPr/>
          <p:nvPr/>
        </p:nvSpPr>
        <p:spPr>
          <a:xfrm>
            <a:off x="2857488" y="285728"/>
            <a:ext cx="6072230" cy="707886"/>
          </a:xfrm>
          <a:prstGeom prst="rect">
            <a:avLst/>
          </a:prstGeom>
        </p:spPr>
        <p:txBody>
          <a:bodyPr wrap="square">
            <a:spAutoFit/>
          </a:bodyPr>
          <a:lstStyle/>
          <a:p>
            <a:r>
              <a:rPr lang="ru-RU" sz="2000" b="1" dirty="0" smtClean="0">
                <a:latin typeface="Times New Roman" pitchFamily="18" charset="0"/>
                <a:cs typeface="Times New Roman" pitchFamily="18" charset="0"/>
              </a:rPr>
              <a:t>Начальная школа переведена в отдельный корпус в 2003 году</a:t>
            </a:r>
            <a:endParaRPr lang="ru-RU" sz="2000" b="1" dirty="0">
              <a:latin typeface="Times New Roman" pitchFamily="18" charset="0"/>
              <a:cs typeface="Times New Roman" pitchFamily="18" charset="0"/>
            </a:endParaRP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idx="4294967295"/>
          </p:nvPr>
        </p:nvSpPr>
        <p:spPr>
          <a:xfrm>
            <a:off x="914400" y="-171450"/>
            <a:ext cx="8229600" cy="1398588"/>
          </a:xfrm>
        </p:spPr>
        <p:txBody>
          <a:bodyPr/>
          <a:lstStyle/>
          <a:p>
            <a:pPr eaLnBrk="1" hangingPunct="1"/>
            <a:r>
              <a:rPr lang="ru-RU" sz="4000" b="1" dirty="0" smtClean="0">
                <a:solidFill>
                  <a:srgbClr val="663300"/>
                </a:solidFill>
              </a:rPr>
              <a:t>Директор школы </a:t>
            </a:r>
            <a:br>
              <a:rPr lang="ru-RU" sz="4000" b="1" dirty="0" smtClean="0">
                <a:solidFill>
                  <a:srgbClr val="663300"/>
                </a:solidFill>
              </a:rPr>
            </a:br>
            <a:r>
              <a:rPr lang="ru-RU" sz="4000" b="1" dirty="0" smtClean="0">
                <a:solidFill>
                  <a:srgbClr val="663300"/>
                </a:solidFill>
              </a:rPr>
              <a:t>Т.Л. </a:t>
            </a:r>
            <a:r>
              <a:rPr lang="ru-RU" sz="4000" b="1" dirty="0" err="1" smtClean="0">
                <a:solidFill>
                  <a:srgbClr val="663300"/>
                </a:solidFill>
              </a:rPr>
              <a:t>Беловолова</a:t>
            </a:r>
            <a:endParaRPr lang="ru-RU" sz="4000" b="1" dirty="0" smtClean="0">
              <a:solidFill>
                <a:srgbClr val="663300"/>
              </a:solidFill>
            </a:endParaRPr>
          </a:p>
        </p:txBody>
      </p:sp>
      <p:sp>
        <p:nvSpPr>
          <p:cNvPr id="63491" name="Rectangle 3"/>
          <p:cNvSpPr>
            <a:spLocks noGrp="1"/>
          </p:cNvSpPr>
          <p:nvPr>
            <p:ph type="body" idx="4294967295"/>
          </p:nvPr>
        </p:nvSpPr>
        <p:spPr>
          <a:xfrm>
            <a:off x="500063" y="5143500"/>
            <a:ext cx="8101012" cy="1501775"/>
          </a:xfrm>
        </p:spPr>
        <p:txBody>
          <a:bodyPr>
            <a:normAutofit lnSpcReduction="10000"/>
          </a:bodyPr>
          <a:lstStyle/>
          <a:p>
            <a:pPr marL="447675" indent="-382588" algn="ctr" eaLnBrk="1" fontAlgn="auto" hangingPunct="1">
              <a:lnSpc>
                <a:spcPct val="90000"/>
              </a:lnSpc>
              <a:spcAft>
                <a:spcPts val="0"/>
              </a:spcAft>
              <a:buClr>
                <a:schemeClr val="accent3"/>
              </a:buClr>
              <a:buFontTx/>
              <a:buNone/>
              <a:defRPr/>
            </a:pPr>
            <a:r>
              <a:rPr lang="en-US" sz="1800" b="1" dirty="0"/>
              <a:t>       </a:t>
            </a:r>
            <a:r>
              <a:rPr lang="ru-RU" sz="1800" b="1" dirty="0"/>
              <a:t>Учитель математики высшей категории, Почетный работник общего образования Российской федерации (награждена почетным знаком), награждена нагрудным знаком губернатора МО В.Б. Громова «За заслуги в развитии физической культуры и спорта», Почетной грамотой Министерства образования МО, Почетной грамотой РФ.</a:t>
            </a:r>
          </a:p>
        </p:txBody>
      </p:sp>
      <p:pic>
        <p:nvPicPr>
          <p:cNvPr id="9220" name="Picture 4" descr="S5002674"/>
          <p:cNvPicPr>
            <a:picLocks noChangeAspect="1" noChangeArrowheads="1"/>
          </p:cNvPicPr>
          <p:nvPr/>
        </p:nvPicPr>
        <p:blipFill>
          <a:blip r:embed="rId3" cstate="print"/>
          <a:srcRect/>
          <a:stretch>
            <a:fillRect/>
          </a:stretch>
        </p:blipFill>
        <p:spPr bwMode="auto">
          <a:xfrm>
            <a:off x="3143240" y="1071546"/>
            <a:ext cx="5165725" cy="387191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advClick="0" advTm="1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strips(downLeft)">
                                      <p:cBhvr>
                                        <p:cTn id="7" dur="2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43306" y="1643050"/>
            <a:ext cx="4857784" cy="4071966"/>
          </a:xfrm>
        </p:spPr>
        <p:txBody>
          <a:bodyPr>
            <a:normAutofit fontScale="90000"/>
          </a:bodyPr>
          <a:lstStyle/>
          <a:p>
            <a:pPr algn="l"/>
            <a:r>
              <a:rPr lang="ru-RU" sz="2400" b="1" dirty="0" smtClean="0"/>
              <a:t>-</a:t>
            </a:r>
            <a:r>
              <a:rPr lang="ru-RU" sz="2400" b="1" dirty="0" smtClean="0">
                <a:solidFill>
                  <a:srgbClr val="00B0F0"/>
                </a:solidFill>
              </a:rPr>
              <a:t>Признание </a:t>
            </a:r>
            <a:r>
              <a:rPr lang="ru-RU" sz="2400" b="1" dirty="0" err="1" smtClean="0">
                <a:solidFill>
                  <a:srgbClr val="00B0F0"/>
                </a:solidFill>
              </a:rPr>
              <a:t>самоценности</a:t>
            </a:r>
            <a:r>
              <a:rPr lang="ru-RU" sz="2400" b="1" dirty="0" smtClean="0">
                <a:solidFill>
                  <a:srgbClr val="00B0F0"/>
                </a:solidFill>
              </a:rPr>
              <a:t> детства.</a:t>
            </a:r>
            <a:br>
              <a:rPr lang="ru-RU" sz="2400" b="1" dirty="0" smtClean="0">
                <a:solidFill>
                  <a:srgbClr val="00B0F0"/>
                </a:solidFill>
              </a:rPr>
            </a:br>
            <a:r>
              <a:rPr lang="ru-RU" sz="2400" b="1" dirty="0" smtClean="0">
                <a:solidFill>
                  <a:srgbClr val="00B0F0"/>
                </a:solidFill>
              </a:rPr>
              <a:t>- Педагогика сотрудничества.</a:t>
            </a:r>
            <a:br>
              <a:rPr lang="ru-RU" sz="2400" b="1" dirty="0" smtClean="0">
                <a:solidFill>
                  <a:srgbClr val="00B0F0"/>
                </a:solidFill>
              </a:rPr>
            </a:br>
            <a:r>
              <a:rPr lang="ru-RU" sz="2400" b="1" dirty="0" smtClean="0">
                <a:solidFill>
                  <a:srgbClr val="00B0F0"/>
                </a:solidFill>
              </a:rPr>
              <a:t>- Принятие ребенка таким, какой он есть.</a:t>
            </a:r>
            <a:br>
              <a:rPr lang="ru-RU" sz="2400" b="1" dirty="0" smtClean="0">
                <a:solidFill>
                  <a:srgbClr val="00B0F0"/>
                </a:solidFill>
              </a:rPr>
            </a:br>
            <a:r>
              <a:rPr lang="ru-RU" sz="2400" b="1" dirty="0" smtClean="0">
                <a:solidFill>
                  <a:srgbClr val="00B0F0"/>
                </a:solidFill>
              </a:rPr>
              <a:t>- Индивидуальный подход.</a:t>
            </a:r>
            <a:br>
              <a:rPr lang="ru-RU" sz="2400" b="1" dirty="0" smtClean="0">
                <a:solidFill>
                  <a:srgbClr val="00B0F0"/>
                </a:solidFill>
              </a:rPr>
            </a:br>
            <a:r>
              <a:rPr lang="ru-RU" sz="2400" b="1" dirty="0" smtClean="0">
                <a:solidFill>
                  <a:srgbClr val="00B0F0"/>
                </a:solidFill>
              </a:rPr>
              <a:t>- Доступность материала.</a:t>
            </a:r>
            <a:br>
              <a:rPr lang="ru-RU" sz="2400" b="1" dirty="0" smtClean="0">
                <a:solidFill>
                  <a:srgbClr val="00B0F0"/>
                </a:solidFill>
              </a:rPr>
            </a:br>
            <a:r>
              <a:rPr lang="ru-RU" sz="2400" b="1" dirty="0" smtClean="0">
                <a:solidFill>
                  <a:srgbClr val="00B0F0"/>
                </a:solidFill>
              </a:rPr>
              <a:t>- Безопасность.</a:t>
            </a:r>
            <a:br>
              <a:rPr lang="ru-RU" sz="2400" b="1" dirty="0" smtClean="0">
                <a:solidFill>
                  <a:srgbClr val="00B0F0"/>
                </a:solidFill>
              </a:rPr>
            </a:br>
            <a:r>
              <a:rPr lang="ru-RU" sz="2400" b="1" dirty="0" smtClean="0">
                <a:solidFill>
                  <a:srgbClr val="00B0F0"/>
                </a:solidFill>
              </a:rPr>
              <a:t>- Психологический ко</a:t>
            </a:r>
            <a:r>
              <a:rPr lang="ru-RU" b="1" dirty="0" smtClean="0">
                <a:solidFill>
                  <a:srgbClr val="00B0F0"/>
                </a:solidFill>
              </a:rPr>
              <a:t>мфорт</a:t>
            </a:r>
            <a:endParaRPr lang="ru-RU" b="1" dirty="0">
              <a:solidFill>
                <a:srgbClr val="00B0F0"/>
              </a:solidFill>
            </a:endParaRPr>
          </a:p>
        </p:txBody>
      </p:sp>
      <p:sp>
        <p:nvSpPr>
          <p:cNvPr id="4" name="Прямоугольник 3"/>
          <p:cNvSpPr/>
          <p:nvPr/>
        </p:nvSpPr>
        <p:spPr>
          <a:xfrm>
            <a:off x="1214414" y="500042"/>
            <a:ext cx="6143668" cy="707886"/>
          </a:xfrm>
          <a:prstGeom prst="rect">
            <a:avLst/>
          </a:prstGeom>
        </p:spPr>
        <p:txBody>
          <a:bodyPr wrap="square">
            <a:spAutoFit/>
          </a:bodyPr>
          <a:lstStyle/>
          <a:p>
            <a:r>
              <a:rPr lang="ru-RU" sz="4000" dirty="0" smtClean="0">
                <a:latin typeface="Times New Roman" pitchFamily="18" charset="0"/>
                <a:cs typeface="Times New Roman" pitchFamily="18" charset="0"/>
              </a:rPr>
              <a:t>    </a:t>
            </a:r>
            <a:r>
              <a:rPr lang="ru-RU" sz="4000" dirty="0" smtClean="0">
                <a:latin typeface="Segoe Script" pitchFamily="34" charset="0"/>
                <a:cs typeface="BrowalliaUPC" pitchFamily="34" charset="-34"/>
              </a:rPr>
              <a:t>Принципы</a:t>
            </a:r>
            <a:r>
              <a:rPr lang="en-US" sz="4000" dirty="0" smtClean="0">
                <a:latin typeface="Segoe Script" pitchFamily="34" charset="0"/>
                <a:cs typeface="BrowalliaUPC" pitchFamily="34" charset="-34"/>
              </a:rPr>
              <a:t> </a:t>
            </a:r>
            <a:r>
              <a:rPr lang="ru-RU" sz="4000" dirty="0" smtClean="0">
                <a:latin typeface="Segoe Script" pitchFamily="34" charset="0"/>
                <a:cs typeface="BrowalliaUPC" pitchFamily="34" charset="-34"/>
              </a:rPr>
              <a:t>работы</a:t>
            </a:r>
            <a:endParaRPr lang="ru-RU" sz="4000" dirty="0">
              <a:latin typeface="Segoe Script" pitchFamily="34" charset="0"/>
              <a:cs typeface="BrowalliaUPC" pitchFamily="34" charset="-34"/>
            </a:endParaRPr>
          </a:p>
        </p:txBody>
      </p:sp>
      <p:pic>
        <p:nvPicPr>
          <p:cNvPr id="81921" name="Picture 1" descr="C:\Users\директор\Desktop\ШКОЛА\для экспертного\фото новое\P1020436.JPG"/>
          <p:cNvPicPr>
            <a:picLocks noChangeAspect="1" noChangeArrowheads="1"/>
          </p:cNvPicPr>
          <p:nvPr/>
        </p:nvPicPr>
        <p:blipFill>
          <a:blip r:embed="rId2" cstate="print"/>
          <a:srcRect/>
          <a:stretch>
            <a:fillRect/>
          </a:stretch>
        </p:blipFill>
        <p:spPr bwMode="auto">
          <a:xfrm>
            <a:off x="0" y="1285860"/>
            <a:ext cx="3643306" cy="3571900"/>
          </a:xfrm>
          <a:prstGeom prst="rect">
            <a:avLst/>
          </a:prstGeom>
          <a:noFill/>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par>
                                <p:cTn id="8" presetID="18" presetClass="entr" presetSubtype="3" fill="hold" nodeType="withEffect">
                                  <p:stCondLst>
                                    <p:cond delay="0"/>
                                  </p:stCondLst>
                                  <p:childTnLst>
                                    <p:set>
                                      <p:cBhvr>
                                        <p:cTn id="9" dur="1" fill="hold">
                                          <p:stCondLst>
                                            <p:cond delay="0"/>
                                          </p:stCondLst>
                                        </p:cTn>
                                        <p:tgtEl>
                                          <p:spTgt spid="81921"/>
                                        </p:tgtEl>
                                        <p:attrNameLst>
                                          <p:attrName>style.visibility</p:attrName>
                                        </p:attrNameLst>
                                      </p:cBhvr>
                                      <p:to>
                                        <p:strVal val="visible"/>
                                      </p:to>
                                    </p:set>
                                    <p:animEffect transition="in" filter="strips(upRight)">
                                      <p:cBhvr>
                                        <p:cTn id="10" dur="2000"/>
                                        <p:tgtEl>
                                          <p:spTgt spid="819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2857488" y="642918"/>
            <a:ext cx="4143374" cy="571515"/>
          </a:xfrm>
        </p:spPr>
        <p:txBody>
          <a:bodyPr>
            <a:noAutofit/>
          </a:bodyPr>
          <a:lstStyle/>
          <a:p>
            <a:r>
              <a:rPr sz="2800" b="1" smtClean="0"/>
              <a:t>Заместители директора</a:t>
            </a:r>
            <a:endParaRPr lang="ru-RU" sz="2800" b="1" dirty="0"/>
          </a:p>
        </p:txBody>
      </p:sp>
      <p:pic>
        <p:nvPicPr>
          <p:cNvPr id="8" name="Picture 12"/>
          <p:cNvPicPr>
            <a:picLocks noChangeAspect="1" noChangeArrowheads="1"/>
          </p:cNvPicPr>
          <p:nvPr/>
        </p:nvPicPr>
        <p:blipFill>
          <a:blip r:embed="rId3" cstate="print"/>
          <a:srcRect/>
          <a:stretch>
            <a:fillRect/>
          </a:stretch>
        </p:blipFill>
        <p:spPr bwMode="auto">
          <a:xfrm rot="20828860">
            <a:off x="990990" y="2821531"/>
            <a:ext cx="1981200" cy="3352801"/>
          </a:xfrm>
          <a:prstGeom prst="ellipse">
            <a:avLst/>
          </a:prstGeom>
          <a:ln>
            <a:noFill/>
          </a:ln>
          <a:effectLst>
            <a:softEdge rad="112500"/>
          </a:effectLst>
        </p:spPr>
      </p:pic>
      <p:pic>
        <p:nvPicPr>
          <p:cNvPr id="9" name="Picture 9"/>
          <p:cNvPicPr>
            <a:picLocks noChangeAspect="1" noChangeArrowheads="1"/>
          </p:cNvPicPr>
          <p:nvPr/>
        </p:nvPicPr>
        <p:blipFill>
          <a:blip r:embed="rId4" cstate="print"/>
          <a:srcRect/>
          <a:stretch>
            <a:fillRect/>
          </a:stretch>
        </p:blipFill>
        <p:spPr bwMode="auto">
          <a:xfrm rot="20050479">
            <a:off x="451188" y="364053"/>
            <a:ext cx="2265362" cy="2590800"/>
          </a:xfrm>
          <a:prstGeom prst="ellipse">
            <a:avLst/>
          </a:prstGeom>
          <a:ln>
            <a:noFill/>
          </a:ln>
          <a:effectLst>
            <a:softEdge rad="112500"/>
          </a:effectLst>
        </p:spPr>
      </p:pic>
      <p:pic>
        <p:nvPicPr>
          <p:cNvPr id="10" name="Picture 10" descr="P2215275"/>
          <p:cNvPicPr>
            <a:picLocks noChangeAspect="1" noChangeArrowheads="1"/>
          </p:cNvPicPr>
          <p:nvPr/>
        </p:nvPicPr>
        <p:blipFill>
          <a:blip r:embed="rId5" cstate="print"/>
          <a:srcRect/>
          <a:stretch>
            <a:fillRect/>
          </a:stretch>
        </p:blipFill>
        <p:spPr>
          <a:xfrm>
            <a:off x="6286512" y="928670"/>
            <a:ext cx="2592388" cy="3276600"/>
          </a:xfrm>
          <a:prstGeom prst="ellipse">
            <a:avLst/>
          </a:prstGeom>
          <a:ln>
            <a:noFill/>
          </a:ln>
          <a:effectLst>
            <a:softEdge rad="112500"/>
          </a:effectLst>
        </p:spPr>
      </p:pic>
      <p:pic>
        <p:nvPicPr>
          <p:cNvPr id="11" name="Picture 10"/>
          <p:cNvPicPr>
            <a:picLocks noChangeAspect="1" noChangeArrowheads="1"/>
          </p:cNvPicPr>
          <p:nvPr/>
        </p:nvPicPr>
        <p:blipFill>
          <a:blip r:embed="rId6" cstate="print"/>
          <a:srcRect/>
          <a:stretch>
            <a:fillRect/>
          </a:stretch>
        </p:blipFill>
        <p:spPr bwMode="auto">
          <a:xfrm>
            <a:off x="3214678" y="1214422"/>
            <a:ext cx="2667000" cy="2590800"/>
          </a:xfrm>
          <a:prstGeom prst="ellipse">
            <a:avLst/>
          </a:prstGeom>
          <a:ln>
            <a:noFill/>
          </a:ln>
          <a:effectLst>
            <a:softEdge rad="112500"/>
          </a:effectLst>
        </p:spPr>
      </p:pic>
      <p:pic>
        <p:nvPicPr>
          <p:cNvPr id="79873" name="Picture 1" descr="C:\Users\директор\Desktop\для первого\фото для\Панфилова фото.jpg"/>
          <p:cNvPicPr>
            <a:picLocks noChangeAspect="1" noChangeArrowheads="1"/>
          </p:cNvPicPr>
          <p:nvPr/>
        </p:nvPicPr>
        <p:blipFill>
          <a:blip r:embed="rId7" cstate="print"/>
          <a:srcRect/>
          <a:stretch>
            <a:fillRect/>
          </a:stretch>
        </p:blipFill>
        <p:spPr bwMode="auto">
          <a:xfrm>
            <a:off x="4786314" y="3357562"/>
            <a:ext cx="2157984" cy="2877312"/>
          </a:xfrm>
          <a:prstGeom prst="ellipse">
            <a:avLst/>
          </a:prstGeom>
          <a:ln>
            <a:noFill/>
          </a:ln>
          <a:effectLst>
            <a:softEdge rad="112500"/>
          </a:effectLst>
        </p:spPr>
      </p:pic>
    </p:spTree>
  </p:cSld>
  <p:clrMapOvr>
    <a:masterClrMapping/>
  </p:clrMapOvr>
  <p:transition advClick="0" advTm="1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 calcmode="lin" valueType="num">
                                      <p:cBhvr>
                                        <p:cTn id="9" dur="2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2000"/>
                            </p:stCondLst>
                            <p:childTnLst>
                              <p:par>
                                <p:cTn id="12" presetID="15"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2000" fill="hold"/>
                                        <p:tgtEl>
                                          <p:spTgt spid="9"/>
                                        </p:tgtEl>
                                        <p:attrNameLst>
                                          <p:attrName>ppt_w</p:attrName>
                                        </p:attrNameLst>
                                      </p:cBhvr>
                                      <p:tavLst>
                                        <p:tav tm="0">
                                          <p:val>
                                            <p:fltVal val="0"/>
                                          </p:val>
                                        </p:tav>
                                        <p:tav tm="100000">
                                          <p:val>
                                            <p:strVal val="#ppt_w"/>
                                          </p:val>
                                        </p:tav>
                                      </p:tavLst>
                                    </p:anim>
                                    <p:anim calcmode="lin" valueType="num">
                                      <p:cBhvr>
                                        <p:cTn id="15" dur="2000" fill="hold"/>
                                        <p:tgtEl>
                                          <p:spTgt spid="9"/>
                                        </p:tgtEl>
                                        <p:attrNameLst>
                                          <p:attrName>ppt_h</p:attrName>
                                        </p:attrNameLst>
                                      </p:cBhvr>
                                      <p:tavLst>
                                        <p:tav tm="0">
                                          <p:val>
                                            <p:fltVal val="0"/>
                                          </p:val>
                                        </p:tav>
                                        <p:tav tm="100000">
                                          <p:val>
                                            <p:strVal val="#ppt_h"/>
                                          </p:val>
                                        </p:tav>
                                      </p:tavLst>
                                    </p:anim>
                                    <p:anim calcmode="lin" valueType="num">
                                      <p:cBhvr>
                                        <p:cTn id="16" dur="2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7" dur="2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4000"/>
                            </p:stCondLst>
                            <p:childTnLst>
                              <p:par>
                                <p:cTn id="19" presetID="15"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2000" fill="hold"/>
                                        <p:tgtEl>
                                          <p:spTgt spid="10"/>
                                        </p:tgtEl>
                                        <p:attrNameLst>
                                          <p:attrName>ppt_w</p:attrName>
                                        </p:attrNameLst>
                                      </p:cBhvr>
                                      <p:tavLst>
                                        <p:tav tm="0">
                                          <p:val>
                                            <p:fltVal val="0"/>
                                          </p:val>
                                        </p:tav>
                                        <p:tav tm="100000">
                                          <p:val>
                                            <p:strVal val="#ppt_w"/>
                                          </p:val>
                                        </p:tav>
                                      </p:tavLst>
                                    </p:anim>
                                    <p:anim calcmode="lin" valueType="num">
                                      <p:cBhvr>
                                        <p:cTn id="22" dur="2000" fill="hold"/>
                                        <p:tgtEl>
                                          <p:spTgt spid="10"/>
                                        </p:tgtEl>
                                        <p:attrNameLst>
                                          <p:attrName>ppt_h</p:attrName>
                                        </p:attrNameLst>
                                      </p:cBhvr>
                                      <p:tavLst>
                                        <p:tav tm="0">
                                          <p:val>
                                            <p:fltVal val="0"/>
                                          </p:val>
                                        </p:tav>
                                        <p:tav tm="100000">
                                          <p:val>
                                            <p:strVal val="#ppt_h"/>
                                          </p:val>
                                        </p:tav>
                                      </p:tavLst>
                                    </p:anim>
                                    <p:anim calcmode="lin" valueType="num">
                                      <p:cBhvr>
                                        <p:cTn id="23" dur="2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4" dur="2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6000"/>
                            </p:stCondLst>
                            <p:childTnLst>
                              <p:par>
                                <p:cTn id="26" presetID="15"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2000" fill="hold"/>
                                        <p:tgtEl>
                                          <p:spTgt spid="11"/>
                                        </p:tgtEl>
                                        <p:attrNameLst>
                                          <p:attrName>ppt_w</p:attrName>
                                        </p:attrNameLst>
                                      </p:cBhvr>
                                      <p:tavLst>
                                        <p:tav tm="0">
                                          <p:val>
                                            <p:fltVal val="0"/>
                                          </p:val>
                                        </p:tav>
                                        <p:tav tm="100000">
                                          <p:val>
                                            <p:strVal val="#ppt_w"/>
                                          </p:val>
                                        </p:tav>
                                      </p:tavLst>
                                    </p:anim>
                                    <p:anim calcmode="lin" valueType="num">
                                      <p:cBhvr>
                                        <p:cTn id="29" dur="2000" fill="hold"/>
                                        <p:tgtEl>
                                          <p:spTgt spid="11"/>
                                        </p:tgtEl>
                                        <p:attrNameLst>
                                          <p:attrName>ppt_h</p:attrName>
                                        </p:attrNameLst>
                                      </p:cBhvr>
                                      <p:tavLst>
                                        <p:tav tm="0">
                                          <p:val>
                                            <p:fltVal val="0"/>
                                          </p:val>
                                        </p:tav>
                                        <p:tav tm="100000">
                                          <p:val>
                                            <p:strVal val="#ppt_h"/>
                                          </p:val>
                                        </p:tav>
                                      </p:tavLst>
                                    </p:anim>
                                    <p:anim calcmode="lin" valueType="num">
                                      <p:cBhvr>
                                        <p:cTn id="30" dur="2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31" dur="2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8000"/>
                            </p:stCondLst>
                            <p:childTnLst>
                              <p:par>
                                <p:cTn id="33" presetID="15" presetClass="entr" presetSubtype="0" fill="hold" nodeType="afterEffect">
                                  <p:stCondLst>
                                    <p:cond delay="0"/>
                                  </p:stCondLst>
                                  <p:childTnLst>
                                    <p:set>
                                      <p:cBhvr>
                                        <p:cTn id="34" dur="1" fill="hold">
                                          <p:stCondLst>
                                            <p:cond delay="0"/>
                                          </p:stCondLst>
                                        </p:cTn>
                                        <p:tgtEl>
                                          <p:spTgt spid="79873"/>
                                        </p:tgtEl>
                                        <p:attrNameLst>
                                          <p:attrName>style.visibility</p:attrName>
                                        </p:attrNameLst>
                                      </p:cBhvr>
                                      <p:to>
                                        <p:strVal val="visible"/>
                                      </p:to>
                                    </p:set>
                                    <p:anim calcmode="lin" valueType="num">
                                      <p:cBhvr>
                                        <p:cTn id="35" dur="2000" fill="hold"/>
                                        <p:tgtEl>
                                          <p:spTgt spid="79873"/>
                                        </p:tgtEl>
                                        <p:attrNameLst>
                                          <p:attrName>ppt_w</p:attrName>
                                        </p:attrNameLst>
                                      </p:cBhvr>
                                      <p:tavLst>
                                        <p:tav tm="0">
                                          <p:val>
                                            <p:fltVal val="0"/>
                                          </p:val>
                                        </p:tav>
                                        <p:tav tm="100000">
                                          <p:val>
                                            <p:strVal val="#ppt_w"/>
                                          </p:val>
                                        </p:tav>
                                      </p:tavLst>
                                    </p:anim>
                                    <p:anim calcmode="lin" valueType="num">
                                      <p:cBhvr>
                                        <p:cTn id="36" dur="2000" fill="hold"/>
                                        <p:tgtEl>
                                          <p:spTgt spid="79873"/>
                                        </p:tgtEl>
                                        <p:attrNameLst>
                                          <p:attrName>ppt_h</p:attrName>
                                        </p:attrNameLst>
                                      </p:cBhvr>
                                      <p:tavLst>
                                        <p:tav tm="0">
                                          <p:val>
                                            <p:fltVal val="0"/>
                                          </p:val>
                                        </p:tav>
                                        <p:tav tm="100000">
                                          <p:val>
                                            <p:strVal val="#ppt_h"/>
                                          </p:val>
                                        </p:tav>
                                      </p:tavLst>
                                    </p:anim>
                                    <p:anim calcmode="lin" valueType="num">
                                      <p:cBhvr>
                                        <p:cTn id="37" dur="2000" fill="hold"/>
                                        <p:tgtEl>
                                          <p:spTgt spid="79873"/>
                                        </p:tgtEl>
                                        <p:attrNameLst>
                                          <p:attrName>ppt_x</p:attrName>
                                        </p:attrNameLst>
                                      </p:cBhvr>
                                      <p:tavLst>
                                        <p:tav tm="0" fmla="#ppt_x+(cos(-2*pi*(1-$))*-#ppt_x-sin(-2*pi*(1-$))*(1-#ppt_y))*(1-$)">
                                          <p:val>
                                            <p:fltVal val="0"/>
                                          </p:val>
                                        </p:tav>
                                        <p:tav tm="100000">
                                          <p:val>
                                            <p:fltVal val="1"/>
                                          </p:val>
                                        </p:tav>
                                      </p:tavLst>
                                    </p:anim>
                                    <p:anim calcmode="lin" valueType="num">
                                      <p:cBhvr>
                                        <p:cTn id="38" dur="2000" fill="hold"/>
                                        <p:tgtEl>
                                          <p:spTgt spid="7987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285728"/>
            <a:ext cx="4572000" cy="4893647"/>
          </a:xfrm>
          <a:prstGeom prst="rect">
            <a:avLst/>
          </a:prstGeom>
        </p:spPr>
        <p:txBody>
          <a:bodyPr wrap="square">
            <a:spAutoFit/>
          </a:bodyPr>
          <a:lstStyle/>
          <a:p>
            <a:pPr marL="274320" indent="-274320" algn="r">
              <a:defRPr/>
            </a:pPr>
            <a:r>
              <a:rPr lang="ru-RU" sz="2400" b="1" i="1" dirty="0" smtClean="0">
                <a:latin typeface="Segoe Script" pitchFamily="34" charset="0"/>
              </a:rPr>
              <a:t>		В начальной школе работают  15 учителей и  1  воспитатель группы продленного дня. </a:t>
            </a:r>
          </a:p>
          <a:p>
            <a:pPr marL="274320" indent="-274320" algn="r">
              <a:defRPr/>
            </a:pPr>
            <a:r>
              <a:rPr lang="ru-RU" sz="2400" b="1" i="1" dirty="0" smtClean="0">
                <a:latin typeface="Segoe Script" pitchFamily="34" charset="0"/>
              </a:rPr>
              <a:t>		Все педагоги имеют высшее образование и работают по своей специальности; </a:t>
            </a:r>
          </a:p>
          <a:p>
            <a:pPr marL="274320" indent="-274320" algn="r">
              <a:defRPr/>
            </a:pPr>
            <a:r>
              <a:rPr lang="ru-RU" sz="2400" b="1" i="1" dirty="0" smtClean="0">
                <a:latin typeface="Segoe Script" pitchFamily="34" charset="0"/>
              </a:rPr>
              <a:t>  10 человек имеют высшую категорию, </a:t>
            </a:r>
          </a:p>
          <a:p>
            <a:pPr marL="274320" indent="-274320" algn="r">
              <a:defRPr/>
            </a:pPr>
            <a:r>
              <a:rPr lang="ru-RU" sz="2400" b="1" i="1" dirty="0" smtClean="0">
                <a:latin typeface="Segoe Script" pitchFamily="34" charset="0"/>
              </a:rPr>
              <a:t>   4 человека – первую категорию</a:t>
            </a:r>
            <a:r>
              <a:rPr lang="ru-RU" i="1" dirty="0" smtClean="0"/>
              <a:t>.</a:t>
            </a:r>
            <a:endParaRPr lang="ru-RU" i="1" dirty="0"/>
          </a:p>
        </p:txBody>
      </p:sp>
      <p:pic>
        <p:nvPicPr>
          <p:cNvPr id="4" name="Picture 2" descr="C:\Users\директор\Desktop\фото космон\P1010097.JPG"/>
          <p:cNvPicPr>
            <a:picLocks noGrp="1" noChangeAspect="1" noChangeArrowheads="1"/>
          </p:cNvPicPr>
          <p:nvPr>
            <p:ph type="pic" idx="10"/>
          </p:nvPr>
        </p:nvPicPr>
        <p:blipFill>
          <a:blip r:embed="rId2" cstate="print"/>
          <a:srcRect l="21680" r="21680"/>
          <a:stretch>
            <a:fillRect/>
          </a:stretch>
        </p:blipFill>
        <p:spPr>
          <a:xfrm>
            <a:off x="4786313" y="1285875"/>
            <a:ext cx="4143375" cy="411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advClick="0" advTm="1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Right)">
                                      <p:cBhvr>
                                        <p:cTn id="7" dur="2000"/>
                                        <p:tgtEl>
                                          <p:spTgt spid="6">
                                            <p:txEl>
                                              <p:pRg st="0" end="0"/>
                                            </p:txEl>
                                          </p:spTgt>
                                        </p:tgtEl>
                                      </p:cBhvr>
                                    </p:animEffect>
                                  </p:childTnLst>
                                </p:cTn>
                              </p:par>
                              <p:par>
                                <p:cTn id="8" presetID="18" presetClass="entr" presetSubtype="6"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strips(downRight)">
                                      <p:cBhvr>
                                        <p:cTn id="10" dur="2000"/>
                                        <p:tgtEl>
                                          <p:spTgt spid="6">
                                            <p:txEl>
                                              <p:pRg st="1" end="1"/>
                                            </p:txEl>
                                          </p:spTgt>
                                        </p:tgtEl>
                                      </p:cBhvr>
                                    </p:animEffect>
                                  </p:childTnLst>
                                </p:cTn>
                              </p:par>
                              <p:par>
                                <p:cTn id="11" presetID="18" presetClass="entr" presetSubtype="6"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strips(downRight)">
                                      <p:cBhvr>
                                        <p:cTn id="13" dur="2000"/>
                                        <p:tgtEl>
                                          <p:spTgt spid="6">
                                            <p:txEl>
                                              <p:pRg st="2" end="2"/>
                                            </p:txEl>
                                          </p:spTgt>
                                        </p:tgtEl>
                                      </p:cBhvr>
                                    </p:animEffect>
                                  </p:childTnLst>
                                </p:cTn>
                              </p:par>
                              <p:par>
                                <p:cTn id="14" presetID="18" presetClass="entr" presetSubtype="6"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strips(downRight)">
                                      <p:cBhvr>
                                        <p:cTn id="16" dur="2000"/>
                                        <p:tgtEl>
                                          <p:spTgt spid="6">
                                            <p:txEl>
                                              <p:pRg st="3" end="3"/>
                                            </p:txEl>
                                          </p:spTgt>
                                        </p:tgtEl>
                                      </p:cBhvr>
                                    </p:animEffect>
                                  </p:childTnLst>
                                </p:cTn>
                              </p:par>
                              <p:par>
                                <p:cTn id="17" presetID="18" presetClass="entr" presetSubtype="12"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trips(downLeft)">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noChangeArrowheads="1"/>
          </p:cNvPicPr>
          <p:nvPr/>
        </p:nvPicPr>
        <p:blipFill>
          <a:blip r:embed="rId2" cstate="print"/>
          <a:srcRect/>
          <a:stretch>
            <a:fillRect/>
          </a:stretch>
        </p:blipFill>
        <p:spPr bwMode="auto">
          <a:xfrm>
            <a:off x="6715140" y="428604"/>
            <a:ext cx="1987550" cy="271464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9" name="Picture 12"/>
          <p:cNvPicPr>
            <a:picLocks noChangeAspect="1" noChangeArrowheads="1"/>
          </p:cNvPicPr>
          <p:nvPr/>
        </p:nvPicPr>
        <p:blipFill>
          <a:blip r:embed="rId3" cstate="print"/>
          <a:srcRect/>
          <a:stretch>
            <a:fillRect/>
          </a:stretch>
        </p:blipFill>
        <p:spPr bwMode="auto">
          <a:xfrm>
            <a:off x="285720" y="214290"/>
            <a:ext cx="1676400" cy="30480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2" name="Picture 6"/>
          <p:cNvPicPr>
            <a:picLocks noChangeAspect="1" noChangeArrowheads="1"/>
          </p:cNvPicPr>
          <p:nvPr/>
        </p:nvPicPr>
        <p:blipFill>
          <a:blip r:embed="rId4" cstate="print"/>
          <a:srcRect/>
          <a:stretch>
            <a:fillRect/>
          </a:stretch>
        </p:blipFill>
        <p:spPr bwMode="auto">
          <a:xfrm>
            <a:off x="2000232" y="214290"/>
            <a:ext cx="2057400" cy="33528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4" name="Рисунок 13" descr="Мамуля.jpg"/>
          <p:cNvPicPr>
            <a:picLocks noChangeAspect="1"/>
          </p:cNvPicPr>
          <p:nvPr/>
        </p:nvPicPr>
        <p:blipFill>
          <a:blip r:embed="rId5" cstate="print"/>
          <a:stretch>
            <a:fillRect/>
          </a:stretch>
        </p:blipFill>
        <p:spPr>
          <a:xfrm>
            <a:off x="357158" y="2571744"/>
            <a:ext cx="2214578" cy="330435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5" name="Picture 11"/>
          <p:cNvPicPr>
            <a:picLocks noChangeAspect="1" noChangeArrowheads="1"/>
          </p:cNvPicPr>
          <p:nvPr/>
        </p:nvPicPr>
        <p:blipFill>
          <a:blip r:embed="rId6" cstate="print"/>
          <a:srcRect/>
          <a:stretch>
            <a:fillRect/>
          </a:stretch>
        </p:blipFill>
        <p:spPr bwMode="auto">
          <a:xfrm>
            <a:off x="3571868" y="214290"/>
            <a:ext cx="1981200" cy="290991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6" name="Picture 8"/>
          <p:cNvPicPr>
            <a:picLocks noChangeAspect="1" noChangeArrowheads="1"/>
          </p:cNvPicPr>
          <p:nvPr/>
        </p:nvPicPr>
        <p:blipFill>
          <a:blip r:embed="rId7" cstate="print"/>
          <a:srcRect/>
          <a:stretch>
            <a:fillRect/>
          </a:stretch>
        </p:blipFill>
        <p:spPr bwMode="auto">
          <a:xfrm>
            <a:off x="2428860" y="2571744"/>
            <a:ext cx="2286016" cy="327183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7" name="Picture 15"/>
          <p:cNvPicPr>
            <a:picLocks noChangeAspect="1" noChangeArrowheads="1"/>
          </p:cNvPicPr>
          <p:nvPr/>
        </p:nvPicPr>
        <p:blipFill>
          <a:blip r:embed="rId8" cstate="print"/>
          <a:srcRect/>
          <a:stretch>
            <a:fillRect/>
          </a:stretch>
        </p:blipFill>
        <p:spPr bwMode="auto">
          <a:xfrm>
            <a:off x="4929190" y="285728"/>
            <a:ext cx="1890714" cy="29718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7" name="Picture 5"/>
          <p:cNvPicPr>
            <a:picLocks noChangeAspect="1" noChangeArrowheads="1"/>
          </p:cNvPicPr>
          <p:nvPr/>
        </p:nvPicPr>
        <p:blipFill>
          <a:blip r:embed="rId9" cstate="print"/>
          <a:srcRect/>
          <a:stretch>
            <a:fillRect/>
          </a:stretch>
        </p:blipFill>
        <p:spPr bwMode="auto">
          <a:xfrm>
            <a:off x="4643438" y="2714620"/>
            <a:ext cx="2209800" cy="313848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4" name="Picture 6"/>
          <p:cNvPicPr>
            <a:picLocks noChangeAspect="1" noChangeArrowheads="1"/>
          </p:cNvPicPr>
          <p:nvPr/>
        </p:nvPicPr>
        <p:blipFill>
          <a:blip r:embed="rId10" cstate="print"/>
          <a:srcRect/>
          <a:stretch>
            <a:fillRect/>
          </a:stretch>
        </p:blipFill>
        <p:spPr bwMode="auto">
          <a:xfrm>
            <a:off x="6572264" y="2714620"/>
            <a:ext cx="2309813" cy="31242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000" fill="hold"/>
                                        <p:tgtEl>
                                          <p:spTgt spid="4"/>
                                        </p:tgtEl>
                                        <p:attrNameLst>
                                          <p:attrName>ppt_w</p:attrName>
                                        </p:attrNameLst>
                                      </p:cBhvr>
                                      <p:tavLst>
                                        <p:tav tm="0">
                                          <p:val>
                                            <p:fltVal val="0"/>
                                          </p:val>
                                        </p:tav>
                                        <p:tav tm="100000">
                                          <p:val>
                                            <p:strVal val="#ppt_w"/>
                                          </p:val>
                                        </p:tav>
                                      </p:tavLst>
                                    </p:anim>
                                    <p:anim calcmode="lin" valueType="num">
                                      <p:cBhvr>
                                        <p:cTn id="8" dur="3000" fill="hold"/>
                                        <p:tgtEl>
                                          <p:spTgt spid="4"/>
                                        </p:tgtEl>
                                        <p:attrNameLst>
                                          <p:attrName>ppt_h</p:attrName>
                                        </p:attrNameLst>
                                      </p:cBhvr>
                                      <p:tavLst>
                                        <p:tav tm="0">
                                          <p:val>
                                            <p:fltVal val="0"/>
                                          </p:val>
                                        </p:tav>
                                        <p:tav tm="100000">
                                          <p:val>
                                            <p:strVal val="#ppt_h"/>
                                          </p:val>
                                        </p:tav>
                                      </p:tavLst>
                                    </p:anim>
                                    <p:anim calcmode="lin" valueType="num">
                                      <p:cBhvr>
                                        <p:cTn id="9" dur="3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3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3000"/>
                            </p:stCondLst>
                            <p:childTnLst>
                              <p:par>
                                <p:cTn id="12" presetID="15"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3000" fill="hold"/>
                                        <p:tgtEl>
                                          <p:spTgt spid="7"/>
                                        </p:tgtEl>
                                        <p:attrNameLst>
                                          <p:attrName>ppt_w</p:attrName>
                                        </p:attrNameLst>
                                      </p:cBhvr>
                                      <p:tavLst>
                                        <p:tav tm="0">
                                          <p:val>
                                            <p:fltVal val="0"/>
                                          </p:val>
                                        </p:tav>
                                        <p:tav tm="100000">
                                          <p:val>
                                            <p:strVal val="#ppt_w"/>
                                          </p:val>
                                        </p:tav>
                                      </p:tavLst>
                                    </p:anim>
                                    <p:anim calcmode="lin" valueType="num">
                                      <p:cBhvr>
                                        <p:cTn id="15" dur="3000" fill="hold"/>
                                        <p:tgtEl>
                                          <p:spTgt spid="7"/>
                                        </p:tgtEl>
                                        <p:attrNameLst>
                                          <p:attrName>ppt_h</p:attrName>
                                        </p:attrNameLst>
                                      </p:cBhvr>
                                      <p:tavLst>
                                        <p:tav tm="0">
                                          <p:val>
                                            <p:fltVal val="0"/>
                                          </p:val>
                                        </p:tav>
                                        <p:tav tm="100000">
                                          <p:val>
                                            <p:strVal val="#ppt_h"/>
                                          </p:val>
                                        </p:tav>
                                      </p:tavLst>
                                    </p:anim>
                                    <p:anim calcmode="lin" valueType="num">
                                      <p:cBhvr>
                                        <p:cTn id="16" dur="3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7" dur="3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6000"/>
                            </p:stCondLst>
                            <p:childTnLst>
                              <p:par>
                                <p:cTn id="19" presetID="15"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0" fill="hold"/>
                                        <p:tgtEl>
                                          <p:spTgt spid="8"/>
                                        </p:tgtEl>
                                        <p:attrNameLst>
                                          <p:attrName>ppt_w</p:attrName>
                                        </p:attrNameLst>
                                      </p:cBhvr>
                                      <p:tavLst>
                                        <p:tav tm="0">
                                          <p:val>
                                            <p:fltVal val="0"/>
                                          </p:val>
                                        </p:tav>
                                        <p:tav tm="100000">
                                          <p:val>
                                            <p:strVal val="#ppt_w"/>
                                          </p:val>
                                        </p:tav>
                                      </p:tavLst>
                                    </p:anim>
                                    <p:anim calcmode="lin" valueType="num">
                                      <p:cBhvr>
                                        <p:cTn id="22" dur="3000" fill="hold"/>
                                        <p:tgtEl>
                                          <p:spTgt spid="8"/>
                                        </p:tgtEl>
                                        <p:attrNameLst>
                                          <p:attrName>ppt_h</p:attrName>
                                        </p:attrNameLst>
                                      </p:cBhvr>
                                      <p:tavLst>
                                        <p:tav tm="0">
                                          <p:val>
                                            <p:fltVal val="0"/>
                                          </p:val>
                                        </p:tav>
                                        <p:tav tm="100000">
                                          <p:val>
                                            <p:strVal val="#ppt_h"/>
                                          </p:val>
                                        </p:tav>
                                      </p:tavLst>
                                    </p:anim>
                                    <p:anim calcmode="lin" valueType="num">
                                      <p:cBhvr>
                                        <p:cTn id="23" dur="3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4" dur="3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9000"/>
                            </p:stCondLst>
                            <p:childTnLst>
                              <p:par>
                                <p:cTn id="26" presetID="15"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3000" fill="hold"/>
                                        <p:tgtEl>
                                          <p:spTgt spid="9"/>
                                        </p:tgtEl>
                                        <p:attrNameLst>
                                          <p:attrName>ppt_w</p:attrName>
                                        </p:attrNameLst>
                                      </p:cBhvr>
                                      <p:tavLst>
                                        <p:tav tm="0">
                                          <p:val>
                                            <p:fltVal val="0"/>
                                          </p:val>
                                        </p:tav>
                                        <p:tav tm="100000">
                                          <p:val>
                                            <p:strVal val="#ppt_w"/>
                                          </p:val>
                                        </p:tav>
                                      </p:tavLst>
                                    </p:anim>
                                    <p:anim calcmode="lin" valueType="num">
                                      <p:cBhvr>
                                        <p:cTn id="29" dur="3000" fill="hold"/>
                                        <p:tgtEl>
                                          <p:spTgt spid="9"/>
                                        </p:tgtEl>
                                        <p:attrNameLst>
                                          <p:attrName>ppt_h</p:attrName>
                                        </p:attrNameLst>
                                      </p:cBhvr>
                                      <p:tavLst>
                                        <p:tav tm="0">
                                          <p:val>
                                            <p:fltVal val="0"/>
                                          </p:val>
                                        </p:tav>
                                        <p:tav tm="100000">
                                          <p:val>
                                            <p:strVal val="#ppt_h"/>
                                          </p:val>
                                        </p:tav>
                                      </p:tavLst>
                                    </p:anim>
                                    <p:anim calcmode="lin" valueType="num">
                                      <p:cBhvr>
                                        <p:cTn id="30" dur="3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1" dur="3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12000"/>
                            </p:stCondLst>
                            <p:childTnLst>
                              <p:par>
                                <p:cTn id="33" presetID="15"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3000" fill="hold"/>
                                        <p:tgtEl>
                                          <p:spTgt spid="12"/>
                                        </p:tgtEl>
                                        <p:attrNameLst>
                                          <p:attrName>ppt_w</p:attrName>
                                        </p:attrNameLst>
                                      </p:cBhvr>
                                      <p:tavLst>
                                        <p:tav tm="0">
                                          <p:val>
                                            <p:fltVal val="0"/>
                                          </p:val>
                                        </p:tav>
                                        <p:tav tm="100000">
                                          <p:val>
                                            <p:strVal val="#ppt_w"/>
                                          </p:val>
                                        </p:tav>
                                      </p:tavLst>
                                    </p:anim>
                                    <p:anim calcmode="lin" valueType="num">
                                      <p:cBhvr>
                                        <p:cTn id="36" dur="3000" fill="hold"/>
                                        <p:tgtEl>
                                          <p:spTgt spid="12"/>
                                        </p:tgtEl>
                                        <p:attrNameLst>
                                          <p:attrName>ppt_h</p:attrName>
                                        </p:attrNameLst>
                                      </p:cBhvr>
                                      <p:tavLst>
                                        <p:tav tm="0">
                                          <p:val>
                                            <p:fltVal val="0"/>
                                          </p:val>
                                        </p:tav>
                                        <p:tav tm="100000">
                                          <p:val>
                                            <p:strVal val="#ppt_h"/>
                                          </p:val>
                                        </p:tav>
                                      </p:tavLst>
                                    </p:anim>
                                    <p:anim calcmode="lin" valueType="num">
                                      <p:cBhvr>
                                        <p:cTn id="37" dur="3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8" dur="3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15000"/>
                            </p:stCondLst>
                            <p:childTnLst>
                              <p:par>
                                <p:cTn id="40" presetID="15" presetClass="entr" presetSubtype="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2000" fill="hold"/>
                                        <p:tgtEl>
                                          <p:spTgt spid="14"/>
                                        </p:tgtEl>
                                        <p:attrNameLst>
                                          <p:attrName>ppt_w</p:attrName>
                                        </p:attrNameLst>
                                      </p:cBhvr>
                                      <p:tavLst>
                                        <p:tav tm="0">
                                          <p:val>
                                            <p:fltVal val="0"/>
                                          </p:val>
                                        </p:tav>
                                        <p:tav tm="100000">
                                          <p:val>
                                            <p:strVal val="#ppt_w"/>
                                          </p:val>
                                        </p:tav>
                                      </p:tavLst>
                                    </p:anim>
                                    <p:anim calcmode="lin" valueType="num">
                                      <p:cBhvr>
                                        <p:cTn id="43" dur="2000" fill="hold"/>
                                        <p:tgtEl>
                                          <p:spTgt spid="14"/>
                                        </p:tgtEl>
                                        <p:attrNameLst>
                                          <p:attrName>ppt_h</p:attrName>
                                        </p:attrNameLst>
                                      </p:cBhvr>
                                      <p:tavLst>
                                        <p:tav tm="0">
                                          <p:val>
                                            <p:fltVal val="0"/>
                                          </p:val>
                                        </p:tav>
                                        <p:tav tm="100000">
                                          <p:val>
                                            <p:strVal val="#ppt_h"/>
                                          </p:val>
                                        </p:tav>
                                      </p:tavLst>
                                    </p:anim>
                                    <p:anim calcmode="lin" valueType="num">
                                      <p:cBhvr>
                                        <p:cTn id="44" dur="2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45" dur="2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17000"/>
                            </p:stCondLst>
                            <p:childTnLst>
                              <p:par>
                                <p:cTn id="47" presetID="15"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2000" fill="hold"/>
                                        <p:tgtEl>
                                          <p:spTgt spid="15"/>
                                        </p:tgtEl>
                                        <p:attrNameLst>
                                          <p:attrName>ppt_w</p:attrName>
                                        </p:attrNameLst>
                                      </p:cBhvr>
                                      <p:tavLst>
                                        <p:tav tm="0">
                                          <p:val>
                                            <p:fltVal val="0"/>
                                          </p:val>
                                        </p:tav>
                                        <p:tav tm="100000">
                                          <p:val>
                                            <p:strVal val="#ppt_w"/>
                                          </p:val>
                                        </p:tav>
                                      </p:tavLst>
                                    </p:anim>
                                    <p:anim calcmode="lin" valueType="num">
                                      <p:cBhvr>
                                        <p:cTn id="50" dur="2000" fill="hold"/>
                                        <p:tgtEl>
                                          <p:spTgt spid="15"/>
                                        </p:tgtEl>
                                        <p:attrNameLst>
                                          <p:attrName>ppt_h</p:attrName>
                                        </p:attrNameLst>
                                      </p:cBhvr>
                                      <p:tavLst>
                                        <p:tav tm="0">
                                          <p:val>
                                            <p:fltVal val="0"/>
                                          </p:val>
                                        </p:tav>
                                        <p:tav tm="100000">
                                          <p:val>
                                            <p:strVal val="#ppt_h"/>
                                          </p:val>
                                        </p:tav>
                                      </p:tavLst>
                                    </p:anim>
                                    <p:anim calcmode="lin" valueType="num">
                                      <p:cBhvr>
                                        <p:cTn id="51" dur="2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52" dur="2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19000"/>
                            </p:stCondLst>
                            <p:childTnLst>
                              <p:par>
                                <p:cTn id="54" presetID="15" presetClass="entr" presetSubtype="0"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2000" fill="hold"/>
                                        <p:tgtEl>
                                          <p:spTgt spid="16"/>
                                        </p:tgtEl>
                                        <p:attrNameLst>
                                          <p:attrName>ppt_w</p:attrName>
                                        </p:attrNameLst>
                                      </p:cBhvr>
                                      <p:tavLst>
                                        <p:tav tm="0">
                                          <p:val>
                                            <p:fltVal val="0"/>
                                          </p:val>
                                        </p:tav>
                                        <p:tav tm="100000">
                                          <p:val>
                                            <p:strVal val="#ppt_w"/>
                                          </p:val>
                                        </p:tav>
                                      </p:tavLst>
                                    </p:anim>
                                    <p:anim calcmode="lin" valueType="num">
                                      <p:cBhvr>
                                        <p:cTn id="57" dur="2000" fill="hold"/>
                                        <p:tgtEl>
                                          <p:spTgt spid="16"/>
                                        </p:tgtEl>
                                        <p:attrNameLst>
                                          <p:attrName>ppt_h</p:attrName>
                                        </p:attrNameLst>
                                      </p:cBhvr>
                                      <p:tavLst>
                                        <p:tav tm="0">
                                          <p:val>
                                            <p:fltVal val="0"/>
                                          </p:val>
                                        </p:tav>
                                        <p:tav tm="100000">
                                          <p:val>
                                            <p:strVal val="#ppt_h"/>
                                          </p:val>
                                        </p:tav>
                                      </p:tavLst>
                                    </p:anim>
                                    <p:anim calcmode="lin" valueType="num">
                                      <p:cBhvr>
                                        <p:cTn id="58" dur="2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59" dur="2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par>
                          <p:cTn id="60" fill="hold">
                            <p:stCondLst>
                              <p:cond delay="21000"/>
                            </p:stCondLst>
                            <p:childTnLst>
                              <p:par>
                                <p:cTn id="61" presetID="15" presetClass="entr" presetSubtype="0"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2000" fill="hold"/>
                                        <p:tgtEl>
                                          <p:spTgt spid="17"/>
                                        </p:tgtEl>
                                        <p:attrNameLst>
                                          <p:attrName>ppt_w</p:attrName>
                                        </p:attrNameLst>
                                      </p:cBhvr>
                                      <p:tavLst>
                                        <p:tav tm="0">
                                          <p:val>
                                            <p:fltVal val="0"/>
                                          </p:val>
                                        </p:tav>
                                        <p:tav tm="100000">
                                          <p:val>
                                            <p:strVal val="#ppt_w"/>
                                          </p:val>
                                        </p:tav>
                                      </p:tavLst>
                                    </p:anim>
                                    <p:anim calcmode="lin" valueType="num">
                                      <p:cBhvr>
                                        <p:cTn id="64" dur="2000" fill="hold"/>
                                        <p:tgtEl>
                                          <p:spTgt spid="17"/>
                                        </p:tgtEl>
                                        <p:attrNameLst>
                                          <p:attrName>ppt_h</p:attrName>
                                        </p:attrNameLst>
                                      </p:cBhvr>
                                      <p:tavLst>
                                        <p:tav tm="0">
                                          <p:val>
                                            <p:fltVal val="0"/>
                                          </p:val>
                                        </p:tav>
                                        <p:tav tm="100000">
                                          <p:val>
                                            <p:strVal val="#ppt_h"/>
                                          </p:val>
                                        </p:tav>
                                      </p:tavLst>
                                    </p:anim>
                                    <p:anim calcmode="lin" valueType="num">
                                      <p:cBhvr>
                                        <p:cTn id="65" dur="2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66" dur="2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директор\Desktop\фото космон\P1010048.JPG"/>
          <p:cNvPicPr>
            <a:picLocks noChangeAspect="1" noChangeArrowheads="1"/>
          </p:cNvPicPr>
          <p:nvPr/>
        </p:nvPicPr>
        <p:blipFill>
          <a:blip r:embed="rId2" cstate="print"/>
          <a:srcRect/>
          <a:stretch>
            <a:fillRect/>
          </a:stretch>
        </p:blipFill>
        <p:spPr bwMode="auto">
          <a:xfrm>
            <a:off x="1714480" y="2643182"/>
            <a:ext cx="4714908" cy="4214818"/>
          </a:xfrm>
          <a:prstGeom prst="rect">
            <a:avLst/>
          </a:prstGeom>
          <a:ln>
            <a:noFill/>
          </a:ln>
          <a:effectLst>
            <a:softEdge rad="112500"/>
          </a:effectLst>
        </p:spPr>
      </p:pic>
      <p:pic>
        <p:nvPicPr>
          <p:cNvPr id="103427" name="Picture 3" descr="C:\Users\директор\Desktop\для первого\фото для\P1080911.JPG"/>
          <p:cNvPicPr>
            <a:picLocks noChangeAspect="1" noChangeArrowheads="1"/>
          </p:cNvPicPr>
          <p:nvPr/>
        </p:nvPicPr>
        <p:blipFill>
          <a:blip r:embed="rId3" cstate="print"/>
          <a:srcRect l="31730" t="12500" r="31731" b="13541"/>
          <a:stretch>
            <a:fillRect/>
          </a:stretch>
        </p:blipFill>
        <p:spPr bwMode="auto">
          <a:xfrm>
            <a:off x="214282" y="0"/>
            <a:ext cx="2286016" cy="385765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03428" name="Picture 4" descr="C:\Users\директор\Desktop\для первого\фото для\P1080914.JPG"/>
          <p:cNvPicPr>
            <a:picLocks noChangeAspect="1" noChangeArrowheads="1"/>
          </p:cNvPicPr>
          <p:nvPr/>
        </p:nvPicPr>
        <p:blipFill>
          <a:blip r:embed="rId4" cstate="print"/>
          <a:srcRect l="42969" t="29167" r="17968" b="11459"/>
          <a:stretch>
            <a:fillRect/>
          </a:stretch>
        </p:blipFill>
        <p:spPr bwMode="auto">
          <a:xfrm>
            <a:off x="4357686" y="0"/>
            <a:ext cx="3571900" cy="407194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03426" name="Picture 2" descr="C:\Users\директор\Desktop\для первого\фото для\P1080907.JPG"/>
          <p:cNvPicPr>
            <a:picLocks noChangeAspect="1" noChangeArrowheads="1"/>
          </p:cNvPicPr>
          <p:nvPr/>
        </p:nvPicPr>
        <p:blipFill>
          <a:blip r:embed="rId5" cstate="print"/>
          <a:srcRect l="31250" t="25000" r="30469" b="14583"/>
          <a:stretch>
            <a:fillRect/>
          </a:stretch>
        </p:blipFill>
        <p:spPr bwMode="auto">
          <a:xfrm>
            <a:off x="6715108" y="3071786"/>
            <a:ext cx="2428892" cy="378621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advClick="0" advTm="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03427"/>
                                        </p:tgtEl>
                                        <p:attrNameLst>
                                          <p:attrName>style.visibility</p:attrName>
                                        </p:attrNameLst>
                                      </p:cBhvr>
                                      <p:to>
                                        <p:strVal val="visible"/>
                                      </p:to>
                                    </p:set>
                                    <p:anim calcmode="lin" valueType="num">
                                      <p:cBhvr>
                                        <p:cTn id="7" dur="2000" fill="hold"/>
                                        <p:tgtEl>
                                          <p:spTgt spid="103427"/>
                                        </p:tgtEl>
                                        <p:attrNameLst>
                                          <p:attrName>ppt_w</p:attrName>
                                        </p:attrNameLst>
                                      </p:cBhvr>
                                      <p:tavLst>
                                        <p:tav tm="0">
                                          <p:val>
                                            <p:fltVal val="0"/>
                                          </p:val>
                                        </p:tav>
                                        <p:tav tm="100000">
                                          <p:val>
                                            <p:strVal val="#ppt_w"/>
                                          </p:val>
                                        </p:tav>
                                      </p:tavLst>
                                    </p:anim>
                                    <p:anim calcmode="lin" valueType="num">
                                      <p:cBhvr>
                                        <p:cTn id="8" dur="2000" fill="hold"/>
                                        <p:tgtEl>
                                          <p:spTgt spid="103427"/>
                                        </p:tgtEl>
                                        <p:attrNameLst>
                                          <p:attrName>ppt_h</p:attrName>
                                        </p:attrNameLst>
                                      </p:cBhvr>
                                      <p:tavLst>
                                        <p:tav tm="0">
                                          <p:val>
                                            <p:fltVal val="0"/>
                                          </p:val>
                                        </p:tav>
                                        <p:tav tm="100000">
                                          <p:val>
                                            <p:strVal val="#ppt_h"/>
                                          </p:val>
                                        </p:tav>
                                      </p:tavLst>
                                    </p:anim>
                                    <p:anim calcmode="lin" valueType="num">
                                      <p:cBhvr>
                                        <p:cTn id="9" dur="2000" fill="hold"/>
                                        <p:tgtEl>
                                          <p:spTgt spid="103427"/>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10342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2000"/>
                            </p:stCondLst>
                            <p:childTnLst>
                              <p:par>
                                <p:cTn id="12" presetID="15" presetClass="entr" presetSubtype="0" fill="hold" nodeType="afterEffect">
                                  <p:stCondLst>
                                    <p:cond delay="0"/>
                                  </p:stCondLst>
                                  <p:childTnLst>
                                    <p:set>
                                      <p:cBhvr>
                                        <p:cTn id="13" dur="1" fill="hold">
                                          <p:stCondLst>
                                            <p:cond delay="0"/>
                                          </p:stCondLst>
                                        </p:cTn>
                                        <p:tgtEl>
                                          <p:spTgt spid="103428"/>
                                        </p:tgtEl>
                                        <p:attrNameLst>
                                          <p:attrName>style.visibility</p:attrName>
                                        </p:attrNameLst>
                                      </p:cBhvr>
                                      <p:to>
                                        <p:strVal val="visible"/>
                                      </p:to>
                                    </p:set>
                                    <p:anim calcmode="lin" valueType="num">
                                      <p:cBhvr>
                                        <p:cTn id="14" dur="2000" fill="hold"/>
                                        <p:tgtEl>
                                          <p:spTgt spid="103428"/>
                                        </p:tgtEl>
                                        <p:attrNameLst>
                                          <p:attrName>ppt_w</p:attrName>
                                        </p:attrNameLst>
                                      </p:cBhvr>
                                      <p:tavLst>
                                        <p:tav tm="0">
                                          <p:val>
                                            <p:fltVal val="0"/>
                                          </p:val>
                                        </p:tav>
                                        <p:tav tm="100000">
                                          <p:val>
                                            <p:strVal val="#ppt_w"/>
                                          </p:val>
                                        </p:tav>
                                      </p:tavLst>
                                    </p:anim>
                                    <p:anim calcmode="lin" valueType="num">
                                      <p:cBhvr>
                                        <p:cTn id="15" dur="2000" fill="hold"/>
                                        <p:tgtEl>
                                          <p:spTgt spid="103428"/>
                                        </p:tgtEl>
                                        <p:attrNameLst>
                                          <p:attrName>ppt_h</p:attrName>
                                        </p:attrNameLst>
                                      </p:cBhvr>
                                      <p:tavLst>
                                        <p:tav tm="0">
                                          <p:val>
                                            <p:fltVal val="0"/>
                                          </p:val>
                                        </p:tav>
                                        <p:tav tm="100000">
                                          <p:val>
                                            <p:strVal val="#ppt_h"/>
                                          </p:val>
                                        </p:tav>
                                      </p:tavLst>
                                    </p:anim>
                                    <p:anim calcmode="lin" valueType="num">
                                      <p:cBhvr>
                                        <p:cTn id="16" dur="2000" fill="hold"/>
                                        <p:tgtEl>
                                          <p:spTgt spid="103428"/>
                                        </p:tgtEl>
                                        <p:attrNameLst>
                                          <p:attrName>ppt_x</p:attrName>
                                        </p:attrNameLst>
                                      </p:cBhvr>
                                      <p:tavLst>
                                        <p:tav tm="0" fmla="#ppt_x+(cos(-2*pi*(1-$))*-#ppt_x-sin(-2*pi*(1-$))*(1-#ppt_y))*(1-$)">
                                          <p:val>
                                            <p:fltVal val="0"/>
                                          </p:val>
                                        </p:tav>
                                        <p:tav tm="100000">
                                          <p:val>
                                            <p:fltVal val="1"/>
                                          </p:val>
                                        </p:tav>
                                      </p:tavLst>
                                    </p:anim>
                                    <p:anim calcmode="lin" valueType="num">
                                      <p:cBhvr>
                                        <p:cTn id="17" dur="2000" fill="hold"/>
                                        <p:tgtEl>
                                          <p:spTgt spid="103428"/>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4000"/>
                            </p:stCondLst>
                            <p:childTnLst>
                              <p:par>
                                <p:cTn id="19" presetID="15" presetClass="entr" presetSubtype="0" fill="hold" nodeType="afterEffect">
                                  <p:stCondLst>
                                    <p:cond delay="0"/>
                                  </p:stCondLst>
                                  <p:childTnLst>
                                    <p:set>
                                      <p:cBhvr>
                                        <p:cTn id="20" dur="1" fill="hold">
                                          <p:stCondLst>
                                            <p:cond delay="0"/>
                                          </p:stCondLst>
                                        </p:cTn>
                                        <p:tgtEl>
                                          <p:spTgt spid="103426"/>
                                        </p:tgtEl>
                                        <p:attrNameLst>
                                          <p:attrName>style.visibility</p:attrName>
                                        </p:attrNameLst>
                                      </p:cBhvr>
                                      <p:to>
                                        <p:strVal val="visible"/>
                                      </p:to>
                                    </p:set>
                                    <p:anim calcmode="lin" valueType="num">
                                      <p:cBhvr>
                                        <p:cTn id="21" dur="2000" fill="hold"/>
                                        <p:tgtEl>
                                          <p:spTgt spid="103426"/>
                                        </p:tgtEl>
                                        <p:attrNameLst>
                                          <p:attrName>ppt_w</p:attrName>
                                        </p:attrNameLst>
                                      </p:cBhvr>
                                      <p:tavLst>
                                        <p:tav tm="0">
                                          <p:val>
                                            <p:fltVal val="0"/>
                                          </p:val>
                                        </p:tav>
                                        <p:tav tm="100000">
                                          <p:val>
                                            <p:strVal val="#ppt_w"/>
                                          </p:val>
                                        </p:tav>
                                      </p:tavLst>
                                    </p:anim>
                                    <p:anim calcmode="lin" valueType="num">
                                      <p:cBhvr>
                                        <p:cTn id="22" dur="2000" fill="hold"/>
                                        <p:tgtEl>
                                          <p:spTgt spid="103426"/>
                                        </p:tgtEl>
                                        <p:attrNameLst>
                                          <p:attrName>ppt_h</p:attrName>
                                        </p:attrNameLst>
                                      </p:cBhvr>
                                      <p:tavLst>
                                        <p:tav tm="0">
                                          <p:val>
                                            <p:fltVal val="0"/>
                                          </p:val>
                                        </p:tav>
                                        <p:tav tm="100000">
                                          <p:val>
                                            <p:strVal val="#ppt_h"/>
                                          </p:val>
                                        </p:tav>
                                      </p:tavLst>
                                    </p:anim>
                                    <p:anim calcmode="lin" valueType="num">
                                      <p:cBhvr>
                                        <p:cTn id="23" dur="2000" fill="hold"/>
                                        <p:tgtEl>
                                          <p:spTgt spid="103426"/>
                                        </p:tgtEl>
                                        <p:attrNameLst>
                                          <p:attrName>ppt_x</p:attrName>
                                        </p:attrNameLst>
                                      </p:cBhvr>
                                      <p:tavLst>
                                        <p:tav tm="0" fmla="#ppt_x+(cos(-2*pi*(1-$))*-#ppt_x-sin(-2*pi*(1-$))*(1-#ppt_y))*(1-$)">
                                          <p:val>
                                            <p:fltVal val="0"/>
                                          </p:val>
                                        </p:tav>
                                        <p:tav tm="100000">
                                          <p:val>
                                            <p:fltVal val="1"/>
                                          </p:val>
                                        </p:tav>
                                      </p:tavLst>
                                    </p:anim>
                                    <p:anim calcmode="lin" valueType="num">
                                      <p:cBhvr>
                                        <p:cTn id="24" dur="2000" fill="hold"/>
                                        <p:tgtEl>
                                          <p:spTgt spid="103426"/>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6000"/>
                            </p:stCondLst>
                            <p:childTnLst>
                              <p:par>
                                <p:cTn id="26" presetID="7" presetClass="entr" presetSubtype="2"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3000" fill="hold"/>
                                        <p:tgtEl>
                                          <p:spTgt spid="6"/>
                                        </p:tgtEl>
                                        <p:attrNameLst>
                                          <p:attrName>ppt_x</p:attrName>
                                        </p:attrNameLst>
                                      </p:cBhvr>
                                      <p:tavLst>
                                        <p:tav tm="0">
                                          <p:val>
                                            <p:strVal val="1+#ppt_w/2"/>
                                          </p:val>
                                        </p:tav>
                                        <p:tav tm="100000">
                                          <p:val>
                                            <p:strVal val="#ppt_x"/>
                                          </p:val>
                                        </p:tav>
                                      </p:tavLst>
                                    </p:anim>
                                    <p:anim calcmode="lin" valueType="num">
                                      <p:cBhvr additive="base">
                                        <p:cTn id="29" dur="3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1670" y="285728"/>
            <a:ext cx="6357982" cy="566738"/>
          </a:xfrm>
        </p:spPr>
        <p:txBody>
          <a:bodyPr>
            <a:normAutofit/>
          </a:bodyPr>
          <a:lstStyle/>
          <a:p>
            <a:r>
              <a:rPr lang="ru-RU" dirty="0" smtClean="0"/>
              <a:t>Моя первая учительница.</a:t>
            </a:r>
            <a:endParaRPr lang="ru-RU" dirty="0"/>
          </a:p>
        </p:txBody>
      </p:sp>
      <p:pic>
        <p:nvPicPr>
          <p:cNvPr id="8" name="Picture 14"/>
          <p:cNvPicPr>
            <a:picLocks noChangeAspect="1" noChangeArrowheads="1"/>
          </p:cNvPicPr>
          <p:nvPr/>
        </p:nvPicPr>
        <p:blipFill>
          <a:blip r:embed="rId3" cstate="print"/>
          <a:srcRect/>
          <a:stretch>
            <a:fillRect/>
          </a:stretch>
        </p:blipFill>
        <p:spPr bwMode="auto">
          <a:xfrm>
            <a:off x="285720" y="1214422"/>
            <a:ext cx="2571768" cy="400052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9" name="Picture 2" descr="C:\Users\директор\Desktop\фото космон\P1010089.JPG"/>
          <p:cNvPicPr>
            <a:picLocks noChangeAspect="1" noChangeArrowheads="1"/>
          </p:cNvPicPr>
          <p:nvPr/>
        </p:nvPicPr>
        <p:blipFill>
          <a:blip r:embed="rId4" cstate="print"/>
          <a:srcRect t="26562" r="76766"/>
          <a:stretch>
            <a:fillRect/>
          </a:stretch>
        </p:blipFill>
        <p:spPr>
          <a:xfrm>
            <a:off x="6572232" y="928670"/>
            <a:ext cx="2000296" cy="378621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1" name="Picture 10"/>
          <p:cNvPicPr>
            <a:picLocks noChangeAspect="1" noChangeArrowheads="1"/>
          </p:cNvPicPr>
          <p:nvPr/>
        </p:nvPicPr>
        <p:blipFill>
          <a:blip r:embed="rId5" cstate="print"/>
          <a:srcRect/>
          <a:stretch>
            <a:fillRect/>
          </a:stretch>
        </p:blipFill>
        <p:spPr bwMode="auto">
          <a:xfrm>
            <a:off x="3571868" y="1285860"/>
            <a:ext cx="2357454" cy="392909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0" fill="hold"/>
                                        <p:tgtEl>
                                          <p:spTgt spid="8"/>
                                        </p:tgtEl>
                                        <p:attrNameLst>
                                          <p:attrName>ppt_w</p:attrName>
                                        </p:attrNameLst>
                                      </p:cBhvr>
                                      <p:tavLst>
                                        <p:tav tm="0">
                                          <p:val>
                                            <p:fltVal val="0"/>
                                          </p:val>
                                        </p:tav>
                                        <p:tav tm="100000">
                                          <p:val>
                                            <p:strVal val="#ppt_w"/>
                                          </p:val>
                                        </p:tav>
                                      </p:tavLst>
                                    </p:anim>
                                    <p:anim calcmode="lin" valueType="num">
                                      <p:cBhvr>
                                        <p:cTn id="8" dur="3000" fill="hold"/>
                                        <p:tgtEl>
                                          <p:spTgt spid="8"/>
                                        </p:tgtEl>
                                        <p:attrNameLst>
                                          <p:attrName>ppt_h</p:attrName>
                                        </p:attrNameLst>
                                      </p:cBhvr>
                                      <p:tavLst>
                                        <p:tav tm="0">
                                          <p:val>
                                            <p:fltVal val="0"/>
                                          </p:val>
                                        </p:tav>
                                        <p:tav tm="100000">
                                          <p:val>
                                            <p:strVal val="#ppt_h"/>
                                          </p:val>
                                        </p:tav>
                                      </p:tavLst>
                                    </p:anim>
                                    <p:anim calcmode="lin" valueType="num">
                                      <p:cBhvr>
                                        <p:cTn id="9" dur="3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0" dur="3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3000"/>
                            </p:stCondLst>
                            <p:childTnLst>
                              <p:par>
                                <p:cTn id="12" presetID="15"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2000" fill="hold"/>
                                        <p:tgtEl>
                                          <p:spTgt spid="9"/>
                                        </p:tgtEl>
                                        <p:attrNameLst>
                                          <p:attrName>ppt_w</p:attrName>
                                        </p:attrNameLst>
                                      </p:cBhvr>
                                      <p:tavLst>
                                        <p:tav tm="0">
                                          <p:val>
                                            <p:fltVal val="0"/>
                                          </p:val>
                                        </p:tav>
                                        <p:tav tm="100000">
                                          <p:val>
                                            <p:strVal val="#ppt_w"/>
                                          </p:val>
                                        </p:tav>
                                      </p:tavLst>
                                    </p:anim>
                                    <p:anim calcmode="lin" valueType="num">
                                      <p:cBhvr>
                                        <p:cTn id="15" dur="2000" fill="hold"/>
                                        <p:tgtEl>
                                          <p:spTgt spid="9"/>
                                        </p:tgtEl>
                                        <p:attrNameLst>
                                          <p:attrName>ppt_h</p:attrName>
                                        </p:attrNameLst>
                                      </p:cBhvr>
                                      <p:tavLst>
                                        <p:tav tm="0">
                                          <p:val>
                                            <p:fltVal val="0"/>
                                          </p:val>
                                        </p:tav>
                                        <p:tav tm="100000">
                                          <p:val>
                                            <p:strVal val="#ppt_h"/>
                                          </p:val>
                                        </p:tav>
                                      </p:tavLst>
                                    </p:anim>
                                    <p:anim calcmode="lin" valueType="num">
                                      <p:cBhvr>
                                        <p:cTn id="16" dur="2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7" dur="2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5000"/>
                            </p:stCondLst>
                            <p:childTnLst>
                              <p:par>
                                <p:cTn id="19" presetID="15"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3000" fill="hold"/>
                                        <p:tgtEl>
                                          <p:spTgt spid="11"/>
                                        </p:tgtEl>
                                        <p:attrNameLst>
                                          <p:attrName>ppt_w</p:attrName>
                                        </p:attrNameLst>
                                      </p:cBhvr>
                                      <p:tavLst>
                                        <p:tav tm="0">
                                          <p:val>
                                            <p:fltVal val="0"/>
                                          </p:val>
                                        </p:tav>
                                        <p:tav tm="100000">
                                          <p:val>
                                            <p:strVal val="#ppt_w"/>
                                          </p:val>
                                        </p:tav>
                                      </p:tavLst>
                                    </p:anim>
                                    <p:anim calcmode="lin" valueType="num">
                                      <p:cBhvr>
                                        <p:cTn id="22" dur="3000" fill="hold"/>
                                        <p:tgtEl>
                                          <p:spTgt spid="11"/>
                                        </p:tgtEl>
                                        <p:attrNameLst>
                                          <p:attrName>ppt_h</p:attrName>
                                        </p:attrNameLst>
                                      </p:cBhvr>
                                      <p:tavLst>
                                        <p:tav tm="0">
                                          <p:val>
                                            <p:fltVal val="0"/>
                                          </p:val>
                                        </p:tav>
                                        <p:tav tm="100000">
                                          <p:val>
                                            <p:strVal val="#ppt_h"/>
                                          </p:val>
                                        </p:tav>
                                      </p:tavLst>
                                    </p:anim>
                                    <p:anim calcmode="lin" valueType="num">
                                      <p:cBhvr>
                                        <p:cTn id="23" dur="3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4" dur="3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0298" y="285728"/>
            <a:ext cx="4857784" cy="1000132"/>
          </a:xfrm>
        </p:spPr>
        <p:txBody>
          <a:bodyPr>
            <a:normAutofit/>
          </a:bodyPr>
          <a:lstStyle/>
          <a:p>
            <a:r>
              <a:rPr lang="ru-RU" sz="3600" b="1" dirty="0" smtClean="0"/>
              <a:t>Основные задачи</a:t>
            </a:r>
            <a:endParaRPr lang="ru-RU" sz="3600" b="1" dirty="0"/>
          </a:p>
        </p:txBody>
      </p:sp>
      <p:sp>
        <p:nvSpPr>
          <p:cNvPr id="4" name="Прямоугольник 3"/>
          <p:cNvSpPr/>
          <p:nvPr/>
        </p:nvSpPr>
        <p:spPr>
          <a:xfrm>
            <a:off x="3929058" y="1500174"/>
            <a:ext cx="4500594" cy="3416320"/>
          </a:xfrm>
          <a:prstGeom prst="rect">
            <a:avLst/>
          </a:prstGeom>
        </p:spPr>
        <p:txBody>
          <a:bodyPr wrap="square">
            <a:spAutoFit/>
          </a:bodyPr>
          <a:lstStyle/>
          <a:p>
            <a:r>
              <a:rPr lang="ru-RU" sz="2400" b="1" dirty="0" smtClean="0">
                <a:latin typeface="Segoe Script" pitchFamily="34" charset="0"/>
              </a:rPr>
              <a:t>-Сохранение и укрепление физического здоровья каждого ребенка.</a:t>
            </a:r>
            <a:br>
              <a:rPr lang="ru-RU" sz="2400" b="1" dirty="0" smtClean="0">
                <a:latin typeface="Segoe Script" pitchFamily="34" charset="0"/>
              </a:rPr>
            </a:br>
            <a:r>
              <a:rPr lang="ru-RU" sz="2400" b="1" dirty="0" smtClean="0">
                <a:latin typeface="Segoe Script" pitchFamily="34" charset="0"/>
              </a:rPr>
              <a:t>- Обучение навыкам самодисциплины.</a:t>
            </a:r>
            <a:br>
              <a:rPr lang="ru-RU" sz="2400" b="1" dirty="0" smtClean="0">
                <a:latin typeface="Segoe Script" pitchFamily="34" charset="0"/>
              </a:rPr>
            </a:br>
            <a:r>
              <a:rPr lang="ru-RU" sz="2400" b="1" dirty="0" smtClean="0">
                <a:latin typeface="Segoe Script" pitchFamily="34" charset="0"/>
              </a:rPr>
              <a:t>- Формирование у ребенка мотивации к обучению в школе. </a:t>
            </a:r>
            <a:endParaRPr lang="ru-RU" sz="2400" b="1" dirty="0">
              <a:latin typeface="Segoe Script" pitchFamily="34" charset="0"/>
            </a:endParaRPr>
          </a:p>
        </p:txBody>
      </p:sp>
      <p:pic>
        <p:nvPicPr>
          <p:cNvPr id="64513" name="Picture 1" descr="C:\Users\директор\Desktop\P1020643.JPG"/>
          <p:cNvPicPr>
            <a:picLocks noChangeAspect="1" noChangeArrowheads="1"/>
          </p:cNvPicPr>
          <p:nvPr/>
        </p:nvPicPr>
        <p:blipFill>
          <a:blip r:embed="rId2" cstate="print"/>
          <a:srcRect/>
          <a:stretch>
            <a:fillRect/>
          </a:stretch>
        </p:blipFill>
        <p:spPr bwMode="auto">
          <a:xfrm>
            <a:off x="285720" y="1214422"/>
            <a:ext cx="3429024" cy="41434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advClick="0" advTm="1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64513"/>
                                        </p:tgtEl>
                                        <p:attrNameLst>
                                          <p:attrName>style.visibility</p:attrName>
                                        </p:attrNameLst>
                                      </p:cBhvr>
                                      <p:to>
                                        <p:strVal val="visible"/>
                                      </p:to>
                                    </p:set>
                                    <p:animEffect transition="in" filter="strips(downRight)">
                                      <p:cBhvr>
                                        <p:cTn id="7" dur="2000"/>
                                        <p:tgtEl>
                                          <p:spTgt spid="64513"/>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3" name="Picture 3"/>
          <p:cNvPicPr>
            <a:picLocks noChangeAspect="1" noChangeArrowheads="1"/>
          </p:cNvPicPr>
          <p:nvPr/>
        </p:nvPicPr>
        <p:blipFill>
          <a:blip r:embed="rId3" cstate="print"/>
          <a:srcRect/>
          <a:stretch>
            <a:fillRect/>
          </a:stretch>
        </p:blipFill>
        <p:spPr bwMode="auto">
          <a:xfrm>
            <a:off x="2714612" y="285728"/>
            <a:ext cx="6143668" cy="4821240"/>
          </a:xfrm>
          <a:prstGeom prst="rect">
            <a:avLst/>
          </a:prstGeom>
          <a:noFill/>
          <a:ln w="28575">
            <a:solidFill>
              <a:schemeClr val="tx1"/>
            </a:solidFill>
            <a:miter lim="800000"/>
            <a:headEnd/>
            <a:tailEnd/>
          </a:ln>
        </p:spPr>
      </p:pic>
      <p:pic>
        <p:nvPicPr>
          <p:cNvPr id="76804" name="Picture 4"/>
          <p:cNvPicPr>
            <a:picLocks noChangeAspect="1" noChangeArrowheads="1"/>
          </p:cNvPicPr>
          <p:nvPr/>
        </p:nvPicPr>
        <p:blipFill>
          <a:blip r:embed="rId4" cstate="print"/>
          <a:srcRect/>
          <a:stretch>
            <a:fillRect/>
          </a:stretch>
        </p:blipFill>
        <p:spPr bwMode="auto">
          <a:xfrm>
            <a:off x="214282" y="0"/>
            <a:ext cx="2428892" cy="3429000"/>
          </a:xfrm>
          <a:prstGeom prst="rect">
            <a:avLst/>
          </a:prstGeom>
          <a:noFill/>
          <a:ln w="9525">
            <a:noFill/>
            <a:miter lim="800000"/>
            <a:headEnd/>
            <a:tailEnd/>
          </a:ln>
        </p:spPr>
      </p:pic>
    </p:spTree>
  </p:cSld>
  <p:clrMapOvr>
    <a:masterClrMapping/>
  </p:clrMapOvr>
  <p:transition advClick="0" advTm="1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76804"/>
                                        </p:tgtEl>
                                        <p:attrNameLst>
                                          <p:attrName>style.visibility</p:attrName>
                                        </p:attrNameLst>
                                      </p:cBhvr>
                                      <p:to>
                                        <p:strVal val="visible"/>
                                      </p:to>
                                    </p:set>
                                    <p:anim calcmode="lin" valueType="num">
                                      <p:cBhvr additive="base">
                                        <p:cTn id="7" dur="2000" fill="hold"/>
                                        <p:tgtEl>
                                          <p:spTgt spid="76804"/>
                                        </p:tgtEl>
                                        <p:attrNameLst>
                                          <p:attrName>ppt_x</p:attrName>
                                        </p:attrNameLst>
                                      </p:cBhvr>
                                      <p:tavLst>
                                        <p:tav tm="0">
                                          <p:val>
                                            <p:strVal val="0-#ppt_w/2"/>
                                          </p:val>
                                        </p:tav>
                                        <p:tav tm="100000">
                                          <p:val>
                                            <p:strVal val="#ppt_x"/>
                                          </p:val>
                                        </p:tav>
                                      </p:tavLst>
                                    </p:anim>
                                    <p:anim calcmode="lin" valueType="num">
                                      <p:cBhvr additive="base">
                                        <p:cTn id="8" dur="2000" fill="hold"/>
                                        <p:tgtEl>
                                          <p:spTgt spid="76804"/>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7" presetClass="entr" presetSubtype="2" fill="hold" nodeType="afterEffect">
                                  <p:stCondLst>
                                    <p:cond delay="0"/>
                                  </p:stCondLst>
                                  <p:childTnLst>
                                    <p:set>
                                      <p:cBhvr>
                                        <p:cTn id="11" dur="1" fill="hold">
                                          <p:stCondLst>
                                            <p:cond delay="0"/>
                                          </p:stCondLst>
                                        </p:cTn>
                                        <p:tgtEl>
                                          <p:spTgt spid="76803"/>
                                        </p:tgtEl>
                                        <p:attrNameLst>
                                          <p:attrName>style.visibility</p:attrName>
                                        </p:attrNameLst>
                                      </p:cBhvr>
                                      <p:to>
                                        <p:strVal val="visible"/>
                                      </p:to>
                                    </p:set>
                                    <p:anim calcmode="lin" valueType="num">
                                      <p:cBhvr additive="base">
                                        <p:cTn id="12" dur="2000" fill="hold"/>
                                        <p:tgtEl>
                                          <p:spTgt spid="76803"/>
                                        </p:tgtEl>
                                        <p:attrNameLst>
                                          <p:attrName>ppt_x</p:attrName>
                                        </p:attrNameLst>
                                      </p:cBhvr>
                                      <p:tavLst>
                                        <p:tav tm="0">
                                          <p:val>
                                            <p:strVal val="1+#ppt_w/2"/>
                                          </p:val>
                                        </p:tav>
                                        <p:tav tm="100000">
                                          <p:val>
                                            <p:strVal val="#ppt_x"/>
                                          </p:val>
                                        </p:tav>
                                      </p:tavLst>
                                    </p:anim>
                                    <p:anim calcmode="lin" valueType="num">
                                      <p:cBhvr additive="base">
                                        <p:cTn id="13" dur="2000" fill="hold"/>
                                        <p:tgtEl>
                                          <p:spTgt spid="76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2786050" y="428624"/>
            <a:ext cx="6072230" cy="4714887"/>
          </a:xfrm>
        </p:spPr>
        <p:txBody>
          <a:bodyPr>
            <a:normAutofit/>
          </a:bodyPr>
          <a:lstStyle/>
          <a:p>
            <a:pPr marL="53975" eaLnBrk="1" hangingPunct="1"/>
            <a:r>
              <a:rPr lang="ru-RU" sz="2400" b="1" dirty="0" smtClean="0">
                <a:solidFill>
                  <a:schemeClr val="bg1"/>
                </a:solidFill>
              </a:rPr>
              <a:t>Образовательное учреждение, работая в инновационном режиме, приоритет отдает воспитанию учащихся. Наиболее актуальными проблемами считает развитие  самоуправления, творческая инициатива учащихся через кружковую работу по интересам, профориентацию. Продолжается работа по возрождению народной культуры, чувства ответственности за свою малую и большую Родину.</a:t>
            </a:r>
          </a:p>
        </p:txBody>
      </p:sp>
      <p:pic>
        <p:nvPicPr>
          <p:cNvPr id="29699" name="Picture 3" descr="P1010151"/>
          <p:cNvPicPr>
            <a:picLocks noChangeAspect="1" noChangeArrowheads="1"/>
          </p:cNvPicPr>
          <p:nvPr/>
        </p:nvPicPr>
        <p:blipFill>
          <a:blip r:embed="rId2" cstate="print"/>
          <a:srcRect/>
          <a:stretch>
            <a:fillRect/>
          </a:stretch>
        </p:blipFill>
        <p:spPr bwMode="auto">
          <a:xfrm>
            <a:off x="0" y="0"/>
            <a:ext cx="2786049" cy="3427413"/>
          </a:xfrm>
          <a:prstGeom prst="rect">
            <a:avLst/>
          </a:prstGeom>
          <a:noFill/>
          <a:ln w="9525">
            <a:noFill/>
            <a:miter lim="800000"/>
            <a:headEnd/>
            <a:tailEnd/>
          </a:ln>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strips(downRight)">
                                      <p:cBhvr>
                                        <p:cTn id="7" dur="2000"/>
                                        <p:tgtEl>
                                          <p:spTgt spid="29699"/>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29698">
                                            <p:txEl>
                                              <p:pRg st="0" end="0"/>
                                            </p:txEl>
                                          </p:spTgt>
                                        </p:tgtEl>
                                        <p:attrNameLst>
                                          <p:attrName>style.visibility</p:attrName>
                                        </p:attrNameLst>
                                      </p:cBhvr>
                                      <p:to>
                                        <p:strVal val="visible"/>
                                      </p:to>
                                    </p:set>
                                    <p:animEffect transition="in" filter="strips(downLeft)">
                                      <p:cBhvr>
                                        <p:cTn id="10" dur="2000"/>
                                        <p:tgtEl>
                                          <p:spTgt spid="296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3286116" y="476250"/>
            <a:ext cx="5643602" cy="4810138"/>
          </a:xfrm>
        </p:spPr>
        <p:txBody>
          <a:bodyPr>
            <a:normAutofit/>
          </a:bodyPr>
          <a:lstStyle/>
          <a:p>
            <a:pPr eaLnBrk="1" hangingPunct="1">
              <a:lnSpc>
                <a:spcPct val="90000"/>
              </a:lnSpc>
            </a:pPr>
            <a:r>
              <a:rPr lang="ru-RU" sz="2000" b="1" dirty="0" smtClean="0"/>
              <a:t>Воспитательная работа проводиться по 8 основным направлениям. Особое внимание уделяется нравственности, правовому, патриотическому и героико-патриотическому воспитанию, по БДД и ДДТ, работе с родителями.</a:t>
            </a:r>
          </a:p>
          <a:p>
            <a:pPr eaLnBrk="1" hangingPunct="1">
              <a:lnSpc>
                <a:spcPct val="90000"/>
              </a:lnSpc>
            </a:pPr>
            <a:r>
              <a:rPr lang="ru-RU" sz="2000" b="1" dirty="0" smtClean="0"/>
              <a:t>В воспитательной работе используются методические рекомендации центра «педагогический поиск» , под редакцией Л.Д. </a:t>
            </a:r>
            <a:r>
              <a:rPr lang="ru-RU" sz="2000" b="1" dirty="0" err="1" smtClean="0"/>
              <a:t>Путкина</a:t>
            </a:r>
            <a:r>
              <a:rPr lang="ru-RU" sz="2000" b="1" dirty="0" smtClean="0"/>
              <a:t>, Ф.П. Черноусова, Уголовный кодекс, Административный кодекс, Семейный кодекс.</a:t>
            </a:r>
          </a:p>
          <a:p>
            <a:pPr eaLnBrk="1" hangingPunct="1">
              <a:lnSpc>
                <a:spcPct val="90000"/>
              </a:lnSpc>
            </a:pPr>
            <a:r>
              <a:rPr lang="ru-RU" sz="2000" b="1" dirty="0" smtClean="0"/>
              <a:t>Используются различные формы работы с учащимися: коллективная, индивидуальная, группова</a:t>
            </a:r>
            <a:r>
              <a:rPr lang="ru-RU" sz="2000" dirty="0" smtClean="0"/>
              <a:t>я. </a:t>
            </a:r>
          </a:p>
        </p:txBody>
      </p:sp>
      <p:pic>
        <p:nvPicPr>
          <p:cNvPr id="30723" name="Picture 4" descr="P1010192"/>
          <p:cNvPicPr>
            <a:picLocks noChangeAspect="1" noChangeArrowheads="1"/>
          </p:cNvPicPr>
          <p:nvPr/>
        </p:nvPicPr>
        <p:blipFill>
          <a:blip r:embed="rId2" cstate="print"/>
          <a:srcRect/>
          <a:stretch>
            <a:fillRect/>
          </a:stretch>
        </p:blipFill>
        <p:spPr bwMode="auto">
          <a:xfrm>
            <a:off x="0" y="0"/>
            <a:ext cx="3286116" cy="2725737"/>
          </a:xfrm>
          <a:prstGeom prst="rect">
            <a:avLst/>
          </a:prstGeom>
          <a:noFill/>
          <a:ln w="9525">
            <a:noFill/>
            <a:miter lim="800000"/>
            <a:headEnd/>
            <a:tailEnd/>
          </a:ln>
        </p:spPr>
      </p:pic>
      <p:pic>
        <p:nvPicPr>
          <p:cNvPr id="30724" name="Picture 5" descr="P1010179"/>
          <p:cNvPicPr>
            <a:picLocks noChangeAspect="1" noChangeArrowheads="1"/>
          </p:cNvPicPr>
          <p:nvPr/>
        </p:nvPicPr>
        <p:blipFill>
          <a:blip r:embed="rId3" cstate="print"/>
          <a:srcRect/>
          <a:stretch>
            <a:fillRect/>
          </a:stretch>
        </p:blipFill>
        <p:spPr bwMode="auto">
          <a:xfrm>
            <a:off x="0" y="3429000"/>
            <a:ext cx="3429024" cy="2700337"/>
          </a:xfrm>
          <a:prstGeom prst="rect">
            <a:avLst/>
          </a:prstGeom>
          <a:noFill/>
          <a:ln w="9525">
            <a:noFill/>
            <a:miter lim="800000"/>
            <a:headEnd/>
            <a:tailEnd/>
          </a:ln>
        </p:spPr>
      </p:pic>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strips(downRight)">
                                      <p:cBhvr>
                                        <p:cTn id="7" dur="2000"/>
                                        <p:tgtEl>
                                          <p:spTgt spid="30723"/>
                                        </p:tgtEl>
                                      </p:cBhvr>
                                    </p:animEffect>
                                  </p:childTnLst>
                                </p:cTn>
                              </p:par>
                              <p:par>
                                <p:cTn id="8" presetID="18" presetClass="entr" presetSubtype="3" fill="hold" nodeType="withEffect">
                                  <p:stCondLst>
                                    <p:cond delay="0"/>
                                  </p:stCondLst>
                                  <p:childTnLst>
                                    <p:set>
                                      <p:cBhvr>
                                        <p:cTn id="9" dur="1" fill="hold">
                                          <p:stCondLst>
                                            <p:cond delay="0"/>
                                          </p:stCondLst>
                                        </p:cTn>
                                        <p:tgtEl>
                                          <p:spTgt spid="30724"/>
                                        </p:tgtEl>
                                        <p:attrNameLst>
                                          <p:attrName>style.visibility</p:attrName>
                                        </p:attrNameLst>
                                      </p:cBhvr>
                                      <p:to>
                                        <p:strVal val="visible"/>
                                      </p:to>
                                    </p:set>
                                    <p:animEffect transition="in" filter="strips(upRight)">
                                      <p:cBhvr>
                                        <p:cTn id="10" dur="2000"/>
                                        <p:tgtEl>
                                          <p:spTgt spid="30724"/>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0722">
                                            <p:txEl>
                                              <p:pRg st="0" end="0"/>
                                            </p:txEl>
                                          </p:spTgt>
                                        </p:tgtEl>
                                        <p:attrNameLst>
                                          <p:attrName>style.visibility</p:attrName>
                                        </p:attrNameLst>
                                      </p:cBhvr>
                                      <p:to>
                                        <p:strVal val="visible"/>
                                      </p:to>
                                    </p:set>
                                    <p:animEffect transition="in" filter="strips(downLeft)">
                                      <p:cBhvr>
                                        <p:cTn id="13" dur="2000"/>
                                        <p:tgtEl>
                                          <p:spTgt spid="30722">
                                            <p:txEl>
                                              <p:pRg st="0" end="0"/>
                                            </p:txEl>
                                          </p:spTgt>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30722">
                                            <p:txEl>
                                              <p:pRg st="1" end="1"/>
                                            </p:txEl>
                                          </p:spTgt>
                                        </p:tgtEl>
                                        <p:attrNameLst>
                                          <p:attrName>style.visibility</p:attrName>
                                        </p:attrNameLst>
                                      </p:cBhvr>
                                      <p:to>
                                        <p:strVal val="visible"/>
                                      </p:to>
                                    </p:set>
                                    <p:animEffect transition="in" filter="strips(downLeft)">
                                      <p:cBhvr>
                                        <p:cTn id="16" dur="2000"/>
                                        <p:tgtEl>
                                          <p:spTgt spid="30722">
                                            <p:txEl>
                                              <p:pRg st="1" end="1"/>
                                            </p:txEl>
                                          </p:spTgt>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30722">
                                            <p:txEl>
                                              <p:pRg st="2" end="2"/>
                                            </p:txEl>
                                          </p:spTgt>
                                        </p:tgtEl>
                                        <p:attrNameLst>
                                          <p:attrName>style.visibility</p:attrName>
                                        </p:attrNameLst>
                                      </p:cBhvr>
                                      <p:to>
                                        <p:strVal val="visible"/>
                                      </p:to>
                                    </p:set>
                                    <p:animEffect transition="in" filter="strips(downLeft)">
                                      <p:cBhvr>
                                        <p:cTn id="19" dur="2000"/>
                                        <p:tgtEl>
                                          <p:spTgt spid="307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00063" y="214313"/>
            <a:ext cx="8229600" cy="642937"/>
          </a:xfrm>
        </p:spPr>
        <p:txBody>
          <a:bodyPr>
            <a:normAutofit/>
          </a:bodyPr>
          <a:lstStyle/>
          <a:p>
            <a:pPr algn="ctr" eaLnBrk="1" fontAlgn="auto" hangingPunct="1">
              <a:spcAft>
                <a:spcPts val="0"/>
              </a:spcAft>
              <a:defRPr/>
            </a:pPr>
            <a:r>
              <a:rPr lang="ru-RU" b="1" dirty="0" smtClean="0">
                <a:effectLst>
                  <a:outerShdw blurRad="38100" dist="38100" dir="2700000" algn="tl">
                    <a:srgbClr val="000000">
                      <a:alpha val="43137"/>
                    </a:srgbClr>
                  </a:outerShdw>
                </a:effectLst>
              </a:rPr>
              <a:t>          Нравственное </a:t>
            </a:r>
            <a:r>
              <a:rPr lang="ru-RU" b="1" dirty="0">
                <a:effectLst>
                  <a:outerShdw blurRad="38100" dist="38100" dir="2700000" algn="tl">
                    <a:srgbClr val="000000">
                      <a:alpha val="43137"/>
                    </a:srgbClr>
                  </a:outerShdw>
                </a:effectLst>
              </a:rPr>
              <a:t>воспитание</a:t>
            </a:r>
          </a:p>
        </p:txBody>
      </p:sp>
      <p:sp>
        <p:nvSpPr>
          <p:cNvPr id="24579" name="Rectangle 3"/>
          <p:cNvSpPr>
            <a:spLocks noGrp="1" noChangeArrowheads="1"/>
          </p:cNvSpPr>
          <p:nvPr>
            <p:ph idx="1"/>
          </p:nvPr>
        </p:nvSpPr>
        <p:spPr>
          <a:xfrm>
            <a:off x="395288" y="5445125"/>
            <a:ext cx="8507412" cy="896938"/>
          </a:xfrm>
        </p:spPr>
        <p:txBody>
          <a:bodyPr/>
          <a:lstStyle/>
          <a:p>
            <a:pPr eaLnBrk="1" hangingPunct="1">
              <a:lnSpc>
                <a:spcPct val="80000"/>
              </a:lnSpc>
              <a:buFontTx/>
              <a:buNone/>
            </a:pPr>
            <a:r>
              <a:rPr lang="ru-RU" sz="2000" dirty="0" smtClean="0"/>
              <a:t>     </a:t>
            </a:r>
            <a:r>
              <a:rPr lang="ru-RU" sz="2000" b="1" dirty="0" smtClean="0"/>
              <a:t>Дайте человеку цель ради которой стоит жить и он выживет в любой ситуации</a:t>
            </a:r>
          </a:p>
          <a:p>
            <a:pPr algn="r" eaLnBrk="1" hangingPunct="1">
              <a:lnSpc>
                <a:spcPct val="80000"/>
              </a:lnSpc>
              <a:buFontTx/>
              <a:buNone/>
            </a:pPr>
            <a:r>
              <a:rPr lang="ru-RU" sz="2000" b="1" i="1" dirty="0" smtClean="0"/>
              <a:t>Иоганн</a:t>
            </a:r>
            <a:r>
              <a:rPr lang="ru-RU" sz="2000" b="1" dirty="0" smtClean="0"/>
              <a:t> </a:t>
            </a:r>
            <a:r>
              <a:rPr lang="ru-RU" sz="2000" b="1" i="1" dirty="0" smtClean="0"/>
              <a:t>Гете</a:t>
            </a:r>
          </a:p>
        </p:txBody>
      </p:sp>
      <p:pic>
        <p:nvPicPr>
          <p:cNvPr id="24580" name="Picture 4" descr="IMG_0338"/>
          <p:cNvPicPr>
            <a:picLocks noChangeAspect="1" noChangeArrowheads="1"/>
          </p:cNvPicPr>
          <p:nvPr/>
        </p:nvPicPr>
        <p:blipFill>
          <a:blip r:embed="rId3" cstate="print"/>
          <a:srcRect/>
          <a:stretch>
            <a:fillRect/>
          </a:stretch>
        </p:blipFill>
        <p:spPr bwMode="auto">
          <a:xfrm>
            <a:off x="0" y="857232"/>
            <a:ext cx="3995738" cy="3022618"/>
          </a:xfrm>
          <a:prstGeom prst="rect">
            <a:avLst/>
          </a:prstGeom>
          <a:noFill/>
          <a:ln w="9525">
            <a:noFill/>
            <a:miter lim="800000"/>
            <a:headEnd/>
            <a:tailEnd/>
          </a:ln>
        </p:spPr>
      </p:pic>
      <p:pic>
        <p:nvPicPr>
          <p:cNvPr id="24581" name="Picture 5" descr="P3190015"/>
          <p:cNvPicPr>
            <a:picLocks noChangeAspect="1" noChangeArrowheads="1"/>
          </p:cNvPicPr>
          <p:nvPr/>
        </p:nvPicPr>
        <p:blipFill>
          <a:blip r:embed="rId4" cstate="print"/>
          <a:srcRect/>
          <a:stretch>
            <a:fillRect/>
          </a:stretch>
        </p:blipFill>
        <p:spPr bwMode="auto">
          <a:xfrm>
            <a:off x="4716462" y="928670"/>
            <a:ext cx="4070379" cy="3059130"/>
          </a:xfrm>
          <a:prstGeom prst="rect">
            <a:avLst/>
          </a:prstGeom>
          <a:noFill/>
          <a:ln w="9525">
            <a:noFill/>
            <a:miter lim="800000"/>
            <a:headEnd/>
            <a:tailEnd/>
          </a:ln>
        </p:spPr>
      </p:pic>
      <p:pic>
        <p:nvPicPr>
          <p:cNvPr id="24582" name="Picture 6" descr="P3190018"/>
          <p:cNvPicPr>
            <a:picLocks noChangeAspect="1" noChangeArrowheads="1"/>
          </p:cNvPicPr>
          <p:nvPr/>
        </p:nvPicPr>
        <p:blipFill>
          <a:blip r:embed="rId5" cstate="print"/>
          <a:srcRect/>
          <a:stretch>
            <a:fillRect/>
          </a:stretch>
        </p:blipFill>
        <p:spPr bwMode="auto">
          <a:xfrm>
            <a:off x="3071802" y="2852738"/>
            <a:ext cx="3357586" cy="2571750"/>
          </a:xfrm>
          <a:prstGeom prst="rect">
            <a:avLst/>
          </a:prstGeom>
          <a:noFill/>
          <a:ln w="9525">
            <a:noFill/>
            <a:miter lim="800000"/>
            <a:headEnd/>
            <a:tailEnd/>
          </a:ln>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24580"/>
                                        </p:tgtEl>
                                        <p:attrNameLst>
                                          <p:attrName>style.visibility</p:attrName>
                                        </p:attrNameLst>
                                      </p:cBhvr>
                                      <p:to>
                                        <p:strVal val="visible"/>
                                      </p:to>
                                    </p:set>
                                    <p:anim calcmode="lin" valueType="num">
                                      <p:cBhvr additive="base">
                                        <p:cTn id="7" dur="2000" fill="hold"/>
                                        <p:tgtEl>
                                          <p:spTgt spid="24580"/>
                                        </p:tgtEl>
                                        <p:attrNameLst>
                                          <p:attrName>ppt_x</p:attrName>
                                        </p:attrNameLst>
                                      </p:cBhvr>
                                      <p:tavLst>
                                        <p:tav tm="0">
                                          <p:val>
                                            <p:strVal val="0-#ppt_w/2"/>
                                          </p:val>
                                        </p:tav>
                                        <p:tav tm="100000">
                                          <p:val>
                                            <p:strVal val="#ppt_x"/>
                                          </p:val>
                                        </p:tav>
                                      </p:tavLst>
                                    </p:anim>
                                    <p:anim calcmode="lin" valueType="num">
                                      <p:cBhvr additive="base">
                                        <p:cTn id="8" dur="2000" fill="hold"/>
                                        <p:tgtEl>
                                          <p:spTgt spid="24580"/>
                                        </p:tgtEl>
                                        <p:attrNameLst>
                                          <p:attrName>ppt_y</p:attrName>
                                        </p:attrNameLst>
                                      </p:cBhvr>
                                      <p:tavLst>
                                        <p:tav tm="0">
                                          <p:val>
                                            <p:strVal val="#ppt_y"/>
                                          </p:val>
                                        </p:tav>
                                        <p:tav tm="100000">
                                          <p:val>
                                            <p:strVal val="#ppt_y"/>
                                          </p:val>
                                        </p:tav>
                                      </p:tavLst>
                                    </p:anim>
                                  </p:childTnLst>
                                </p:cTn>
                              </p:par>
                              <p:par>
                                <p:cTn id="9" presetID="7" presetClass="entr" presetSubtype="2" fill="hold" nodeType="withEffect">
                                  <p:stCondLst>
                                    <p:cond delay="0"/>
                                  </p:stCondLst>
                                  <p:childTnLst>
                                    <p:set>
                                      <p:cBhvr>
                                        <p:cTn id="10" dur="1" fill="hold">
                                          <p:stCondLst>
                                            <p:cond delay="0"/>
                                          </p:stCondLst>
                                        </p:cTn>
                                        <p:tgtEl>
                                          <p:spTgt spid="24581"/>
                                        </p:tgtEl>
                                        <p:attrNameLst>
                                          <p:attrName>style.visibility</p:attrName>
                                        </p:attrNameLst>
                                      </p:cBhvr>
                                      <p:to>
                                        <p:strVal val="visible"/>
                                      </p:to>
                                    </p:set>
                                    <p:anim calcmode="lin" valueType="num">
                                      <p:cBhvr additive="base">
                                        <p:cTn id="11" dur="2000" fill="hold"/>
                                        <p:tgtEl>
                                          <p:spTgt spid="24581"/>
                                        </p:tgtEl>
                                        <p:attrNameLst>
                                          <p:attrName>ppt_x</p:attrName>
                                        </p:attrNameLst>
                                      </p:cBhvr>
                                      <p:tavLst>
                                        <p:tav tm="0">
                                          <p:val>
                                            <p:strVal val="1+#ppt_w/2"/>
                                          </p:val>
                                        </p:tav>
                                        <p:tav tm="100000">
                                          <p:val>
                                            <p:strVal val="#ppt_x"/>
                                          </p:val>
                                        </p:tav>
                                      </p:tavLst>
                                    </p:anim>
                                    <p:anim calcmode="lin" valueType="num">
                                      <p:cBhvr additive="base">
                                        <p:cTn id="12" dur="2000" fill="hold"/>
                                        <p:tgtEl>
                                          <p:spTgt spid="24581"/>
                                        </p:tgtEl>
                                        <p:attrNameLst>
                                          <p:attrName>ppt_y</p:attrName>
                                        </p:attrNameLst>
                                      </p:cBhvr>
                                      <p:tavLst>
                                        <p:tav tm="0">
                                          <p:val>
                                            <p:strVal val="#ppt_y"/>
                                          </p:val>
                                        </p:tav>
                                        <p:tav tm="100000">
                                          <p:val>
                                            <p:strVal val="#ppt_y"/>
                                          </p:val>
                                        </p:tav>
                                      </p:tavLst>
                                    </p:anim>
                                  </p:childTnLst>
                                </p:cTn>
                              </p:par>
                              <p:par>
                                <p:cTn id="13" presetID="7" presetClass="entr" presetSubtype="1" fill="hold" nodeType="withEffect">
                                  <p:stCondLst>
                                    <p:cond delay="0"/>
                                  </p:stCondLst>
                                  <p:childTnLst>
                                    <p:set>
                                      <p:cBhvr>
                                        <p:cTn id="14" dur="1" fill="hold">
                                          <p:stCondLst>
                                            <p:cond delay="0"/>
                                          </p:stCondLst>
                                        </p:cTn>
                                        <p:tgtEl>
                                          <p:spTgt spid="24582"/>
                                        </p:tgtEl>
                                        <p:attrNameLst>
                                          <p:attrName>style.visibility</p:attrName>
                                        </p:attrNameLst>
                                      </p:cBhvr>
                                      <p:to>
                                        <p:strVal val="visible"/>
                                      </p:to>
                                    </p:set>
                                    <p:anim calcmode="lin" valueType="num">
                                      <p:cBhvr additive="base">
                                        <p:cTn id="15" dur="2000" fill="hold"/>
                                        <p:tgtEl>
                                          <p:spTgt spid="24582"/>
                                        </p:tgtEl>
                                        <p:attrNameLst>
                                          <p:attrName>ppt_x</p:attrName>
                                        </p:attrNameLst>
                                      </p:cBhvr>
                                      <p:tavLst>
                                        <p:tav tm="0">
                                          <p:val>
                                            <p:strVal val="#ppt_x"/>
                                          </p:val>
                                        </p:tav>
                                        <p:tav tm="100000">
                                          <p:val>
                                            <p:strVal val="#ppt_x"/>
                                          </p:val>
                                        </p:tav>
                                      </p:tavLst>
                                    </p:anim>
                                    <p:anim calcmode="lin" valueType="num">
                                      <p:cBhvr additive="base">
                                        <p:cTn id="16" dur="2000" fill="hold"/>
                                        <p:tgtEl>
                                          <p:spTgt spid="2458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00063" y="357188"/>
            <a:ext cx="8229600" cy="652462"/>
          </a:xfrm>
        </p:spPr>
        <p:txBody>
          <a:bodyPr>
            <a:normAutofit fontScale="90000"/>
          </a:bodyPr>
          <a:lstStyle/>
          <a:p>
            <a:pPr algn="ctr" eaLnBrk="1" fontAlgn="auto" hangingPunct="1">
              <a:spcAft>
                <a:spcPts val="0"/>
              </a:spcAft>
              <a:defRPr/>
            </a:pPr>
            <a:r>
              <a:rPr lang="ru-RU" sz="4000" b="1" dirty="0">
                <a:effectLst>
                  <a:outerShdw blurRad="38100" dist="38100" dir="2700000" algn="tl">
                    <a:srgbClr val="000000">
                      <a:alpha val="43137"/>
                    </a:srgbClr>
                  </a:outerShdw>
                </a:effectLst>
              </a:rPr>
              <a:t>Духовно-нравственное воспитание</a:t>
            </a:r>
          </a:p>
        </p:txBody>
      </p:sp>
      <p:sp>
        <p:nvSpPr>
          <p:cNvPr id="32771" name="Rectangle 3"/>
          <p:cNvSpPr>
            <a:spLocks noGrp="1" noChangeArrowheads="1"/>
          </p:cNvSpPr>
          <p:nvPr>
            <p:ph idx="1"/>
          </p:nvPr>
        </p:nvSpPr>
        <p:spPr>
          <a:xfrm>
            <a:off x="468313" y="5589588"/>
            <a:ext cx="8218487" cy="968375"/>
          </a:xfrm>
        </p:spPr>
        <p:txBody>
          <a:bodyPr/>
          <a:lstStyle/>
          <a:p>
            <a:pPr eaLnBrk="1" hangingPunct="1">
              <a:lnSpc>
                <a:spcPct val="80000"/>
              </a:lnSpc>
              <a:buFontTx/>
              <a:buNone/>
            </a:pPr>
            <a:r>
              <a:rPr lang="ru-RU" sz="2000" dirty="0" smtClean="0"/>
              <a:t>     </a:t>
            </a:r>
            <a:r>
              <a:rPr lang="ru-RU" sz="2000" b="1" dirty="0" smtClean="0"/>
              <a:t>Кто двигается вперед в знании, но отстает в нравственности, тот более идет назад, чем вперед. </a:t>
            </a:r>
          </a:p>
          <a:p>
            <a:pPr algn="r" eaLnBrk="1" hangingPunct="1">
              <a:lnSpc>
                <a:spcPct val="80000"/>
              </a:lnSpc>
              <a:buFontTx/>
              <a:buNone/>
            </a:pPr>
            <a:r>
              <a:rPr lang="ru-RU" sz="2000" b="1" i="1" dirty="0" smtClean="0"/>
              <a:t>  Аристотель</a:t>
            </a:r>
          </a:p>
        </p:txBody>
      </p:sp>
      <p:pic>
        <p:nvPicPr>
          <p:cNvPr id="32772" name="Picture 4" descr="PB210073"/>
          <p:cNvPicPr>
            <a:picLocks noChangeAspect="1" noChangeArrowheads="1"/>
          </p:cNvPicPr>
          <p:nvPr/>
        </p:nvPicPr>
        <p:blipFill>
          <a:blip r:embed="rId3" cstate="print"/>
          <a:srcRect/>
          <a:stretch>
            <a:fillRect/>
          </a:stretch>
        </p:blipFill>
        <p:spPr bwMode="auto">
          <a:xfrm>
            <a:off x="5072063" y="1143000"/>
            <a:ext cx="3573462" cy="2679700"/>
          </a:xfrm>
          <a:prstGeom prst="rect">
            <a:avLst/>
          </a:prstGeom>
          <a:noFill/>
          <a:ln w="9525">
            <a:noFill/>
            <a:miter lim="800000"/>
            <a:headEnd/>
            <a:tailEnd/>
          </a:ln>
        </p:spPr>
      </p:pic>
      <p:pic>
        <p:nvPicPr>
          <p:cNvPr id="32773" name="Picture 5" descr="PC090104"/>
          <p:cNvPicPr>
            <a:picLocks noChangeAspect="1" noChangeArrowheads="1"/>
          </p:cNvPicPr>
          <p:nvPr/>
        </p:nvPicPr>
        <p:blipFill>
          <a:blip r:embed="rId4" cstate="print"/>
          <a:srcRect/>
          <a:stretch>
            <a:fillRect/>
          </a:stretch>
        </p:blipFill>
        <p:spPr bwMode="auto">
          <a:xfrm>
            <a:off x="571500" y="1143000"/>
            <a:ext cx="3527425" cy="2646363"/>
          </a:xfrm>
          <a:prstGeom prst="rect">
            <a:avLst/>
          </a:prstGeom>
          <a:noFill/>
          <a:ln w="9525">
            <a:noFill/>
            <a:miter lim="800000"/>
            <a:headEnd/>
            <a:tailEnd/>
          </a:ln>
        </p:spPr>
      </p:pic>
      <p:pic>
        <p:nvPicPr>
          <p:cNvPr id="32774" name="Picture 6" descr="S5000483"/>
          <p:cNvPicPr>
            <a:picLocks noChangeAspect="1" noChangeArrowheads="1"/>
          </p:cNvPicPr>
          <p:nvPr/>
        </p:nvPicPr>
        <p:blipFill>
          <a:blip r:embed="rId5" cstate="print"/>
          <a:srcRect/>
          <a:stretch>
            <a:fillRect/>
          </a:stretch>
        </p:blipFill>
        <p:spPr bwMode="auto">
          <a:xfrm>
            <a:off x="2714625" y="2643188"/>
            <a:ext cx="3714750" cy="2786062"/>
          </a:xfrm>
          <a:prstGeom prst="rect">
            <a:avLst/>
          </a:prstGeom>
          <a:noFill/>
          <a:ln w="9525">
            <a:noFill/>
            <a:miter lim="800000"/>
            <a:headEnd/>
            <a:tailEnd/>
          </a:ln>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32773"/>
                                        </p:tgtEl>
                                        <p:attrNameLst>
                                          <p:attrName>style.visibility</p:attrName>
                                        </p:attrNameLst>
                                      </p:cBhvr>
                                      <p:to>
                                        <p:strVal val="visible"/>
                                      </p:to>
                                    </p:set>
                                    <p:anim calcmode="lin" valueType="num">
                                      <p:cBhvr additive="base">
                                        <p:cTn id="7" dur="2000" fill="hold"/>
                                        <p:tgtEl>
                                          <p:spTgt spid="32773"/>
                                        </p:tgtEl>
                                        <p:attrNameLst>
                                          <p:attrName>ppt_x</p:attrName>
                                        </p:attrNameLst>
                                      </p:cBhvr>
                                      <p:tavLst>
                                        <p:tav tm="0">
                                          <p:val>
                                            <p:strVal val="0-#ppt_w/2"/>
                                          </p:val>
                                        </p:tav>
                                        <p:tav tm="100000">
                                          <p:val>
                                            <p:strVal val="#ppt_x"/>
                                          </p:val>
                                        </p:tav>
                                      </p:tavLst>
                                    </p:anim>
                                    <p:anim calcmode="lin" valueType="num">
                                      <p:cBhvr additive="base">
                                        <p:cTn id="8" dur="2000" fill="hold"/>
                                        <p:tgtEl>
                                          <p:spTgt spid="32773"/>
                                        </p:tgtEl>
                                        <p:attrNameLst>
                                          <p:attrName>ppt_y</p:attrName>
                                        </p:attrNameLst>
                                      </p:cBhvr>
                                      <p:tavLst>
                                        <p:tav tm="0">
                                          <p:val>
                                            <p:strVal val="#ppt_y"/>
                                          </p:val>
                                        </p:tav>
                                        <p:tav tm="100000">
                                          <p:val>
                                            <p:strVal val="#ppt_y"/>
                                          </p:val>
                                        </p:tav>
                                      </p:tavLst>
                                    </p:anim>
                                  </p:childTnLst>
                                </p:cTn>
                              </p:par>
                              <p:par>
                                <p:cTn id="9" presetID="7" presetClass="entr" presetSubtype="2" fill="hold" nodeType="withEffect">
                                  <p:stCondLst>
                                    <p:cond delay="0"/>
                                  </p:stCondLst>
                                  <p:childTnLst>
                                    <p:set>
                                      <p:cBhvr>
                                        <p:cTn id="10" dur="1" fill="hold">
                                          <p:stCondLst>
                                            <p:cond delay="0"/>
                                          </p:stCondLst>
                                        </p:cTn>
                                        <p:tgtEl>
                                          <p:spTgt spid="32772"/>
                                        </p:tgtEl>
                                        <p:attrNameLst>
                                          <p:attrName>style.visibility</p:attrName>
                                        </p:attrNameLst>
                                      </p:cBhvr>
                                      <p:to>
                                        <p:strVal val="visible"/>
                                      </p:to>
                                    </p:set>
                                    <p:anim calcmode="lin" valueType="num">
                                      <p:cBhvr additive="base">
                                        <p:cTn id="11" dur="2000" fill="hold"/>
                                        <p:tgtEl>
                                          <p:spTgt spid="32772"/>
                                        </p:tgtEl>
                                        <p:attrNameLst>
                                          <p:attrName>ppt_x</p:attrName>
                                        </p:attrNameLst>
                                      </p:cBhvr>
                                      <p:tavLst>
                                        <p:tav tm="0">
                                          <p:val>
                                            <p:strVal val="1+#ppt_w/2"/>
                                          </p:val>
                                        </p:tav>
                                        <p:tav tm="100000">
                                          <p:val>
                                            <p:strVal val="#ppt_x"/>
                                          </p:val>
                                        </p:tav>
                                      </p:tavLst>
                                    </p:anim>
                                    <p:anim calcmode="lin" valueType="num">
                                      <p:cBhvr additive="base">
                                        <p:cTn id="12" dur="2000" fill="hold"/>
                                        <p:tgtEl>
                                          <p:spTgt spid="32772"/>
                                        </p:tgtEl>
                                        <p:attrNameLst>
                                          <p:attrName>ppt_y</p:attrName>
                                        </p:attrNameLst>
                                      </p:cBhvr>
                                      <p:tavLst>
                                        <p:tav tm="0">
                                          <p:val>
                                            <p:strVal val="#ppt_y"/>
                                          </p:val>
                                        </p:tav>
                                        <p:tav tm="100000">
                                          <p:val>
                                            <p:strVal val="#ppt_y"/>
                                          </p:val>
                                        </p:tav>
                                      </p:tavLst>
                                    </p:anim>
                                  </p:childTnLst>
                                </p:cTn>
                              </p:par>
                              <p:par>
                                <p:cTn id="13" presetID="7" presetClass="entr" presetSubtype="1" fill="hold" nodeType="withEffect">
                                  <p:stCondLst>
                                    <p:cond delay="0"/>
                                  </p:stCondLst>
                                  <p:childTnLst>
                                    <p:set>
                                      <p:cBhvr>
                                        <p:cTn id="14" dur="1" fill="hold">
                                          <p:stCondLst>
                                            <p:cond delay="0"/>
                                          </p:stCondLst>
                                        </p:cTn>
                                        <p:tgtEl>
                                          <p:spTgt spid="32774"/>
                                        </p:tgtEl>
                                        <p:attrNameLst>
                                          <p:attrName>style.visibility</p:attrName>
                                        </p:attrNameLst>
                                      </p:cBhvr>
                                      <p:to>
                                        <p:strVal val="visible"/>
                                      </p:to>
                                    </p:set>
                                    <p:anim calcmode="lin" valueType="num">
                                      <p:cBhvr additive="base">
                                        <p:cTn id="15" dur="2000" fill="hold"/>
                                        <p:tgtEl>
                                          <p:spTgt spid="32774"/>
                                        </p:tgtEl>
                                        <p:attrNameLst>
                                          <p:attrName>ppt_x</p:attrName>
                                        </p:attrNameLst>
                                      </p:cBhvr>
                                      <p:tavLst>
                                        <p:tav tm="0">
                                          <p:val>
                                            <p:strVal val="#ppt_x"/>
                                          </p:val>
                                        </p:tav>
                                        <p:tav tm="100000">
                                          <p:val>
                                            <p:strVal val="#ppt_x"/>
                                          </p:val>
                                        </p:tav>
                                      </p:tavLst>
                                    </p:anim>
                                    <p:anim calcmode="lin" valueType="num">
                                      <p:cBhvr additive="base">
                                        <p:cTn id="16" dur="2000" fill="hold"/>
                                        <p:tgtEl>
                                          <p:spTgt spid="3277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00063" y="214313"/>
            <a:ext cx="8229600" cy="723900"/>
          </a:xfrm>
        </p:spPr>
        <p:txBody>
          <a:bodyPr>
            <a:normAutofit/>
          </a:bodyPr>
          <a:lstStyle/>
          <a:p>
            <a:pPr algn="ctr" eaLnBrk="1" fontAlgn="auto" hangingPunct="1">
              <a:spcAft>
                <a:spcPts val="0"/>
              </a:spcAft>
              <a:defRPr/>
            </a:pPr>
            <a:r>
              <a:rPr lang="ru-RU" b="1" dirty="0">
                <a:effectLst>
                  <a:outerShdw blurRad="38100" dist="38100" dir="2700000" algn="tl">
                    <a:srgbClr val="000000">
                      <a:alpha val="43137"/>
                    </a:srgbClr>
                  </a:outerShdw>
                </a:effectLst>
              </a:rPr>
              <a:t>Правовое воспитание</a:t>
            </a:r>
          </a:p>
        </p:txBody>
      </p:sp>
      <p:sp>
        <p:nvSpPr>
          <p:cNvPr id="29699" name="Rectangle 3"/>
          <p:cNvSpPr>
            <a:spLocks noGrp="1" noChangeArrowheads="1"/>
          </p:cNvSpPr>
          <p:nvPr>
            <p:ph idx="1"/>
          </p:nvPr>
        </p:nvSpPr>
        <p:spPr>
          <a:xfrm>
            <a:off x="468313" y="5373688"/>
            <a:ext cx="8496300" cy="1184275"/>
          </a:xfrm>
        </p:spPr>
        <p:txBody>
          <a:bodyPr/>
          <a:lstStyle/>
          <a:p>
            <a:pPr eaLnBrk="1" hangingPunct="1">
              <a:lnSpc>
                <a:spcPct val="90000"/>
              </a:lnSpc>
              <a:buFontTx/>
              <a:buNone/>
            </a:pPr>
            <a:r>
              <a:rPr lang="ru-RU" sz="2400" dirty="0" smtClean="0"/>
              <a:t>    </a:t>
            </a:r>
            <a:r>
              <a:rPr lang="ru-RU" sz="2400" b="1" dirty="0" smtClean="0"/>
              <a:t>Знать законы — значит воспринять не их слова, но их содержание и значение. </a:t>
            </a:r>
          </a:p>
          <a:p>
            <a:pPr algn="r" eaLnBrk="1" hangingPunct="1">
              <a:lnSpc>
                <a:spcPct val="90000"/>
              </a:lnSpc>
              <a:buFontTx/>
              <a:buNone/>
            </a:pPr>
            <a:r>
              <a:rPr lang="ru-RU" sz="2400" b="1" i="1" dirty="0" smtClean="0"/>
              <a:t>Юстиниан</a:t>
            </a:r>
          </a:p>
        </p:txBody>
      </p:sp>
      <p:pic>
        <p:nvPicPr>
          <p:cNvPr id="29700" name="Picture 4" descr="P2280267"/>
          <p:cNvPicPr>
            <a:picLocks noChangeAspect="1" noChangeArrowheads="1"/>
          </p:cNvPicPr>
          <p:nvPr/>
        </p:nvPicPr>
        <p:blipFill>
          <a:blip r:embed="rId3" cstate="print"/>
          <a:srcRect/>
          <a:stretch>
            <a:fillRect/>
          </a:stretch>
        </p:blipFill>
        <p:spPr bwMode="auto">
          <a:xfrm>
            <a:off x="4787900" y="1268413"/>
            <a:ext cx="3671888" cy="2754312"/>
          </a:xfrm>
          <a:prstGeom prst="rect">
            <a:avLst/>
          </a:prstGeom>
          <a:noFill/>
          <a:ln w="9525">
            <a:noFill/>
            <a:miter lim="800000"/>
            <a:headEnd/>
            <a:tailEnd/>
          </a:ln>
        </p:spPr>
      </p:pic>
      <p:pic>
        <p:nvPicPr>
          <p:cNvPr id="29701" name="Picture 6" descr="P2120014"/>
          <p:cNvPicPr>
            <a:picLocks noChangeAspect="1" noChangeArrowheads="1"/>
          </p:cNvPicPr>
          <p:nvPr/>
        </p:nvPicPr>
        <p:blipFill>
          <a:blip r:embed="rId4" cstate="print"/>
          <a:srcRect/>
          <a:stretch>
            <a:fillRect/>
          </a:stretch>
        </p:blipFill>
        <p:spPr bwMode="auto">
          <a:xfrm>
            <a:off x="468313" y="1268413"/>
            <a:ext cx="3527425" cy="2646362"/>
          </a:xfrm>
          <a:prstGeom prst="rect">
            <a:avLst/>
          </a:prstGeom>
          <a:noFill/>
          <a:ln w="9525">
            <a:noFill/>
            <a:miter lim="800000"/>
            <a:headEnd/>
            <a:tailEnd/>
          </a:ln>
        </p:spPr>
      </p:pic>
      <p:pic>
        <p:nvPicPr>
          <p:cNvPr id="29702" name="Picture 7" descr="P3030003"/>
          <p:cNvPicPr>
            <a:picLocks noChangeAspect="1" noChangeArrowheads="1"/>
          </p:cNvPicPr>
          <p:nvPr/>
        </p:nvPicPr>
        <p:blipFill>
          <a:blip r:embed="rId5" cstate="print"/>
          <a:srcRect/>
          <a:stretch>
            <a:fillRect/>
          </a:stretch>
        </p:blipFill>
        <p:spPr bwMode="auto">
          <a:xfrm>
            <a:off x="2771775" y="2565400"/>
            <a:ext cx="3671888" cy="2754313"/>
          </a:xfrm>
          <a:prstGeom prst="rect">
            <a:avLst/>
          </a:prstGeom>
          <a:noFill/>
          <a:ln w="9525">
            <a:noFill/>
            <a:miter lim="800000"/>
            <a:headEnd/>
            <a:tailEnd/>
          </a:ln>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29701"/>
                                        </p:tgtEl>
                                        <p:attrNameLst>
                                          <p:attrName>style.visibility</p:attrName>
                                        </p:attrNameLst>
                                      </p:cBhvr>
                                      <p:to>
                                        <p:strVal val="visible"/>
                                      </p:to>
                                    </p:set>
                                    <p:anim calcmode="lin" valueType="num">
                                      <p:cBhvr additive="base">
                                        <p:cTn id="7" dur="2000" fill="hold"/>
                                        <p:tgtEl>
                                          <p:spTgt spid="29701"/>
                                        </p:tgtEl>
                                        <p:attrNameLst>
                                          <p:attrName>ppt_x</p:attrName>
                                        </p:attrNameLst>
                                      </p:cBhvr>
                                      <p:tavLst>
                                        <p:tav tm="0">
                                          <p:val>
                                            <p:strVal val="0-#ppt_w/2"/>
                                          </p:val>
                                        </p:tav>
                                        <p:tav tm="100000">
                                          <p:val>
                                            <p:strVal val="#ppt_x"/>
                                          </p:val>
                                        </p:tav>
                                      </p:tavLst>
                                    </p:anim>
                                    <p:anim calcmode="lin" valueType="num">
                                      <p:cBhvr additive="base">
                                        <p:cTn id="8" dur="2000" fill="hold"/>
                                        <p:tgtEl>
                                          <p:spTgt spid="29701"/>
                                        </p:tgtEl>
                                        <p:attrNameLst>
                                          <p:attrName>ppt_y</p:attrName>
                                        </p:attrNameLst>
                                      </p:cBhvr>
                                      <p:tavLst>
                                        <p:tav tm="0">
                                          <p:val>
                                            <p:strVal val="#ppt_y"/>
                                          </p:val>
                                        </p:tav>
                                        <p:tav tm="100000">
                                          <p:val>
                                            <p:strVal val="#ppt_y"/>
                                          </p:val>
                                        </p:tav>
                                      </p:tavLst>
                                    </p:anim>
                                  </p:childTnLst>
                                </p:cTn>
                              </p:par>
                              <p:par>
                                <p:cTn id="9" presetID="7" presetClass="entr" presetSubtype="2" fill="hold" nodeType="withEffect">
                                  <p:stCondLst>
                                    <p:cond delay="0"/>
                                  </p:stCondLst>
                                  <p:childTnLst>
                                    <p:set>
                                      <p:cBhvr>
                                        <p:cTn id="10" dur="1" fill="hold">
                                          <p:stCondLst>
                                            <p:cond delay="0"/>
                                          </p:stCondLst>
                                        </p:cTn>
                                        <p:tgtEl>
                                          <p:spTgt spid="29700"/>
                                        </p:tgtEl>
                                        <p:attrNameLst>
                                          <p:attrName>style.visibility</p:attrName>
                                        </p:attrNameLst>
                                      </p:cBhvr>
                                      <p:to>
                                        <p:strVal val="visible"/>
                                      </p:to>
                                    </p:set>
                                    <p:anim calcmode="lin" valueType="num">
                                      <p:cBhvr additive="base">
                                        <p:cTn id="11" dur="2000" fill="hold"/>
                                        <p:tgtEl>
                                          <p:spTgt spid="29700"/>
                                        </p:tgtEl>
                                        <p:attrNameLst>
                                          <p:attrName>ppt_x</p:attrName>
                                        </p:attrNameLst>
                                      </p:cBhvr>
                                      <p:tavLst>
                                        <p:tav tm="0">
                                          <p:val>
                                            <p:strVal val="1+#ppt_w/2"/>
                                          </p:val>
                                        </p:tav>
                                        <p:tav tm="100000">
                                          <p:val>
                                            <p:strVal val="#ppt_x"/>
                                          </p:val>
                                        </p:tav>
                                      </p:tavLst>
                                    </p:anim>
                                    <p:anim calcmode="lin" valueType="num">
                                      <p:cBhvr additive="base">
                                        <p:cTn id="12" dur="2000" fill="hold"/>
                                        <p:tgtEl>
                                          <p:spTgt spid="29700"/>
                                        </p:tgtEl>
                                        <p:attrNameLst>
                                          <p:attrName>ppt_y</p:attrName>
                                        </p:attrNameLst>
                                      </p:cBhvr>
                                      <p:tavLst>
                                        <p:tav tm="0">
                                          <p:val>
                                            <p:strVal val="#ppt_y"/>
                                          </p:val>
                                        </p:tav>
                                        <p:tav tm="100000">
                                          <p:val>
                                            <p:strVal val="#ppt_y"/>
                                          </p:val>
                                        </p:tav>
                                      </p:tavLst>
                                    </p:anim>
                                  </p:childTnLst>
                                </p:cTn>
                              </p:par>
                              <p:par>
                                <p:cTn id="13" presetID="7" presetClass="entr" presetSubtype="1" fill="hold" nodeType="withEffect">
                                  <p:stCondLst>
                                    <p:cond delay="0"/>
                                  </p:stCondLst>
                                  <p:childTnLst>
                                    <p:set>
                                      <p:cBhvr>
                                        <p:cTn id="14" dur="1" fill="hold">
                                          <p:stCondLst>
                                            <p:cond delay="0"/>
                                          </p:stCondLst>
                                        </p:cTn>
                                        <p:tgtEl>
                                          <p:spTgt spid="29702"/>
                                        </p:tgtEl>
                                        <p:attrNameLst>
                                          <p:attrName>style.visibility</p:attrName>
                                        </p:attrNameLst>
                                      </p:cBhvr>
                                      <p:to>
                                        <p:strVal val="visible"/>
                                      </p:to>
                                    </p:set>
                                    <p:anim calcmode="lin" valueType="num">
                                      <p:cBhvr additive="base">
                                        <p:cTn id="15" dur="2000" fill="hold"/>
                                        <p:tgtEl>
                                          <p:spTgt spid="29702"/>
                                        </p:tgtEl>
                                        <p:attrNameLst>
                                          <p:attrName>ppt_x</p:attrName>
                                        </p:attrNameLst>
                                      </p:cBhvr>
                                      <p:tavLst>
                                        <p:tav tm="0">
                                          <p:val>
                                            <p:strVal val="#ppt_x"/>
                                          </p:val>
                                        </p:tav>
                                        <p:tav tm="100000">
                                          <p:val>
                                            <p:strVal val="#ppt_x"/>
                                          </p:val>
                                        </p:tav>
                                      </p:tavLst>
                                    </p:anim>
                                    <p:anim calcmode="lin" valueType="num">
                                      <p:cBhvr additive="base">
                                        <p:cTn id="16" dur="2000" fill="hold"/>
                                        <p:tgtEl>
                                          <p:spTgt spid="297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71500" y="214313"/>
            <a:ext cx="8229600" cy="785812"/>
          </a:xfrm>
        </p:spPr>
        <p:txBody>
          <a:bodyPr>
            <a:normAutofit fontScale="90000"/>
          </a:bodyPr>
          <a:lstStyle/>
          <a:p>
            <a:pPr algn="ctr" eaLnBrk="1" fontAlgn="auto" hangingPunct="1">
              <a:spcAft>
                <a:spcPts val="0"/>
              </a:spcAft>
              <a:defRPr/>
            </a:pPr>
            <a:r>
              <a:rPr lang="ru-RU" sz="4000" b="1" dirty="0">
                <a:effectLst>
                  <a:outerShdw blurRad="38100" dist="38100" dir="2700000" algn="tl">
                    <a:srgbClr val="000000">
                      <a:alpha val="43137"/>
                    </a:srgbClr>
                  </a:outerShdw>
                </a:effectLst>
              </a:rPr>
              <a:t>Героико-патриотическое воспитание</a:t>
            </a:r>
          </a:p>
        </p:txBody>
      </p:sp>
      <p:sp>
        <p:nvSpPr>
          <p:cNvPr id="28675" name="Rectangle 3"/>
          <p:cNvSpPr>
            <a:spLocks noGrp="1" noChangeArrowheads="1"/>
          </p:cNvSpPr>
          <p:nvPr>
            <p:ph idx="1"/>
          </p:nvPr>
        </p:nvSpPr>
        <p:spPr>
          <a:xfrm>
            <a:off x="468313" y="5673725"/>
            <a:ext cx="8291512" cy="1184275"/>
          </a:xfrm>
        </p:spPr>
        <p:txBody>
          <a:bodyPr/>
          <a:lstStyle/>
          <a:p>
            <a:pPr eaLnBrk="1" hangingPunct="1">
              <a:buFontTx/>
              <a:buNone/>
            </a:pPr>
            <a:r>
              <a:rPr lang="ru-RU" sz="2800" smtClean="0"/>
              <a:t>   Мужественные подвиги достовернее слов. </a:t>
            </a:r>
          </a:p>
          <a:p>
            <a:pPr algn="r" eaLnBrk="1" hangingPunct="1">
              <a:buFontTx/>
              <a:buNone/>
            </a:pPr>
            <a:r>
              <a:rPr lang="ru-RU" sz="2800" i="1" smtClean="0"/>
              <a:t>Суворов Александр Васильевич </a:t>
            </a:r>
          </a:p>
        </p:txBody>
      </p:sp>
      <p:pic>
        <p:nvPicPr>
          <p:cNvPr id="28676" name="Picture 7" descr="PC050092"/>
          <p:cNvPicPr>
            <a:picLocks noChangeAspect="1" noChangeArrowheads="1"/>
          </p:cNvPicPr>
          <p:nvPr/>
        </p:nvPicPr>
        <p:blipFill>
          <a:blip r:embed="rId3" cstate="print"/>
          <a:srcRect/>
          <a:stretch>
            <a:fillRect/>
          </a:stretch>
        </p:blipFill>
        <p:spPr bwMode="auto">
          <a:xfrm>
            <a:off x="4835525" y="1214438"/>
            <a:ext cx="3859213" cy="2894012"/>
          </a:xfrm>
          <a:prstGeom prst="rect">
            <a:avLst/>
          </a:prstGeom>
          <a:noFill/>
          <a:ln w="9525">
            <a:noFill/>
            <a:miter lim="800000"/>
            <a:headEnd/>
            <a:tailEnd/>
          </a:ln>
        </p:spPr>
      </p:pic>
      <p:pic>
        <p:nvPicPr>
          <p:cNvPr id="28677" name="Picture 8" descr="P2200172"/>
          <p:cNvPicPr>
            <a:picLocks noChangeAspect="1" noChangeArrowheads="1"/>
          </p:cNvPicPr>
          <p:nvPr/>
        </p:nvPicPr>
        <p:blipFill>
          <a:blip r:embed="rId4" cstate="print"/>
          <a:srcRect/>
          <a:stretch>
            <a:fillRect/>
          </a:stretch>
        </p:blipFill>
        <p:spPr bwMode="auto">
          <a:xfrm>
            <a:off x="539750" y="1214438"/>
            <a:ext cx="3913188" cy="2935287"/>
          </a:xfrm>
          <a:prstGeom prst="rect">
            <a:avLst/>
          </a:prstGeom>
          <a:noFill/>
          <a:ln w="9525">
            <a:noFill/>
            <a:miter lim="800000"/>
            <a:headEnd/>
            <a:tailEnd/>
          </a:ln>
        </p:spPr>
      </p:pic>
      <p:pic>
        <p:nvPicPr>
          <p:cNvPr id="28678" name="Picture 9" descr="PC050101"/>
          <p:cNvPicPr>
            <a:picLocks noChangeAspect="1" noChangeArrowheads="1"/>
          </p:cNvPicPr>
          <p:nvPr/>
        </p:nvPicPr>
        <p:blipFill>
          <a:blip r:embed="rId5" cstate="print"/>
          <a:srcRect/>
          <a:stretch>
            <a:fillRect/>
          </a:stretch>
        </p:blipFill>
        <p:spPr bwMode="auto">
          <a:xfrm>
            <a:off x="4786314" y="3286124"/>
            <a:ext cx="4014788" cy="2285995"/>
          </a:xfrm>
          <a:prstGeom prst="rect">
            <a:avLst/>
          </a:prstGeom>
          <a:noFill/>
          <a:ln w="9525">
            <a:noFill/>
            <a:miter lim="800000"/>
            <a:headEnd/>
            <a:tailEnd/>
          </a:ln>
        </p:spPr>
      </p:pic>
      <p:pic>
        <p:nvPicPr>
          <p:cNvPr id="53249" name="Picture 1" descr="C:\Users\директор\Desktop\P1000439.JPG"/>
          <p:cNvPicPr>
            <a:picLocks noChangeAspect="1" noChangeArrowheads="1"/>
          </p:cNvPicPr>
          <p:nvPr/>
        </p:nvPicPr>
        <p:blipFill>
          <a:blip r:embed="rId6" cstate="print"/>
          <a:srcRect/>
          <a:stretch>
            <a:fillRect/>
          </a:stretch>
        </p:blipFill>
        <p:spPr bwMode="auto">
          <a:xfrm>
            <a:off x="642910" y="3286124"/>
            <a:ext cx="3857652" cy="2357454"/>
          </a:xfrm>
          <a:prstGeom prst="rect">
            <a:avLst/>
          </a:prstGeom>
          <a:noFill/>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28677"/>
                                        </p:tgtEl>
                                        <p:attrNameLst>
                                          <p:attrName>style.visibility</p:attrName>
                                        </p:attrNameLst>
                                      </p:cBhvr>
                                      <p:to>
                                        <p:strVal val="visible"/>
                                      </p:to>
                                    </p:set>
                                    <p:anim calcmode="lin" valueType="num">
                                      <p:cBhvr additive="base">
                                        <p:cTn id="7" dur="2000" fill="hold"/>
                                        <p:tgtEl>
                                          <p:spTgt spid="28677"/>
                                        </p:tgtEl>
                                        <p:attrNameLst>
                                          <p:attrName>ppt_x</p:attrName>
                                        </p:attrNameLst>
                                      </p:cBhvr>
                                      <p:tavLst>
                                        <p:tav tm="0">
                                          <p:val>
                                            <p:strVal val="0-#ppt_w/2"/>
                                          </p:val>
                                        </p:tav>
                                        <p:tav tm="100000">
                                          <p:val>
                                            <p:strVal val="#ppt_x"/>
                                          </p:val>
                                        </p:tav>
                                      </p:tavLst>
                                    </p:anim>
                                    <p:anim calcmode="lin" valueType="num">
                                      <p:cBhvr additive="base">
                                        <p:cTn id="8" dur="2000" fill="hold"/>
                                        <p:tgtEl>
                                          <p:spTgt spid="28677"/>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7" presetClass="entr" presetSubtype="2" fill="hold" nodeType="afterEffect">
                                  <p:stCondLst>
                                    <p:cond delay="0"/>
                                  </p:stCondLst>
                                  <p:childTnLst>
                                    <p:set>
                                      <p:cBhvr>
                                        <p:cTn id="11" dur="1" fill="hold">
                                          <p:stCondLst>
                                            <p:cond delay="0"/>
                                          </p:stCondLst>
                                        </p:cTn>
                                        <p:tgtEl>
                                          <p:spTgt spid="28678"/>
                                        </p:tgtEl>
                                        <p:attrNameLst>
                                          <p:attrName>style.visibility</p:attrName>
                                        </p:attrNameLst>
                                      </p:cBhvr>
                                      <p:to>
                                        <p:strVal val="visible"/>
                                      </p:to>
                                    </p:set>
                                    <p:anim calcmode="lin" valueType="num">
                                      <p:cBhvr additive="base">
                                        <p:cTn id="12" dur="2000" fill="hold"/>
                                        <p:tgtEl>
                                          <p:spTgt spid="28678"/>
                                        </p:tgtEl>
                                        <p:attrNameLst>
                                          <p:attrName>ppt_x</p:attrName>
                                        </p:attrNameLst>
                                      </p:cBhvr>
                                      <p:tavLst>
                                        <p:tav tm="0">
                                          <p:val>
                                            <p:strVal val="1+#ppt_w/2"/>
                                          </p:val>
                                        </p:tav>
                                        <p:tav tm="100000">
                                          <p:val>
                                            <p:strVal val="#ppt_x"/>
                                          </p:val>
                                        </p:tav>
                                      </p:tavLst>
                                    </p:anim>
                                    <p:anim calcmode="lin" valueType="num">
                                      <p:cBhvr additive="base">
                                        <p:cTn id="13" dur="2000" fill="hold"/>
                                        <p:tgtEl>
                                          <p:spTgt spid="28678"/>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7" presetClass="entr" presetSubtype="2" fill="hold" nodeType="afterEffect">
                                  <p:stCondLst>
                                    <p:cond delay="0"/>
                                  </p:stCondLst>
                                  <p:childTnLst>
                                    <p:set>
                                      <p:cBhvr>
                                        <p:cTn id="16" dur="1" fill="hold">
                                          <p:stCondLst>
                                            <p:cond delay="0"/>
                                          </p:stCondLst>
                                        </p:cTn>
                                        <p:tgtEl>
                                          <p:spTgt spid="28676"/>
                                        </p:tgtEl>
                                        <p:attrNameLst>
                                          <p:attrName>style.visibility</p:attrName>
                                        </p:attrNameLst>
                                      </p:cBhvr>
                                      <p:to>
                                        <p:strVal val="visible"/>
                                      </p:to>
                                    </p:set>
                                    <p:anim calcmode="lin" valueType="num">
                                      <p:cBhvr additive="base">
                                        <p:cTn id="17" dur="2000" fill="hold"/>
                                        <p:tgtEl>
                                          <p:spTgt spid="28676"/>
                                        </p:tgtEl>
                                        <p:attrNameLst>
                                          <p:attrName>ppt_x</p:attrName>
                                        </p:attrNameLst>
                                      </p:cBhvr>
                                      <p:tavLst>
                                        <p:tav tm="0">
                                          <p:val>
                                            <p:strVal val="1+#ppt_w/2"/>
                                          </p:val>
                                        </p:tav>
                                        <p:tav tm="100000">
                                          <p:val>
                                            <p:strVal val="#ppt_x"/>
                                          </p:val>
                                        </p:tav>
                                      </p:tavLst>
                                    </p:anim>
                                    <p:anim calcmode="lin" valueType="num">
                                      <p:cBhvr additive="base">
                                        <p:cTn id="18" dur="2000" fill="hold"/>
                                        <p:tgtEl>
                                          <p:spTgt spid="28676"/>
                                        </p:tgtEl>
                                        <p:attrNameLst>
                                          <p:attrName>ppt_y</p:attrName>
                                        </p:attrNameLst>
                                      </p:cBhvr>
                                      <p:tavLst>
                                        <p:tav tm="0">
                                          <p:val>
                                            <p:strVal val="#ppt_y"/>
                                          </p:val>
                                        </p:tav>
                                        <p:tav tm="100000">
                                          <p:val>
                                            <p:strVal val="#ppt_y"/>
                                          </p:val>
                                        </p:tav>
                                      </p:tavLst>
                                    </p:anim>
                                  </p:childTnLst>
                                </p:cTn>
                              </p:par>
                              <p:par>
                                <p:cTn id="19" presetID="7" presetClass="entr" presetSubtype="8" fill="hold" nodeType="withEffect">
                                  <p:stCondLst>
                                    <p:cond delay="0"/>
                                  </p:stCondLst>
                                  <p:childTnLst>
                                    <p:set>
                                      <p:cBhvr>
                                        <p:cTn id="20" dur="1" fill="hold">
                                          <p:stCondLst>
                                            <p:cond delay="0"/>
                                          </p:stCondLst>
                                        </p:cTn>
                                        <p:tgtEl>
                                          <p:spTgt spid="53249"/>
                                        </p:tgtEl>
                                        <p:attrNameLst>
                                          <p:attrName>style.visibility</p:attrName>
                                        </p:attrNameLst>
                                      </p:cBhvr>
                                      <p:to>
                                        <p:strVal val="visible"/>
                                      </p:to>
                                    </p:set>
                                    <p:anim calcmode="lin" valueType="num">
                                      <p:cBhvr additive="base">
                                        <p:cTn id="21" dur="2000" fill="hold"/>
                                        <p:tgtEl>
                                          <p:spTgt spid="53249"/>
                                        </p:tgtEl>
                                        <p:attrNameLst>
                                          <p:attrName>ppt_x</p:attrName>
                                        </p:attrNameLst>
                                      </p:cBhvr>
                                      <p:tavLst>
                                        <p:tav tm="0">
                                          <p:val>
                                            <p:strVal val="0-#ppt_w/2"/>
                                          </p:val>
                                        </p:tav>
                                        <p:tav tm="100000">
                                          <p:val>
                                            <p:strVal val="#ppt_x"/>
                                          </p:val>
                                        </p:tav>
                                      </p:tavLst>
                                    </p:anim>
                                    <p:anim calcmode="lin" valueType="num">
                                      <p:cBhvr additive="base">
                                        <p:cTn id="22" dur="2000" fill="hold"/>
                                        <p:tgtEl>
                                          <p:spTgt spid="532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00063" y="357188"/>
            <a:ext cx="8229600" cy="509587"/>
          </a:xfrm>
        </p:spPr>
        <p:txBody>
          <a:bodyPr>
            <a:normAutofit fontScale="90000"/>
          </a:bodyPr>
          <a:lstStyle/>
          <a:p>
            <a:pPr algn="ctr" eaLnBrk="1" fontAlgn="auto" hangingPunct="1">
              <a:spcAft>
                <a:spcPts val="0"/>
              </a:spcAft>
              <a:defRPr/>
            </a:pPr>
            <a:r>
              <a:rPr lang="ru-RU" b="1" dirty="0">
                <a:effectLst>
                  <a:outerShdw blurRad="38100" dist="38100" dir="2700000" algn="tl">
                    <a:srgbClr val="000000">
                      <a:alpha val="43137"/>
                    </a:srgbClr>
                  </a:outerShdw>
                </a:effectLst>
              </a:rPr>
              <a:t>Эстетическое воспитание</a:t>
            </a:r>
          </a:p>
        </p:txBody>
      </p:sp>
      <p:sp>
        <p:nvSpPr>
          <p:cNvPr id="30723" name="Rectangle 3"/>
          <p:cNvSpPr>
            <a:spLocks noGrp="1" noChangeArrowheads="1"/>
          </p:cNvSpPr>
          <p:nvPr>
            <p:ph idx="1"/>
          </p:nvPr>
        </p:nvSpPr>
        <p:spPr>
          <a:xfrm>
            <a:off x="468313" y="5734050"/>
            <a:ext cx="8496300" cy="935038"/>
          </a:xfrm>
        </p:spPr>
        <p:txBody>
          <a:bodyPr/>
          <a:lstStyle/>
          <a:p>
            <a:pPr eaLnBrk="1" hangingPunct="1">
              <a:lnSpc>
                <a:spcPct val="90000"/>
              </a:lnSpc>
              <a:buFontTx/>
              <a:buNone/>
            </a:pPr>
            <a:r>
              <a:rPr lang="ru-RU" sz="2400" dirty="0" smtClean="0"/>
              <a:t>   </a:t>
            </a:r>
            <a:r>
              <a:rPr lang="ru-RU" sz="2400" b="1" dirty="0" smtClean="0"/>
              <a:t>Без творческих поисков нет подлинного искусства. </a:t>
            </a:r>
          </a:p>
          <a:p>
            <a:pPr algn="r" eaLnBrk="1" hangingPunct="1">
              <a:lnSpc>
                <a:spcPct val="90000"/>
              </a:lnSpc>
              <a:buFontTx/>
              <a:buNone/>
            </a:pPr>
            <a:r>
              <a:rPr lang="ru-RU" sz="2400" b="1" i="1" dirty="0" smtClean="0"/>
              <a:t>Дмитрий </a:t>
            </a:r>
            <a:r>
              <a:rPr lang="ru-RU" sz="2400" b="1" i="1" dirty="0" err="1" smtClean="0"/>
              <a:t>Шестакович</a:t>
            </a:r>
            <a:endParaRPr lang="ru-RU" sz="2400" b="1" i="1" dirty="0" smtClean="0"/>
          </a:p>
        </p:txBody>
      </p:sp>
      <p:pic>
        <p:nvPicPr>
          <p:cNvPr id="30724" name="Picture 4" descr="P2060269"/>
          <p:cNvPicPr>
            <a:picLocks noChangeAspect="1" noChangeArrowheads="1"/>
          </p:cNvPicPr>
          <p:nvPr/>
        </p:nvPicPr>
        <p:blipFill>
          <a:blip r:embed="rId3" cstate="print"/>
          <a:srcRect/>
          <a:stretch>
            <a:fillRect/>
          </a:stretch>
        </p:blipFill>
        <p:spPr bwMode="auto">
          <a:xfrm>
            <a:off x="5143504" y="1071546"/>
            <a:ext cx="3717925" cy="2787650"/>
          </a:xfrm>
          <a:prstGeom prst="rect">
            <a:avLst/>
          </a:prstGeom>
          <a:noFill/>
          <a:ln w="9525">
            <a:noFill/>
            <a:miter lim="800000"/>
            <a:headEnd/>
            <a:tailEnd/>
          </a:ln>
        </p:spPr>
      </p:pic>
      <p:pic>
        <p:nvPicPr>
          <p:cNvPr id="30725" name="Picture 5" descr="P3160059"/>
          <p:cNvPicPr>
            <a:picLocks noChangeAspect="1" noChangeArrowheads="1"/>
          </p:cNvPicPr>
          <p:nvPr/>
        </p:nvPicPr>
        <p:blipFill>
          <a:blip r:embed="rId4" cstate="print"/>
          <a:srcRect/>
          <a:stretch>
            <a:fillRect/>
          </a:stretch>
        </p:blipFill>
        <p:spPr bwMode="auto">
          <a:xfrm>
            <a:off x="285720" y="1000108"/>
            <a:ext cx="3816350" cy="2862262"/>
          </a:xfrm>
          <a:prstGeom prst="rect">
            <a:avLst/>
          </a:prstGeom>
          <a:noFill/>
          <a:ln w="9525">
            <a:noFill/>
            <a:miter lim="800000"/>
            <a:headEnd/>
            <a:tailEnd/>
          </a:ln>
        </p:spPr>
      </p:pic>
      <p:pic>
        <p:nvPicPr>
          <p:cNvPr id="30726" name="Picture 6" descr="P3130001"/>
          <p:cNvPicPr>
            <a:picLocks noChangeAspect="1" noChangeArrowheads="1"/>
          </p:cNvPicPr>
          <p:nvPr/>
        </p:nvPicPr>
        <p:blipFill>
          <a:blip r:embed="rId5" cstate="print"/>
          <a:srcRect/>
          <a:stretch>
            <a:fillRect/>
          </a:stretch>
        </p:blipFill>
        <p:spPr bwMode="auto">
          <a:xfrm>
            <a:off x="5143504" y="3071810"/>
            <a:ext cx="3716338" cy="2679700"/>
          </a:xfrm>
          <a:prstGeom prst="rect">
            <a:avLst/>
          </a:prstGeom>
          <a:noFill/>
          <a:ln w="9525">
            <a:noFill/>
            <a:miter lim="800000"/>
            <a:headEnd/>
            <a:tailEnd/>
          </a:ln>
        </p:spPr>
      </p:pic>
      <p:pic>
        <p:nvPicPr>
          <p:cNvPr id="51201" name="Рисунок 1"/>
          <p:cNvPicPr>
            <a:picLocks noChangeAspect="1" noChangeArrowheads="1"/>
          </p:cNvPicPr>
          <p:nvPr/>
        </p:nvPicPr>
        <p:blipFill>
          <a:blip r:embed="rId6" cstate="print"/>
          <a:srcRect/>
          <a:stretch>
            <a:fillRect/>
          </a:stretch>
        </p:blipFill>
        <p:spPr bwMode="auto">
          <a:xfrm>
            <a:off x="357158" y="3429000"/>
            <a:ext cx="3786214" cy="2324105"/>
          </a:xfrm>
          <a:prstGeom prst="rect">
            <a:avLst/>
          </a:prstGeom>
          <a:noFill/>
          <a:ln w="9525">
            <a:noFill/>
            <a:miter lim="800000"/>
            <a:headEnd/>
            <a:tailEnd/>
          </a:ln>
        </p:spPr>
      </p:pic>
      <p:pic>
        <p:nvPicPr>
          <p:cNvPr id="9" name="Рисунок 5" descr="C:\Users\Admin\Desktop\сайтт мой\ФОТО 3В\осенний букет 2011 (5).JPG"/>
          <p:cNvPicPr>
            <a:picLocks noChangeAspect="1" noChangeArrowheads="1"/>
          </p:cNvPicPr>
          <p:nvPr/>
        </p:nvPicPr>
        <p:blipFill>
          <a:blip r:embed="rId7" cstate="print"/>
          <a:srcRect/>
          <a:stretch>
            <a:fillRect/>
          </a:stretch>
        </p:blipFill>
        <p:spPr bwMode="auto">
          <a:xfrm>
            <a:off x="54655" y="928670"/>
            <a:ext cx="9089345" cy="4786346"/>
          </a:xfrm>
          <a:prstGeom prst="rect">
            <a:avLst/>
          </a:prstGeom>
          <a:noFill/>
          <a:ln w="9525">
            <a:noFill/>
            <a:miter lim="800000"/>
            <a:headEnd/>
            <a:tailEnd/>
          </a:ln>
        </p:spPr>
      </p:pic>
    </p:spTree>
  </p:cSld>
  <p:clrMapOvr>
    <a:masterClrMapping/>
  </p:clrMapOvr>
  <p:transition advClick="0" advTm="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additive="base">
                                        <p:cTn id="7" dur="2000" fill="hold"/>
                                        <p:tgtEl>
                                          <p:spTgt spid="30725"/>
                                        </p:tgtEl>
                                        <p:attrNameLst>
                                          <p:attrName>ppt_x</p:attrName>
                                        </p:attrNameLst>
                                      </p:cBhvr>
                                      <p:tavLst>
                                        <p:tav tm="0">
                                          <p:val>
                                            <p:strVal val="0-#ppt_w/2"/>
                                          </p:val>
                                        </p:tav>
                                        <p:tav tm="100000">
                                          <p:val>
                                            <p:strVal val="#ppt_x"/>
                                          </p:val>
                                        </p:tav>
                                      </p:tavLst>
                                    </p:anim>
                                    <p:anim calcmode="lin" valueType="num">
                                      <p:cBhvr additive="base">
                                        <p:cTn id="8" dur="2000" fill="hold"/>
                                        <p:tgtEl>
                                          <p:spTgt spid="30725"/>
                                        </p:tgtEl>
                                        <p:attrNameLst>
                                          <p:attrName>ppt_y</p:attrName>
                                        </p:attrNameLst>
                                      </p:cBhvr>
                                      <p:tavLst>
                                        <p:tav tm="0">
                                          <p:val>
                                            <p:strVal val="#ppt_y"/>
                                          </p:val>
                                        </p:tav>
                                        <p:tav tm="100000">
                                          <p:val>
                                            <p:strVal val="#ppt_y"/>
                                          </p:val>
                                        </p:tav>
                                      </p:tavLst>
                                    </p:anim>
                                  </p:childTnLst>
                                </p:cTn>
                              </p:par>
                              <p:par>
                                <p:cTn id="9" presetID="7" presetClass="entr" presetSubtype="2" fill="hold" nodeType="withEffect">
                                  <p:stCondLst>
                                    <p:cond delay="0"/>
                                  </p:stCondLst>
                                  <p:childTnLst>
                                    <p:set>
                                      <p:cBhvr>
                                        <p:cTn id="10" dur="1" fill="hold">
                                          <p:stCondLst>
                                            <p:cond delay="0"/>
                                          </p:stCondLst>
                                        </p:cTn>
                                        <p:tgtEl>
                                          <p:spTgt spid="30726"/>
                                        </p:tgtEl>
                                        <p:attrNameLst>
                                          <p:attrName>style.visibility</p:attrName>
                                        </p:attrNameLst>
                                      </p:cBhvr>
                                      <p:to>
                                        <p:strVal val="visible"/>
                                      </p:to>
                                    </p:set>
                                    <p:anim calcmode="lin" valueType="num">
                                      <p:cBhvr additive="base">
                                        <p:cTn id="11" dur="2000" fill="hold"/>
                                        <p:tgtEl>
                                          <p:spTgt spid="30726"/>
                                        </p:tgtEl>
                                        <p:attrNameLst>
                                          <p:attrName>ppt_x</p:attrName>
                                        </p:attrNameLst>
                                      </p:cBhvr>
                                      <p:tavLst>
                                        <p:tav tm="0">
                                          <p:val>
                                            <p:strVal val="1+#ppt_w/2"/>
                                          </p:val>
                                        </p:tav>
                                        <p:tav tm="100000">
                                          <p:val>
                                            <p:strVal val="#ppt_x"/>
                                          </p:val>
                                        </p:tav>
                                      </p:tavLst>
                                    </p:anim>
                                    <p:anim calcmode="lin" valueType="num">
                                      <p:cBhvr additive="base">
                                        <p:cTn id="12" dur="2000" fill="hold"/>
                                        <p:tgtEl>
                                          <p:spTgt spid="3072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7" presetClass="entr" presetSubtype="8" fill="hold" nodeType="afterEffect">
                                  <p:stCondLst>
                                    <p:cond delay="0"/>
                                  </p:stCondLst>
                                  <p:childTnLst>
                                    <p:set>
                                      <p:cBhvr>
                                        <p:cTn id="15" dur="1" fill="hold">
                                          <p:stCondLst>
                                            <p:cond delay="0"/>
                                          </p:stCondLst>
                                        </p:cTn>
                                        <p:tgtEl>
                                          <p:spTgt spid="51201"/>
                                        </p:tgtEl>
                                        <p:attrNameLst>
                                          <p:attrName>style.visibility</p:attrName>
                                        </p:attrNameLst>
                                      </p:cBhvr>
                                      <p:to>
                                        <p:strVal val="visible"/>
                                      </p:to>
                                    </p:set>
                                    <p:anim calcmode="lin" valueType="num">
                                      <p:cBhvr additive="base">
                                        <p:cTn id="16" dur="2000" fill="hold"/>
                                        <p:tgtEl>
                                          <p:spTgt spid="51201"/>
                                        </p:tgtEl>
                                        <p:attrNameLst>
                                          <p:attrName>ppt_x</p:attrName>
                                        </p:attrNameLst>
                                      </p:cBhvr>
                                      <p:tavLst>
                                        <p:tav tm="0">
                                          <p:val>
                                            <p:strVal val="0-#ppt_w/2"/>
                                          </p:val>
                                        </p:tav>
                                        <p:tav tm="100000">
                                          <p:val>
                                            <p:strVal val="#ppt_x"/>
                                          </p:val>
                                        </p:tav>
                                      </p:tavLst>
                                    </p:anim>
                                    <p:anim calcmode="lin" valueType="num">
                                      <p:cBhvr additive="base">
                                        <p:cTn id="17" dur="2000" fill="hold"/>
                                        <p:tgtEl>
                                          <p:spTgt spid="51201"/>
                                        </p:tgtEl>
                                        <p:attrNameLst>
                                          <p:attrName>ppt_y</p:attrName>
                                        </p:attrNameLst>
                                      </p:cBhvr>
                                      <p:tavLst>
                                        <p:tav tm="0">
                                          <p:val>
                                            <p:strVal val="#ppt_y"/>
                                          </p:val>
                                        </p:tav>
                                        <p:tav tm="100000">
                                          <p:val>
                                            <p:strVal val="#ppt_y"/>
                                          </p:val>
                                        </p:tav>
                                      </p:tavLst>
                                    </p:anim>
                                  </p:childTnLst>
                                </p:cTn>
                              </p:par>
                              <p:par>
                                <p:cTn id="18" presetID="7" presetClass="entr" presetSubtype="2" fill="hold" nodeType="withEffect">
                                  <p:stCondLst>
                                    <p:cond delay="0"/>
                                  </p:stCondLst>
                                  <p:childTnLst>
                                    <p:set>
                                      <p:cBhvr>
                                        <p:cTn id="19" dur="1" fill="hold">
                                          <p:stCondLst>
                                            <p:cond delay="0"/>
                                          </p:stCondLst>
                                        </p:cTn>
                                        <p:tgtEl>
                                          <p:spTgt spid="30724"/>
                                        </p:tgtEl>
                                        <p:attrNameLst>
                                          <p:attrName>style.visibility</p:attrName>
                                        </p:attrNameLst>
                                      </p:cBhvr>
                                      <p:to>
                                        <p:strVal val="visible"/>
                                      </p:to>
                                    </p:set>
                                    <p:anim calcmode="lin" valueType="num">
                                      <p:cBhvr additive="base">
                                        <p:cTn id="20" dur="2000" fill="hold"/>
                                        <p:tgtEl>
                                          <p:spTgt spid="30724"/>
                                        </p:tgtEl>
                                        <p:attrNameLst>
                                          <p:attrName>ppt_x</p:attrName>
                                        </p:attrNameLst>
                                      </p:cBhvr>
                                      <p:tavLst>
                                        <p:tav tm="0">
                                          <p:val>
                                            <p:strVal val="1+#ppt_w/2"/>
                                          </p:val>
                                        </p:tav>
                                        <p:tav tm="100000">
                                          <p:val>
                                            <p:strVal val="#ppt_x"/>
                                          </p:val>
                                        </p:tav>
                                      </p:tavLst>
                                    </p:anim>
                                    <p:anim calcmode="lin" valueType="num">
                                      <p:cBhvr additive="base">
                                        <p:cTn id="21" dur="2000" fill="hold"/>
                                        <p:tgtEl>
                                          <p:spTgt spid="30724"/>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5"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2000" fill="hold"/>
                                        <p:tgtEl>
                                          <p:spTgt spid="9"/>
                                        </p:tgtEl>
                                        <p:attrNameLst>
                                          <p:attrName>ppt_w</p:attrName>
                                        </p:attrNameLst>
                                      </p:cBhvr>
                                      <p:tavLst>
                                        <p:tav tm="0">
                                          <p:val>
                                            <p:fltVal val="0"/>
                                          </p:val>
                                        </p:tav>
                                        <p:tav tm="100000">
                                          <p:val>
                                            <p:strVal val="#ppt_w"/>
                                          </p:val>
                                        </p:tav>
                                      </p:tavLst>
                                    </p:anim>
                                    <p:anim calcmode="lin" valueType="num">
                                      <p:cBhvr>
                                        <p:cTn id="26" dur="2000" fill="hold"/>
                                        <p:tgtEl>
                                          <p:spTgt spid="9"/>
                                        </p:tgtEl>
                                        <p:attrNameLst>
                                          <p:attrName>ppt_h</p:attrName>
                                        </p:attrNameLst>
                                      </p:cBhvr>
                                      <p:tavLst>
                                        <p:tav tm="0">
                                          <p:val>
                                            <p:fltVal val="0"/>
                                          </p:val>
                                        </p:tav>
                                        <p:tav tm="100000">
                                          <p:val>
                                            <p:strVal val="#ppt_h"/>
                                          </p:val>
                                        </p:tav>
                                      </p:tavLst>
                                    </p:anim>
                                    <p:anim calcmode="lin" valueType="num">
                                      <p:cBhvr>
                                        <p:cTn id="27" dur="2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8" dur="2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71500" y="142875"/>
            <a:ext cx="8229600" cy="785813"/>
          </a:xfrm>
        </p:spPr>
        <p:txBody>
          <a:bodyPr>
            <a:normAutofit/>
          </a:bodyPr>
          <a:lstStyle/>
          <a:p>
            <a:pPr algn="ctr" eaLnBrk="1" fontAlgn="auto" hangingPunct="1">
              <a:spcAft>
                <a:spcPts val="0"/>
              </a:spcAft>
              <a:defRPr/>
            </a:pPr>
            <a:r>
              <a:rPr lang="ru-RU" b="1" dirty="0">
                <a:effectLst>
                  <a:outerShdw blurRad="38100" dist="38100" dir="2700000" algn="tl">
                    <a:srgbClr val="000000">
                      <a:alpha val="43137"/>
                    </a:srgbClr>
                  </a:outerShdw>
                </a:effectLst>
              </a:rPr>
              <a:t>Трудовое</a:t>
            </a:r>
            <a:r>
              <a:rPr lang="ru-RU" dirty="0"/>
              <a:t> </a:t>
            </a:r>
            <a:r>
              <a:rPr lang="ru-RU" b="1" dirty="0">
                <a:effectLst>
                  <a:outerShdw blurRad="38100" dist="38100" dir="2700000" algn="tl">
                    <a:srgbClr val="000000">
                      <a:alpha val="43137"/>
                    </a:srgbClr>
                  </a:outerShdw>
                </a:effectLst>
              </a:rPr>
              <a:t>воспитание</a:t>
            </a:r>
          </a:p>
        </p:txBody>
      </p:sp>
      <p:sp>
        <p:nvSpPr>
          <p:cNvPr id="31747" name="Rectangle 3"/>
          <p:cNvSpPr>
            <a:spLocks noGrp="1" noChangeArrowheads="1"/>
          </p:cNvSpPr>
          <p:nvPr>
            <p:ph idx="1"/>
          </p:nvPr>
        </p:nvSpPr>
        <p:spPr>
          <a:xfrm>
            <a:off x="900113" y="5589588"/>
            <a:ext cx="7704137" cy="892175"/>
          </a:xfrm>
        </p:spPr>
        <p:txBody>
          <a:bodyPr/>
          <a:lstStyle/>
          <a:p>
            <a:pPr eaLnBrk="1" hangingPunct="1">
              <a:lnSpc>
                <a:spcPct val="80000"/>
              </a:lnSpc>
              <a:buFontTx/>
              <a:buNone/>
            </a:pPr>
            <a:r>
              <a:rPr lang="ru-RU" sz="2000" smtClean="0"/>
              <a:t>    Труд избавляет человека от трех главных зол: скуки, порока и нужды.</a:t>
            </a:r>
          </a:p>
          <a:p>
            <a:pPr algn="r" eaLnBrk="1" hangingPunct="1">
              <a:lnSpc>
                <a:spcPct val="80000"/>
              </a:lnSpc>
              <a:buFontTx/>
              <a:buNone/>
            </a:pPr>
            <a:r>
              <a:rPr lang="ru-RU" sz="2000" i="1" smtClean="0"/>
              <a:t>Вольтер </a:t>
            </a:r>
          </a:p>
        </p:txBody>
      </p:sp>
      <p:pic>
        <p:nvPicPr>
          <p:cNvPr id="31748" name="Picture 4" descr="P1010127"/>
          <p:cNvPicPr>
            <a:picLocks noChangeAspect="1" noChangeArrowheads="1"/>
          </p:cNvPicPr>
          <p:nvPr/>
        </p:nvPicPr>
        <p:blipFill>
          <a:blip r:embed="rId3" cstate="print"/>
          <a:srcRect/>
          <a:stretch>
            <a:fillRect/>
          </a:stretch>
        </p:blipFill>
        <p:spPr bwMode="auto">
          <a:xfrm>
            <a:off x="642910" y="928670"/>
            <a:ext cx="3527425" cy="2646362"/>
          </a:xfrm>
          <a:prstGeom prst="rect">
            <a:avLst/>
          </a:prstGeom>
          <a:noFill/>
          <a:ln w="9525">
            <a:noFill/>
            <a:miter lim="800000"/>
            <a:headEnd/>
            <a:tailEnd/>
          </a:ln>
        </p:spPr>
      </p:pic>
      <p:pic>
        <p:nvPicPr>
          <p:cNvPr id="31749" name="Picture 5" descr="P1010129"/>
          <p:cNvPicPr>
            <a:picLocks noChangeAspect="1" noChangeArrowheads="1"/>
          </p:cNvPicPr>
          <p:nvPr/>
        </p:nvPicPr>
        <p:blipFill>
          <a:blip r:embed="rId4" cstate="print"/>
          <a:srcRect/>
          <a:stretch>
            <a:fillRect/>
          </a:stretch>
        </p:blipFill>
        <p:spPr bwMode="auto">
          <a:xfrm>
            <a:off x="4929190" y="928670"/>
            <a:ext cx="3546475" cy="2660650"/>
          </a:xfrm>
          <a:prstGeom prst="rect">
            <a:avLst/>
          </a:prstGeom>
          <a:noFill/>
          <a:ln w="9525">
            <a:noFill/>
            <a:miter lim="800000"/>
            <a:headEnd/>
            <a:tailEnd/>
          </a:ln>
        </p:spPr>
      </p:pic>
      <p:pic>
        <p:nvPicPr>
          <p:cNvPr id="31750" name="Picture 6" descr="P1010137"/>
          <p:cNvPicPr>
            <a:picLocks noChangeAspect="1" noChangeArrowheads="1"/>
          </p:cNvPicPr>
          <p:nvPr/>
        </p:nvPicPr>
        <p:blipFill>
          <a:blip r:embed="rId5" cstate="print"/>
          <a:srcRect/>
          <a:stretch>
            <a:fillRect/>
          </a:stretch>
        </p:blipFill>
        <p:spPr bwMode="auto">
          <a:xfrm>
            <a:off x="2857488" y="2714620"/>
            <a:ext cx="3600450" cy="2700337"/>
          </a:xfrm>
          <a:prstGeom prst="rect">
            <a:avLst/>
          </a:prstGeom>
          <a:noFill/>
          <a:ln w="9525">
            <a:noFill/>
            <a:miter lim="800000"/>
            <a:headEnd/>
            <a:tailEnd/>
          </a:ln>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additive="base">
                                        <p:cTn id="7" dur="2000" fill="hold"/>
                                        <p:tgtEl>
                                          <p:spTgt spid="31748"/>
                                        </p:tgtEl>
                                        <p:attrNameLst>
                                          <p:attrName>ppt_x</p:attrName>
                                        </p:attrNameLst>
                                      </p:cBhvr>
                                      <p:tavLst>
                                        <p:tav tm="0">
                                          <p:val>
                                            <p:strVal val="0-#ppt_w/2"/>
                                          </p:val>
                                        </p:tav>
                                        <p:tav tm="100000">
                                          <p:val>
                                            <p:strVal val="#ppt_x"/>
                                          </p:val>
                                        </p:tav>
                                      </p:tavLst>
                                    </p:anim>
                                    <p:anim calcmode="lin" valueType="num">
                                      <p:cBhvr additive="base">
                                        <p:cTn id="8" dur="2000" fill="hold"/>
                                        <p:tgtEl>
                                          <p:spTgt spid="3174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7" presetClass="entr" presetSubtype="2" fill="hold" nodeType="afterEffect">
                                  <p:stCondLst>
                                    <p:cond delay="0"/>
                                  </p:stCondLst>
                                  <p:childTnLst>
                                    <p:set>
                                      <p:cBhvr>
                                        <p:cTn id="11" dur="1" fill="hold">
                                          <p:stCondLst>
                                            <p:cond delay="0"/>
                                          </p:stCondLst>
                                        </p:cTn>
                                        <p:tgtEl>
                                          <p:spTgt spid="31749"/>
                                        </p:tgtEl>
                                        <p:attrNameLst>
                                          <p:attrName>style.visibility</p:attrName>
                                        </p:attrNameLst>
                                      </p:cBhvr>
                                      <p:to>
                                        <p:strVal val="visible"/>
                                      </p:to>
                                    </p:set>
                                    <p:anim calcmode="lin" valueType="num">
                                      <p:cBhvr additive="base">
                                        <p:cTn id="12" dur="2000" fill="hold"/>
                                        <p:tgtEl>
                                          <p:spTgt spid="31749"/>
                                        </p:tgtEl>
                                        <p:attrNameLst>
                                          <p:attrName>ppt_x</p:attrName>
                                        </p:attrNameLst>
                                      </p:cBhvr>
                                      <p:tavLst>
                                        <p:tav tm="0">
                                          <p:val>
                                            <p:strVal val="1+#ppt_w/2"/>
                                          </p:val>
                                        </p:tav>
                                        <p:tav tm="100000">
                                          <p:val>
                                            <p:strVal val="#ppt_x"/>
                                          </p:val>
                                        </p:tav>
                                      </p:tavLst>
                                    </p:anim>
                                    <p:anim calcmode="lin" valueType="num">
                                      <p:cBhvr additive="base">
                                        <p:cTn id="13" dur="2000" fill="hold"/>
                                        <p:tgtEl>
                                          <p:spTgt spid="31749"/>
                                        </p:tgtEl>
                                        <p:attrNameLst>
                                          <p:attrName>ppt_y</p:attrName>
                                        </p:attrNameLst>
                                      </p:cBhvr>
                                      <p:tavLst>
                                        <p:tav tm="0">
                                          <p:val>
                                            <p:strVal val="#ppt_y"/>
                                          </p:val>
                                        </p:tav>
                                        <p:tav tm="100000">
                                          <p:val>
                                            <p:strVal val="#ppt_y"/>
                                          </p:val>
                                        </p:tav>
                                      </p:tavLst>
                                    </p:anim>
                                  </p:childTnLst>
                                </p:cTn>
                              </p:par>
                              <p:par>
                                <p:cTn id="14" presetID="7" presetClass="entr" presetSubtype="1" fill="hold" nodeType="withEffect">
                                  <p:stCondLst>
                                    <p:cond delay="0"/>
                                  </p:stCondLst>
                                  <p:childTnLst>
                                    <p:set>
                                      <p:cBhvr>
                                        <p:cTn id="15" dur="1" fill="hold">
                                          <p:stCondLst>
                                            <p:cond delay="0"/>
                                          </p:stCondLst>
                                        </p:cTn>
                                        <p:tgtEl>
                                          <p:spTgt spid="31750"/>
                                        </p:tgtEl>
                                        <p:attrNameLst>
                                          <p:attrName>style.visibility</p:attrName>
                                        </p:attrNameLst>
                                      </p:cBhvr>
                                      <p:to>
                                        <p:strVal val="visible"/>
                                      </p:to>
                                    </p:set>
                                    <p:anim calcmode="lin" valueType="num">
                                      <p:cBhvr additive="base">
                                        <p:cTn id="16" dur="2000" fill="hold"/>
                                        <p:tgtEl>
                                          <p:spTgt spid="31750"/>
                                        </p:tgtEl>
                                        <p:attrNameLst>
                                          <p:attrName>ppt_x</p:attrName>
                                        </p:attrNameLst>
                                      </p:cBhvr>
                                      <p:tavLst>
                                        <p:tav tm="0">
                                          <p:val>
                                            <p:strVal val="#ppt_x"/>
                                          </p:val>
                                        </p:tav>
                                        <p:tav tm="100000">
                                          <p:val>
                                            <p:strVal val="#ppt_x"/>
                                          </p:val>
                                        </p:tav>
                                      </p:tavLst>
                                    </p:anim>
                                    <p:anim calcmode="lin" valueType="num">
                                      <p:cBhvr additive="base">
                                        <p:cTn id="17" dur="2000" fill="hold"/>
                                        <p:tgtEl>
                                          <p:spTgt spid="317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71500" y="214313"/>
            <a:ext cx="8229600" cy="1000125"/>
          </a:xfrm>
        </p:spPr>
        <p:txBody>
          <a:bodyPr>
            <a:normAutofit fontScale="90000"/>
          </a:bodyPr>
          <a:lstStyle/>
          <a:p>
            <a:pPr algn="ctr" eaLnBrk="1" fontAlgn="auto" hangingPunct="1">
              <a:spcAft>
                <a:spcPts val="0"/>
              </a:spcAft>
              <a:defRPr/>
            </a:pPr>
            <a:r>
              <a:rPr lang="ru-RU" sz="4000" b="1" dirty="0">
                <a:effectLst>
                  <a:outerShdw blurRad="38100" dist="38100" dir="2700000" algn="tl">
                    <a:srgbClr val="000000">
                      <a:alpha val="43137"/>
                    </a:srgbClr>
                  </a:outerShdw>
                </a:effectLst>
              </a:rPr>
              <a:t>Физкультурно-оздоровительное воспитание</a:t>
            </a:r>
          </a:p>
        </p:txBody>
      </p:sp>
      <p:sp>
        <p:nvSpPr>
          <p:cNvPr id="27651" name="Rectangle 3"/>
          <p:cNvSpPr>
            <a:spLocks noGrp="1" noChangeArrowheads="1"/>
          </p:cNvSpPr>
          <p:nvPr>
            <p:ph idx="1"/>
          </p:nvPr>
        </p:nvSpPr>
        <p:spPr>
          <a:xfrm>
            <a:off x="539750" y="5373688"/>
            <a:ext cx="8291513" cy="1257300"/>
          </a:xfrm>
        </p:spPr>
        <p:txBody>
          <a:bodyPr>
            <a:normAutofit fontScale="92500"/>
          </a:bodyPr>
          <a:lstStyle/>
          <a:p>
            <a:pPr eaLnBrk="1" hangingPunct="1">
              <a:lnSpc>
                <a:spcPct val="80000"/>
              </a:lnSpc>
              <a:buFontTx/>
              <a:buNone/>
            </a:pPr>
            <a:r>
              <a:rPr lang="ru-RU" sz="2800" dirty="0" smtClean="0"/>
              <a:t>   </a:t>
            </a:r>
            <a:r>
              <a:rPr lang="ru-RU" sz="2800" b="1" dirty="0" smtClean="0"/>
              <a:t>Развитие телесной силы и жизнерадостности во многом зависти от веселых, живых игр. </a:t>
            </a:r>
          </a:p>
          <a:p>
            <a:pPr algn="r" eaLnBrk="1" hangingPunct="1">
              <a:lnSpc>
                <a:spcPct val="80000"/>
              </a:lnSpc>
              <a:buFontTx/>
              <a:buNone/>
            </a:pPr>
            <a:r>
              <a:rPr lang="ru-RU" sz="2800" b="1" i="1" dirty="0" smtClean="0"/>
              <a:t>Платон</a:t>
            </a:r>
          </a:p>
        </p:txBody>
      </p:sp>
      <p:pic>
        <p:nvPicPr>
          <p:cNvPr id="27652" name="Picture 5" descr="P2040236"/>
          <p:cNvPicPr>
            <a:picLocks noChangeAspect="1" noChangeArrowheads="1"/>
          </p:cNvPicPr>
          <p:nvPr/>
        </p:nvPicPr>
        <p:blipFill>
          <a:blip r:embed="rId3" cstate="print"/>
          <a:srcRect/>
          <a:stretch>
            <a:fillRect/>
          </a:stretch>
        </p:blipFill>
        <p:spPr bwMode="auto">
          <a:xfrm>
            <a:off x="827088" y="1412875"/>
            <a:ext cx="3455987" cy="2592388"/>
          </a:xfrm>
          <a:prstGeom prst="rect">
            <a:avLst/>
          </a:prstGeom>
          <a:noFill/>
          <a:ln w="9525">
            <a:noFill/>
            <a:miter lim="800000"/>
            <a:headEnd/>
            <a:tailEnd/>
          </a:ln>
        </p:spPr>
      </p:pic>
      <p:pic>
        <p:nvPicPr>
          <p:cNvPr id="27653" name="Picture 7" descr="P9090078"/>
          <p:cNvPicPr>
            <a:picLocks noChangeAspect="1" noChangeArrowheads="1"/>
          </p:cNvPicPr>
          <p:nvPr/>
        </p:nvPicPr>
        <p:blipFill>
          <a:blip r:embed="rId4" cstate="print"/>
          <a:srcRect/>
          <a:stretch>
            <a:fillRect/>
          </a:stretch>
        </p:blipFill>
        <p:spPr bwMode="auto">
          <a:xfrm>
            <a:off x="5148263" y="1412875"/>
            <a:ext cx="3619500" cy="2714625"/>
          </a:xfrm>
          <a:prstGeom prst="rect">
            <a:avLst/>
          </a:prstGeom>
          <a:noFill/>
          <a:ln w="9525">
            <a:noFill/>
            <a:miter lim="800000"/>
            <a:headEnd/>
            <a:tailEnd/>
          </a:ln>
        </p:spPr>
      </p:pic>
      <p:pic>
        <p:nvPicPr>
          <p:cNvPr id="27654" name="Picture 8" descr="P9170094"/>
          <p:cNvPicPr>
            <a:picLocks noChangeAspect="1" noChangeArrowheads="1"/>
          </p:cNvPicPr>
          <p:nvPr/>
        </p:nvPicPr>
        <p:blipFill>
          <a:blip r:embed="rId5" cstate="print"/>
          <a:srcRect/>
          <a:stretch>
            <a:fillRect/>
          </a:stretch>
        </p:blipFill>
        <p:spPr bwMode="auto">
          <a:xfrm>
            <a:off x="3059113" y="2636838"/>
            <a:ext cx="3529012" cy="2646362"/>
          </a:xfrm>
          <a:prstGeom prst="rect">
            <a:avLst/>
          </a:prstGeom>
          <a:noFill/>
          <a:ln w="9525">
            <a:noFill/>
            <a:miter lim="800000"/>
            <a:headEnd/>
            <a:tailEnd/>
          </a:ln>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strips(downRight)">
                                      <p:cBhvr>
                                        <p:cTn id="7" dur="2000"/>
                                        <p:tgtEl>
                                          <p:spTgt spid="27652"/>
                                        </p:tgtEl>
                                      </p:cBhvr>
                                    </p:animEffect>
                                  </p:childTnLst>
                                </p:cTn>
                              </p:par>
                            </p:childTnLst>
                          </p:cTn>
                        </p:par>
                        <p:par>
                          <p:cTn id="8" fill="hold">
                            <p:stCondLst>
                              <p:cond delay="2000"/>
                            </p:stCondLst>
                            <p:childTnLst>
                              <p:par>
                                <p:cTn id="9" presetID="18" presetClass="entr" presetSubtype="12" fill="hold" nodeType="afterEffect">
                                  <p:stCondLst>
                                    <p:cond delay="0"/>
                                  </p:stCondLst>
                                  <p:childTnLst>
                                    <p:set>
                                      <p:cBhvr>
                                        <p:cTn id="10" dur="1" fill="hold">
                                          <p:stCondLst>
                                            <p:cond delay="0"/>
                                          </p:stCondLst>
                                        </p:cTn>
                                        <p:tgtEl>
                                          <p:spTgt spid="27653"/>
                                        </p:tgtEl>
                                        <p:attrNameLst>
                                          <p:attrName>style.visibility</p:attrName>
                                        </p:attrNameLst>
                                      </p:cBhvr>
                                      <p:to>
                                        <p:strVal val="visible"/>
                                      </p:to>
                                    </p:set>
                                    <p:animEffect transition="in" filter="strips(downLeft)">
                                      <p:cBhvr>
                                        <p:cTn id="11" dur="2000"/>
                                        <p:tgtEl>
                                          <p:spTgt spid="27653"/>
                                        </p:tgtEl>
                                      </p:cBhvr>
                                    </p:animEffect>
                                  </p:childTnLst>
                                </p:cTn>
                              </p:par>
                              <p:par>
                                <p:cTn id="12" presetID="7" presetClass="entr" presetSubtype="2" fill="hold" nodeType="withEffect">
                                  <p:stCondLst>
                                    <p:cond delay="0"/>
                                  </p:stCondLst>
                                  <p:childTnLst>
                                    <p:set>
                                      <p:cBhvr>
                                        <p:cTn id="13" dur="1" fill="hold">
                                          <p:stCondLst>
                                            <p:cond delay="0"/>
                                          </p:stCondLst>
                                        </p:cTn>
                                        <p:tgtEl>
                                          <p:spTgt spid="27654"/>
                                        </p:tgtEl>
                                        <p:attrNameLst>
                                          <p:attrName>style.visibility</p:attrName>
                                        </p:attrNameLst>
                                      </p:cBhvr>
                                      <p:to>
                                        <p:strVal val="visible"/>
                                      </p:to>
                                    </p:set>
                                    <p:anim calcmode="lin" valueType="num">
                                      <p:cBhvr additive="base">
                                        <p:cTn id="14" dur="2000" fill="hold"/>
                                        <p:tgtEl>
                                          <p:spTgt spid="27654"/>
                                        </p:tgtEl>
                                        <p:attrNameLst>
                                          <p:attrName>ppt_x</p:attrName>
                                        </p:attrNameLst>
                                      </p:cBhvr>
                                      <p:tavLst>
                                        <p:tav tm="0">
                                          <p:val>
                                            <p:strVal val="1+#ppt_w/2"/>
                                          </p:val>
                                        </p:tav>
                                        <p:tav tm="100000">
                                          <p:val>
                                            <p:strVal val="#ppt_x"/>
                                          </p:val>
                                        </p:tav>
                                      </p:tavLst>
                                    </p:anim>
                                    <p:anim calcmode="lin" valueType="num">
                                      <p:cBhvr additive="base">
                                        <p:cTn id="15" dur="2000" fill="hold"/>
                                        <p:tgtEl>
                                          <p:spTgt spid="276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00063" y="214313"/>
            <a:ext cx="8215312" cy="928687"/>
          </a:xfrm>
        </p:spPr>
        <p:txBody>
          <a:bodyPr>
            <a:normAutofit fontScale="90000"/>
          </a:bodyPr>
          <a:lstStyle/>
          <a:p>
            <a:pPr algn="ctr" eaLnBrk="1" fontAlgn="auto" hangingPunct="1">
              <a:spcAft>
                <a:spcPts val="0"/>
              </a:spcAft>
              <a:defRPr/>
            </a:pPr>
            <a:r>
              <a:rPr lang="ru-RU" sz="4000" b="1" dirty="0">
                <a:effectLst>
                  <a:outerShdw blurRad="38100" dist="38100" dir="2700000" algn="tl">
                    <a:srgbClr val="000000">
                      <a:alpha val="43137"/>
                    </a:srgbClr>
                  </a:outerShdw>
                </a:effectLst>
              </a:rPr>
              <a:t>Интерес к учебе – лестница «успеха»</a:t>
            </a:r>
          </a:p>
        </p:txBody>
      </p:sp>
      <p:sp>
        <p:nvSpPr>
          <p:cNvPr id="25603" name="Rectangle 3"/>
          <p:cNvSpPr>
            <a:spLocks noGrp="1" noChangeArrowheads="1"/>
          </p:cNvSpPr>
          <p:nvPr>
            <p:ph idx="1"/>
          </p:nvPr>
        </p:nvSpPr>
        <p:spPr>
          <a:xfrm>
            <a:off x="468313" y="5516563"/>
            <a:ext cx="8147050" cy="825500"/>
          </a:xfrm>
        </p:spPr>
        <p:txBody>
          <a:bodyPr/>
          <a:lstStyle/>
          <a:p>
            <a:pPr eaLnBrk="1" hangingPunct="1">
              <a:lnSpc>
                <a:spcPct val="90000"/>
              </a:lnSpc>
              <a:buFontTx/>
              <a:buNone/>
            </a:pPr>
            <a:r>
              <a:rPr lang="ru-RU" sz="2400" b="1" dirty="0" smtClean="0"/>
              <a:t>Корень учения горек, да плод его сладок</a:t>
            </a:r>
          </a:p>
          <a:p>
            <a:pPr algn="r" eaLnBrk="1" hangingPunct="1">
              <a:lnSpc>
                <a:spcPct val="90000"/>
              </a:lnSpc>
              <a:buFontTx/>
              <a:buNone/>
            </a:pPr>
            <a:r>
              <a:rPr lang="ru-RU" sz="2400" b="1" i="1" dirty="0" smtClean="0"/>
              <a:t>Народная</a:t>
            </a:r>
            <a:r>
              <a:rPr lang="ru-RU" sz="2400" b="1" dirty="0" smtClean="0"/>
              <a:t> </a:t>
            </a:r>
            <a:r>
              <a:rPr lang="ru-RU" sz="2400" b="1" i="1" dirty="0" smtClean="0"/>
              <a:t>поговорка</a:t>
            </a:r>
          </a:p>
        </p:txBody>
      </p:sp>
      <p:pic>
        <p:nvPicPr>
          <p:cNvPr id="25604" name="Picture 4" descr="P2190019"/>
          <p:cNvPicPr>
            <a:picLocks noChangeAspect="1" noChangeArrowheads="1"/>
          </p:cNvPicPr>
          <p:nvPr/>
        </p:nvPicPr>
        <p:blipFill>
          <a:blip r:embed="rId3" cstate="print"/>
          <a:srcRect/>
          <a:stretch>
            <a:fillRect/>
          </a:stretch>
        </p:blipFill>
        <p:spPr bwMode="auto">
          <a:xfrm>
            <a:off x="5076825" y="1484313"/>
            <a:ext cx="3617913" cy="2713037"/>
          </a:xfrm>
          <a:prstGeom prst="rect">
            <a:avLst/>
          </a:prstGeom>
          <a:noFill/>
          <a:ln w="9525">
            <a:noFill/>
            <a:miter lim="800000"/>
            <a:headEnd/>
            <a:tailEnd/>
          </a:ln>
        </p:spPr>
      </p:pic>
      <p:pic>
        <p:nvPicPr>
          <p:cNvPr id="25605" name="Picture 5" descr="P2190009"/>
          <p:cNvPicPr>
            <a:picLocks noChangeAspect="1" noChangeArrowheads="1"/>
          </p:cNvPicPr>
          <p:nvPr/>
        </p:nvPicPr>
        <p:blipFill>
          <a:blip r:embed="rId4" cstate="print"/>
          <a:srcRect/>
          <a:stretch>
            <a:fillRect/>
          </a:stretch>
        </p:blipFill>
        <p:spPr bwMode="auto">
          <a:xfrm>
            <a:off x="539750" y="1484313"/>
            <a:ext cx="3600450" cy="2701925"/>
          </a:xfrm>
          <a:prstGeom prst="rect">
            <a:avLst/>
          </a:prstGeom>
          <a:noFill/>
          <a:ln w="9525">
            <a:noFill/>
            <a:miter lim="800000"/>
            <a:headEnd/>
            <a:tailEnd/>
          </a:ln>
        </p:spPr>
      </p:pic>
      <p:pic>
        <p:nvPicPr>
          <p:cNvPr id="25606" name="Picture 6" descr="P3130020"/>
          <p:cNvPicPr>
            <a:picLocks noChangeAspect="1" noChangeArrowheads="1"/>
          </p:cNvPicPr>
          <p:nvPr/>
        </p:nvPicPr>
        <p:blipFill>
          <a:blip r:embed="rId5" cstate="print"/>
          <a:srcRect/>
          <a:stretch>
            <a:fillRect/>
          </a:stretch>
        </p:blipFill>
        <p:spPr bwMode="auto">
          <a:xfrm>
            <a:off x="3059113" y="2924175"/>
            <a:ext cx="3455987" cy="2592388"/>
          </a:xfrm>
          <a:prstGeom prst="rect">
            <a:avLst/>
          </a:prstGeom>
          <a:noFill/>
          <a:ln w="9525">
            <a:noFill/>
            <a:miter lim="800000"/>
            <a:headEnd/>
            <a:tailEnd/>
          </a:ln>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25605"/>
                                        </p:tgtEl>
                                        <p:attrNameLst>
                                          <p:attrName>style.visibility</p:attrName>
                                        </p:attrNameLst>
                                      </p:cBhvr>
                                      <p:to>
                                        <p:strVal val="visible"/>
                                      </p:to>
                                    </p:set>
                                    <p:anim calcmode="lin" valueType="num">
                                      <p:cBhvr additive="base">
                                        <p:cTn id="7" dur="2000" fill="hold"/>
                                        <p:tgtEl>
                                          <p:spTgt spid="25605"/>
                                        </p:tgtEl>
                                        <p:attrNameLst>
                                          <p:attrName>ppt_x</p:attrName>
                                        </p:attrNameLst>
                                      </p:cBhvr>
                                      <p:tavLst>
                                        <p:tav tm="0">
                                          <p:val>
                                            <p:strVal val="0-#ppt_w/2"/>
                                          </p:val>
                                        </p:tav>
                                        <p:tav tm="100000">
                                          <p:val>
                                            <p:strVal val="#ppt_x"/>
                                          </p:val>
                                        </p:tav>
                                      </p:tavLst>
                                    </p:anim>
                                    <p:anim calcmode="lin" valueType="num">
                                      <p:cBhvr additive="base">
                                        <p:cTn id="8" dur="2000" fill="hold"/>
                                        <p:tgtEl>
                                          <p:spTgt spid="25605"/>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7" presetClass="entr" presetSubtype="2" fill="hold" nodeType="afterEffect">
                                  <p:stCondLst>
                                    <p:cond delay="0"/>
                                  </p:stCondLst>
                                  <p:childTnLst>
                                    <p:set>
                                      <p:cBhvr>
                                        <p:cTn id="11" dur="1" fill="hold">
                                          <p:stCondLst>
                                            <p:cond delay="0"/>
                                          </p:stCondLst>
                                        </p:cTn>
                                        <p:tgtEl>
                                          <p:spTgt spid="25604"/>
                                        </p:tgtEl>
                                        <p:attrNameLst>
                                          <p:attrName>style.visibility</p:attrName>
                                        </p:attrNameLst>
                                      </p:cBhvr>
                                      <p:to>
                                        <p:strVal val="visible"/>
                                      </p:to>
                                    </p:set>
                                    <p:anim calcmode="lin" valueType="num">
                                      <p:cBhvr additive="base">
                                        <p:cTn id="12" dur="2000" fill="hold"/>
                                        <p:tgtEl>
                                          <p:spTgt spid="25604"/>
                                        </p:tgtEl>
                                        <p:attrNameLst>
                                          <p:attrName>ppt_x</p:attrName>
                                        </p:attrNameLst>
                                      </p:cBhvr>
                                      <p:tavLst>
                                        <p:tav tm="0">
                                          <p:val>
                                            <p:strVal val="1+#ppt_w/2"/>
                                          </p:val>
                                        </p:tav>
                                        <p:tav tm="100000">
                                          <p:val>
                                            <p:strVal val="#ppt_x"/>
                                          </p:val>
                                        </p:tav>
                                      </p:tavLst>
                                    </p:anim>
                                    <p:anim calcmode="lin" valueType="num">
                                      <p:cBhvr additive="base">
                                        <p:cTn id="13" dur="2000" fill="hold"/>
                                        <p:tgtEl>
                                          <p:spTgt spid="25604"/>
                                        </p:tgtEl>
                                        <p:attrNameLst>
                                          <p:attrName>ppt_y</p:attrName>
                                        </p:attrNameLst>
                                      </p:cBhvr>
                                      <p:tavLst>
                                        <p:tav tm="0">
                                          <p:val>
                                            <p:strVal val="#ppt_y"/>
                                          </p:val>
                                        </p:tav>
                                        <p:tav tm="100000">
                                          <p:val>
                                            <p:strVal val="#ppt_y"/>
                                          </p:val>
                                        </p:tav>
                                      </p:tavLst>
                                    </p:anim>
                                  </p:childTnLst>
                                </p:cTn>
                              </p:par>
                              <p:par>
                                <p:cTn id="14" presetID="7" presetClass="entr" presetSubtype="1" fill="hold" nodeType="withEffect">
                                  <p:stCondLst>
                                    <p:cond delay="0"/>
                                  </p:stCondLst>
                                  <p:childTnLst>
                                    <p:set>
                                      <p:cBhvr>
                                        <p:cTn id="15" dur="1" fill="hold">
                                          <p:stCondLst>
                                            <p:cond delay="0"/>
                                          </p:stCondLst>
                                        </p:cTn>
                                        <p:tgtEl>
                                          <p:spTgt spid="25606"/>
                                        </p:tgtEl>
                                        <p:attrNameLst>
                                          <p:attrName>style.visibility</p:attrName>
                                        </p:attrNameLst>
                                      </p:cBhvr>
                                      <p:to>
                                        <p:strVal val="visible"/>
                                      </p:to>
                                    </p:set>
                                    <p:anim calcmode="lin" valueType="num">
                                      <p:cBhvr additive="base">
                                        <p:cTn id="16" dur="2000" fill="hold"/>
                                        <p:tgtEl>
                                          <p:spTgt spid="25606"/>
                                        </p:tgtEl>
                                        <p:attrNameLst>
                                          <p:attrName>ppt_x</p:attrName>
                                        </p:attrNameLst>
                                      </p:cBhvr>
                                      <p:tavLst>
                                        <p:tav tm="0">
                                          <p:val>
                                            <p:strVal val="#ppt_x"/>
                                          </p:val>
                                        </p:tav>
                                        <p:tav tm="100000">
                                          <p:val>
                                            <p:strVal val="#ppt_x"/>
                                          </p:val>
                                        </p:tav>
                                      </p:tavLst>
                                    </p:anim>
                                    <p:anim calcmode="lin" valueType="num">
                                      <p:cBhvr additive="base">
                                        <p:cTn id="17" dur="2000" fill="hold"/>
                                        <p:tgtEl>
                                          <p:spTgt spid="2560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5"/>
          <p:cNvSpPr>
            <a:spLocks noGrp="1" noChangeArrowheads="1"/>
          </p:cNvSpPr>
          <p:nvPr>
            <p:ph type="title" idx="4294967295"/>
          </p:nvPr>
        </p:nvSpPr>
        <p:spPr>
          <a:xfrm>
            <a:off x="838200" y="357188"/>
            <a:ext cx="8305800" cy="1143000"/>
          </a:xfrm>
        </p:spPr>
        <p:txBody>
          <a:bodyPr lIns="0" rIns="0" bIns="0" anchor="b">
            <a:normAutofit fontScale="90000"/>
            <a:scene3d>
              <a:camera prst="orthographicFront"/>
              <a:lightRig rig="freezing" dir="t">
                <a:rot lat="0" lon="0" rev="5640000"/>
              </a:lightRig>
            </a:scene3d>
            <a:sp3d prstMaterial="flat">
              <a:contourClr>
                <a:schemeClr val="tx2"/>
              </a:contourClr>
            </a:sp3d>
          </a:bodyPr>
          <a:lstStyle/>
          <a:p>
            <a:pPr eaLnBrk="1" hangingPunct="1">
              <a:defRPr/>
            </a:pPr>
            <a:r>
              <a:rPr lang="ru-RU" sz="4000" b="1" kern="1200" dirty="0"/>
              <a:t>В школе работают кружки для всех учащихся:</a:t>
            </a:r>
          </a:p>
        </p:txBody>
      </p:sp>
      <p:sp>
        <p:nvSpPr>
          <p:cNvPr id="363523" name="Rectangle 3"/>
          <p:cNvSpPr>
            <a:spLocks noGrp="1" noChangeArrowheads="1"/>
          </p:cNvSpPr>
          <p:nvPr>
            <p:ph type="body" idx="4294967295"/>
          </p:nvPr>
        </p:nvSpPr>
        <p:spPr>
          <a:xfrm>
            <a:off x="4286248" y="1643051"/>
            <a:ext cx="4429156" cy="3956062"/>
          </a:xfrm>
        </p:spPr>
        <p:txBody>
          <a:bodyPr>
            <a:normAutofit fontScale="85000" lnSpcReduction="20000"/>
          </a:bodyPr>
          <a:lstStyle/>
          <a:p>
            <a:pPr marL="447675" indent="-382588" eaLnBrk="1" hangingPunct="1">
              <a:lnSpc>
                <a:spcPct val="80000"/>
              </a:lnSpc>
              <a:defRPr/>
            </a:pPr>
            <a:r>
              <a:rPr lang="ru-RU" sz="2400" dirty="0"/>
              <a:t>1</a:t>
            </a:r>
            <a:r>
              <a:rPr lang="ru-RU" sz="2400" b="1" dirty="0"/>
              <a:t>. Фольклорный ансамбль</a:t>
            </a:r>
          </a:p>
          <a:p>
            <a:pPr marL="447675" indent="-382588" eaLnBrk="1" hangingPunct="1">
              <a:lnSpc>
                <a:spcPct val="80000"/>
              </a:lnSpc>
              <a:defRPr/>
            </a:pPr>
            <a:r>
              <a:rPr lang="ru-RU" sz="2400" b="1" dirty="0"/>
              <a:t>2. Юный оформитель</a:t>
            </a:r>
          </a:p>
          <a:p>
            <a:pPr marL="447675" indent="-382588" eaLnBrk="1" hangingPunct="1">
              <a:lnSpc>
                <a:spcPct val="80000"/>
              </a:lnSpc>
              <a:defRPr/>
            </a:pPr>
            <a:r>
              <a:rPr lang="ru-RU" sz="2400" b="1" dirty="0"/>
              <a:t>    Веселые краски </a:t>
            </a:r>
          </a:p>
          <a:p>
            <a:pPr marL="447675" indent="-382588" eaLnBrk="1" hangingPunct="1">
              <a:lnSpc>
                <a:spcPct val="80000"/>
              </a:lnSpc>
              <a:defRPr/>
            </a:pPr>
            <a:r>
              <a:rPr lang="ru-RU" sz="2400" b="1" dirty="0"/>
              <a:t>3. Рукодельница</a:t>
            </a:r>
          </a:p>
          <a:p>
            <a:pPr marL="447675" indent="-382588" eaLnBrk="1" hangingPunct="1">
              <a:lnSpc>
                <a:spcPct val="80000"/>
              </a:lnSpc>
              <a:defRPr/>
            </a:pPr>
            <a:r>
              <a:rPr lang="ru-RU" sz="2400" b="1" dirty="0"/>
              <a:t>4. Школьный театр (5-8 </a:t>
            </a:r>
            <a:r>
              <a:rPr lang="ru-RU" sz="2400" b="1" dirty="0" err="1"/>
              <a:t>кл</a:t>
            </a:r>
            <a:r>
              <a:rPr lang="ru-RU" sz="2400" b="1" dirty="0"/>
              <a:t>.)</a:t>
            </a:r>
          </a:p>
          <a:p>
            <a:pPr marL="447675" indent="-382588" eaLnBrk="1" hangingPunct="1">
              <a:lnSpc>
                <a:spcPct val="80000"/>
              </a:lnSpc>
              <a:defRPr/>
            </a:pPr>
            <a:r>
              <a:rPr lang="ru-RU" sz="2400" b="1" dirty="0"/>
              <a:t>    Школьный театр (9-11 </a:t>
            </a:r>
            <a:r>
              <a:rPr lang="ru-RU" sz="2400" b="1" dirty="0" err="1"/>
              <a:t>кл</a:t>
            </a:r>
            <a:r>
              <a:rPr lang="ru-RU" sz="2400" b="1" dirty="0"/>
              <a:t>.)</a:t>
            </a:r>
          </a:p>
          <a:p>
            <a:pPr marL="447675" indent="-382588" eaLnBrk="1" hangingPunct="1">
              <a:lnSpc>
                <a:spcPct val="80000"/>
              </a:lnSpc>
              <a:defRPr/>
            </a:pPr>
            <a:r>
              <a:rPr lang="ru-RU" sz="2400" b="1" dirty="0"/>
              <a:t>5. Юные шахматисты</a:t>
            </a:r>
          </a:p>
          <a:p>
            <a:pPr marL="447675" indent="-382588" eaLnBrk="1" hangingPunct="1">
              <a:lnSpc>
                <a:spcPct val="80000"/>
              </a:lnSpc>
              <a:defRPr/>
            </a:pPr>
            <a:r>
              <a:rPr lang="ru-RU" sz="2400" b="1" dirty="0"/>
              <a:t>6. </a:t>
            </a:r>
            <a:r>
              <a:rPr lang="ru-RU" sz="2400" b="1" dirty="0" err="1"/>
              <a:t>Туристко-краеведческий</a:t>
            </a:r>
            <a:r>
              <a:rPr lang="ru-RU" sz="2400" b="1" dirty="0"/>
              <a:t> </a:t>
            </a:r>
          </a:p>
          <a:p>
            <a:pPr marL="447675" indent="-382588" eaLnBrk="1" hangingPunct="1">
              <a:lnSpc>
                <a:spcPct val="80000"/>
              </a:lnSpc>
              <a:defRPr/>
            </a:pPr>
            <a:r>
              <a:rPr lang="ru-RU" sz="2400" b="1" dirty="0"/>
              <a:t>7. Кружок </a:t>
            </a:r>
            <a:r>
              <a:rPr lang="ru-RU" sz="2400" b="1" dirty="0" err="1"/>
              <a:t>ЮиД</a:t>
            </a:r>
            <a:endParaRPr lang="ru-RU" sz="2400" b="1" dirty="0"/>
          </a:p>
          <a:p>
            <a:pPr marL="447675" indent="-382588" eaLnBrk="1" hangingPunct="1">
              <a:lnSpc>
                <a:spcPct val="80000"/>
              </a:lnSpc>
              <a:defRPr/>
            </a:pPr>
            <a:r>
              <a:rPr lang="ru-RU" sz="2400" b="1" dirty="0"/>
              <a:t>8. Экологический </a:t>
            </a:r>
          </a:p>
          <a:p>
            <a:pPr marL="447675" indent="-382588" eaLnBrk="1" hangingPunct="1">
              <a:lnSpc>
                <a:spcPct val="80000"/>
              </a:lnSpc>
              <a:defRPr/>
            </a:pPr>
            <a:r>
              <a:rPr lang="ru-RU" sz="2400" b="1" dirty="0"/>
              <a:t>9. Танцевальный</a:t>
            </a:r>
          </a:p>
          <a:p>
            <a:pPr marL="447675" indent="-382588" eaLnBrk="1" hangingPunct="1">
              <a:lnSpc>
                <a:spcPct val="80000"/>
              </a:lnSpc>
              <a:defRPr/>
            </a:pPr>
            <a:r>
              <a:rPr lang="ru-RU" sz="2400" b="1" dirty="0"/>
              <a:t>10. Спортивные секции: баскетбол, футбол, волейбол, настольный теннис, софтбол, легкая атлетика.</a:t>
            </a:r>
          </a:p>
        </p:txBody>
      </p:sp>
      <p:pic>
        <p:nvPicPr>
          <p:cNvPr id="48132" name="Picture 1" descr="C:\Documents and Settings\Natasha\Рабочий стол\Мои документы\фото школа\рождественские чтения\PB240071.JPG"/>
          <p:cNvPicPr>
            <a:picLocks noChangeAspect="1" noChangeArrowheads="1"/>
          </p:cNvPicPr>
          <p:nvPr/>
        </p:nvPicPr>
        <p:blipFill>
          <a:blip r:embed="rId2" cstate="print"/>
          <a:srcRect/>
          <a:stretch>
            <a:fillRect/>
          </a:stretch>
        </p:blipFill>
        <p:spPr bwMode="auto">
          <a:xfrm>
            <a:off x="500034" y="1571612"/>
            <a:ext cx="3551238" cy="3143272"/>
          </a:xfrm>
          <a:prstGeom prst="rect">
            <a:avLst/>
          </a:prstGeom>
          <a:noFill/>
          <a:ln w="9525">
            <a:noFill/>
            <a:miter lim="800000"/>
            <a:headEnd/>
            <a:tailEnd/>
          </a:ln>
        </p:spPr>
      </p:pic>
      <p:pic>
        <p:nvPicPr>
          <p:cNvPr id="6" name="Picture 10" descr="untitled"/>
          <p:cNvPicPr>
            <a:picLocks noChangeAspect="1" noChangeArrowheads="1"/>
          </p:cNvPicPr>
          <p:nvPr/>
        </p:nvPicPr>
        <p:blipFill>
          <a:blip r:embed="rId3" cstate="print">
            <a:lum bright="-10000" contrast="4000"/>
          </a:blip>
          <a:srcRect/>
          <a:stretch>
            <a:fillRect/>
          </a:stretch>
        </p:blipFill>
        <p:spPr bwMode="auto">
          <a:xfrm>
            <a:off x="250825" y="188913"/>
            <a:ext cx="749300" cy="747712"/>
          </a:xfrm>
          <a:prstGeom prst="rect">
            <a:avLst/>
          </a:prstGeom>
          <a:solidFill>
            <a:schemeClr val="bg2">
              <a:lumMod val="90000"/>
              <a:alpha val="57000"/>
            </a:schemeClr>
          </a:solidFill>
          <a:ln w="9525">
            <a:noFill/>
            <a:miter lim="800000"/>
            <a:headEnd/>
            <a:tailEnd/>
          </a:ln>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strips(downRight)">
                                      <p:cBhvr>
                                        <p:cTn id="7" dur="2000"/>
                                        <p:tgtEl>
                                          <p:spTgt spid="4813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63523">
                                            <p:txEl>
                                              <p:pRg st="0" end="0"/>
                                            </p:txEl>
                                          </p:spTgt>
                                        </p:tgtEl>
                                        <p:attrNameLst>
                                          <p:attrName>style.visibility</p:attrName>
                                        </p:attrNameLst>
                                      </p:cBhvr>
                                      <p:to>
                                        <p:strVal val="visible"/>
                                      </p:to>
                                    </p:set>
                                    <p:animEffect transition="in" filter="strips(downLeft)">
                                      <p:cBhvr>
                                        <p:cTn id="10" dur="2000"/>
                                        <p:tgtEl>
                                          <p:spTgt spid="363523">
                                            <p:txEl>
                                              <p:pRg st="0" end="0"/>
                                            </p:txEl>
                                          </p:spTgt>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63523">
                                            <p:txEl>
                                              <p:pRg st="1" end="1"/>
                                            </p:txEl>
                                          </p:spTgt>
                                        </p:tgtEl>
                                        <p:attrNameLst>
                                          <p:attrName>style.visibility</p:attrName>
                                        </p:attrNameLst>
                                      </p:cBhvr>
                                      <p:to>
                                        <p:strVal val="visible"/>
                                      </p:to>
                                    </p:set>
                                    <p:animEffect transition="in" filter="strips(downLeft)">
                                      <p:cBhvr>
                                        <p:cTn id="13" dur="2000"/>
                                        <p:tgtEl>
                                          <p:spTgt spid="363523">
                                            <p:txEl>
                                              <p:pRg st="1" end="1"/>
                                            </p:txEl>
                                          </p:spTgt>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363523">
                                            <p:txEl>
                                              <p:pRg st="2" end="2"/>
                                            </p:txEl>
                                          </p:spTgt>
                                        </p:tgtEl>
                                        <p:attrNameLst>
                                          <p:attrName>style.visibility</p:attrName>
                                        </p:attrNameLst>
                                      </p:cBhvr>
                                      <p:to>
                                        <p:strVal val="visible"/>
                                      </p:to>
                                    </p:set>
                                    <p:animEffect transition="in" filter="strips(downLeft)">
                                      <p:cBhvr>
                                        <p:cTn id="16" dur="2000"/>
                                        <p:tgtEl>
                                          <p:spTgt spid="363523">
                                            <p:txEl>
                                              <p:pRg st="2" end="2"/>
                                            </p:txEl>
                                          </p:spTgt>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363523">
                                            <p:txEl>
                                              <p:pRg st="3" end="3"/>
                                            </p:txEl>
                                          </p:spTgt>
                                        </p:tgtEl>
                                        <p:attrNameLst>
                                          <p:attrName>style.visibility</p:attrName>
                                        </p:attrNameLst>
                                      </p:cBhvr>
                                      <p:to>
                                        <p:strVal val="visible"/>
                                      </p:to>
                                    </p:set>
                                    <p:animEffect transition="in" filter="strips(downLeft)">
                                      <p:cBhvr>
                                        <p:cTn id="19" dur="2000"/>
                                        <p:tgtEl>
                                          <p:spTgt spid="363523">
                                            <p:txEl>
                                              <p:pRg st="3" end="3"/>
                                            </p:txEl>
                                          </p:spTgt>
                                        </p:tgtEl>
                                      </p:cBhvr>
                                    </p:animEffect>
                                  </p:childTnLst>
                                </p:cTn>
                              </p:par>
                              <p:par>
                                <p:cTn id="20" presetID="18" presetClass="entr" presetSubtype="12" fill="hold" grpId="0" nodeType="withEffect">
                                  <p:stCondLst>
                                    <p:cond delay="0"/>
                                  </p:stCondLst>
                                  <p:childTnLst>
                                    <p:set>
                                      <p:cBhvr>
                                        <p:cTn id="21" dur="1" fill="hold">
                                          <p:stCondLst>
                                            <p:cond delay="0"/>
                                          </p:stCondLst>
                                        </p:cTn>
                                        <p:tgtEl>
                                          <p:spTgt spid="363523">
                                            <p:txEl>
                                              <p:pRg st="4" end="4"/>
                                            </p:txEl>
                                          </p:spTgt>
                                        </p:tgtEl>
                                        <p:attrNameLst>
                                          <p:attrName>style.visibility</p:attrName>
                                        </p:attrNameLst>
                                      </p:cBhvr>
                                      <p:to>
                                        <p:strVal val="visible"/>
                                      </p:to>
                                    </p:set>
                                    <p:animEffect transition="in" filter="strips(downLeft)">
                                      <p:cBhvr>
                                        <p:cTn id="22" dur="2000"/>
                                        <p:tgtEl>
                                          <p:spTgt spid="363523">
                                            <p:txEl>
                                              <p:pRg st="4" end="4"/>
                                            </p:txEl>
                                          </p:spTgt>
                                        </p:tgtEl>
                                      </p:cBhvr>
                                    </p:animEffect>
                                  </p:childTnLst>
                                </p:cTn>
                              </p:par>
                              <p:par>
                                <p:cTn id="23" presetID="18" presetClass="entr" presetSubtype="12" fill="hold" grpId="0" nodeType="withEffect">
                                  <p:stCondLst>
                                    <p:cond delay="0"/>
                                  </p:stCondLst>
                                  <p:childTnLst>
                                    <p:set>
                                      <p:cBhvr>
                                        <p:cTn id="24" dur="1" fill="hold">
                                          <p:stCondLst>
                                            <p:cond delay="0"/>
                                          </p:stCondLst>
                                        </p:cTn>
                                        <p:tgtEl>
                                          <p:spTgt spid="363523">
                                            <p:txEl>
                                              <p:pRg st="5" end="5"/>
                                            </p:txEl>
                                          </p:spTgt>
                                        </p:tgtEl>
                                        <p:attrNameLst>
                                          <p:attrName>style.visibility</p:attrName>
                                        </p:attrNameLst>
                                      </p:cBhvr>
                                      <p:to>
                                        <p:strVal val="visible"/>
                                      </p:to>
                                    </p:set>
                                    <p:animEffect transition="in" filter="strips(downLeft)">
                                      <p:cBhvr>
                                        <p:cTn id="25" dur="2000"/>
                                        <p:tgtEl>
                                          <p:spTgt spid="363523">
                                            <p:txEl>
                                              <p:pRg st="5" end="5"/>
                                            </p:txEl>
                                          </p:spTgt>
                                        </p:tgtEl>
                                      </p:cBhvr>
                                    </p:animEffect>
                                  </p:childTnLst>
                                </p:cTn>
                              </p:par>
                              <p:par>
                                <p:cTn id="26" presetID="18" presetClass="entr" presetSubtype="12" fill="hold" grpId="0" nodeType="withEffect">
                                  <p:stCondLst>
                                    <p:cond delay="0"/>
                                  </p:stCondLst>
                                  <p:childTnLst>
                                    <p:set>
                                      <p:cBhvr>
                                        <p:cTn id="27" dur="1" fill="hold">
                                          <p:stCondLst>
                                            <p:cond delay="0"/>
                                          </p:stCondLst>
                                        </p:cTn>
                                        <p:tgtEl>
                                          <p:spTgt spid="363523">
                                            <p:txEl>
                                              <p:pRg st="6" end="6"/>
                                            </p:txEl>
                                          </p:spTgt>
                                        </p:tgtEl>
                                        <p:attrNameLst>
                                          <p:attrName>style.visibility</p:attrName>
                                        </p:attrNameLst>
                                      </p:cBhvr>
                                      <p:to>
                                        <p:strVal val="visible"/>
                                      </p:to>
                                    </p:set>
                                    <p:animEffect transition="in" filter="strips(downLeft)">
                                      <p:cBhvr>
                                        <p:cTn id="28" dur="2000"/>
                                        <p:tgtEl>
                                          <p:spTgt spid="363523">
                                            <p:txEl>
                                              <p:pRg st="6" end="6"/>
                                            </p:txEl>
                                          </p:spTgt>
                                        </p:tgtEl>
                                      </p:cBhvr>
                                    </p:animEffect>
                                  </p:childTnLst>
                                </p:cTn>
                              </p:par>
                              <p:par>
                                <p:cTn id="29" presetID="18" presetClass="entr" presetSubtype="12" fill="hold" grpId="0" nodeType="withEffect">
                                  <p:stCondLst>
                                    <p:cond delay="0"/>
                                  </p:stCondLst>
                                  <p:childTnLst>
                                    <p:set>
                                      <p:cBhvr>
                                        <p:cTn id="30" dur="1" fill="hold">
                                          <p:stCondLst>
                                            <p:cond delay="0"/>
                                          </p:stCondLst>
                                        </p:cTn>
                                        <p:tgtEl>
                                          <p:spTgt spid="363523">
                                            <p:txEl>
                                              <p:pRg st="7" end="7"/>
                                            </p:txEl>
                                          </p:spTgt>
                                        </p:tgtEl>
                                        <p:attrNameLst>
                                          <p:attrName>style.visibility</p:attrName>
                                        </p:attrNameLst>
                                      </p:cBhvr>
                                      <p:to>
                                        <p:strVal val="visible"/>
                                      </p:to>
                                    </p:set>
                                    <p:animEffect transition="in" filter="strips(downLeft)">
                                      <p:cBhvr>
                                        <p:cTn id="31" dur="2000"/>
                                        <p:tgtEl>
                                          <p:spTgt spid="363523">
                                            <p:txEl>
                                              <p:pRg st="7" end="7"/>
                                            </p:txEl>
                                          </p:spTgt>
                                        </p:tgtEl>
                                      </p:cBhvr>
                                    </p:animEffect>
                                  </p:childTnLst>
                                </p:cTn>
                              </p:par>
                              <p:par>
                                <p:cTn id="32" presetID="18" presetClass="entr" presetSubtype="12" fill="hold" grpId="0" nodeType="withEffect">
                                  <p:stCondLst>
                                    <p:cond delay="0"/>
                                  </p:stCondLst>
                                  <p:childTnLst>
                                    <p:set>
                                      <p:cBhvr>
                                        <p:cTn id="33" dur="1" fill="hold">
                                          <p:stCondLst>
                                            <p:cond delay="0"/>
                                          </p:stCondLst>
                                        </p:cTn>
                                        <p:tgtEl>
                                          <p:spTgt spid="363523">
                                            <p:txEl>
                                              <p:pRg st="8" end="8"/>
                                            </p:txEl>
                                          </p:spTgt>
                                        </p:tgtEl>
                                        <p:attrNameLst>
                                          <p:attrName>style.visibility</p:attrName>
                                        </p:attrNameLst>
                                      </p:cBhvr>
                                      <p:to>
                                        <p:strVal val="visible"/>
                                      </p:to>
                                    </p:set>
                                    <p:animEffect transition="in" filter="strips(downLeft)">
                                      <p:cBhvr>
                                        <p:cTn id="34" dur="2000"/>
                                        <p:tgtEl>
                                          <p:spTgt spid="363523">
                                            <p:txEl>
                                              <p:pRg st="8" end="8"/>
                                            </p:txEl>
                                          </p:spTgt>
                                        </p:tgtEl>
                                      </p:cBhvr>
                                    </p:animEffect>
                                  </p:childTnLst>
                                </p:cTn>
                              </p:par>
                              <p:par>
                                <p:cTn id="35" presetID="18" presetClass="entr" presetSubtype="12" fill="hold" grpId="0" nodeType="withEffect">
                                  <p:stCondLst>
                                    <p:cond delay="0"/>
                                  </p:stCondLst>
                                  <p:childTnLst>
                                    <p:set>
                                      <p:cBhvr>
                                        <p:cTn id="36" dur="1" fill="hold">
                                          <p:stCondLst>
                                            <p:cond delay="0"/>
                                          </p:stCondLst>
                                        </p:cTn>
                                        <p:tgtEl>
                                          <p:spTgt spid="363523">
                                            <p:txEl>
                                              <p:pRg st="9" end="9"/>
                                            </p:txEl>
                                          </p:spTgt>
                                        </p:tgtEl>
                                        <p:attrNameLst>
                                          <p:attrName>style.visibility</p:attrName>
                                        </p:attrNameLst>
                                      </p:cBhvr>
                                      <p:to>
                                        <p:strVal val="visible"/>
                                      </p:to>
                                    </p:set>
                                    <p:animEffect transition="in" filter="strips(downLeft)">
                                      <p:cBhvr>
                                        <p:cTn id="37" dur="2000"/>
                                        <p:tgtEl>
                                          <p:spTgt spid="363523">
                                            <p:txEl>
                                              <p:pRg st="9" end="9"/>
                                            </p:txEl>
                                          </p:spTgt>
                                        </p:tgtEl>
                                      </p:cBhvr>
                                    </p:animEffect>
                                  </p:childTnLst>
                                </p:cTn>
                              </p:par>
                              <p:par>
                                <p:cTn id="38" presetID="18" presetClass="entr" presetSubtype="12" fill="hold" grpId="0" nodeType="withEffect">
                                  <p:stCondLst>
                                    <p:cond delay="0"/>
                                  </p:stCondLst>
                                  <p:childTnLst>
                                    <p:set>
                                      <p:cBhvr>
                                        <p:cTn id="39" dur="1" fill="hold">
                                          <p:stCondLst>
                                            <p:cond delay="0"/>
                                          </p:stCondLst>
                                        </p:cTn>
                                        <p:tgtEl>
                                          <p:spTgt spid="363523">
                                            <p:txEl>
                                              <p:pRg st="10" end="10"/>
                                            </p:txEl>
                                          </p:spTgt>
                                        </p:tgtEl>
                                        <p:attrNameLst>
                                          <p:attrName>style.visibility</p:attrName>
                                        </p:attrNameLst>
                                      </p:cBhvr>
                                      <p:to>
                                        <p:strVal val="visible"/>
                                      </p:to>
                                    </p:set>
                                    <p:animEffect transition="in" filter="strips(downLeft)">
                                      <p:cBhvr>
                                        <p:cTn id="40" dur="2000"/>
                                        <p:tgtEl>
                                          <p:spTgt spid="363523">
                                            <p:txEl>
                                              <p:pRg st="10" end="10"/>
                                            </p:txEl>
                                          </p:spTgt>
                                        </p:tgtEl>
                                      </p:cBhvr>
                                    </p:animEffect>
                                  </p:childTnLst>
                                </p:cTn>
                              </p:par>
                              <p:par>
                                <p:cTn id="41" presetID="18" presetClass="entr" presetSubtype="12" fill="hold" grpId="0" nodeType="withEffect">
                                  <p:stCondLst>
                                    <p:cond delay="0"/>
                                  </p:stCondLst>
                                  <p:childTnLst>
                                    <p:set>
                                      <p:cBhvr>
                                        <p:cTn id="42" dur="1" fill="hold">
                                          <p:stCondLst>
                                            <p:cond delay="0"/>
                                          </p:stCondLst>
                                        </p:cTn>
                                        <p:tgtEl>
                                          <p:spTgt spid="363523">
                                            <p:txEl>
                                              <p:pRg st="11" end="11"/>
                                            </p:txEl>
                                          </p:spTgt>
                                        </p:tgtEl>
                                        <p:attrNameLst>
                                          <p:attrName>style.visibility</p:attrName>
                                        </p:attrNameLst>
                                      </p:cBhvr>
                                      <p:to>
                                        <p:strVal val="visible"/>
                                      </p:to>
                                    </p:set>
                                    <p:animEffect transition="in" filter="strips(downLeft)">
                                      <p:cBhvr>
                                        <p:cTn id="43" dur="2000"/>
                                        <p:tgtEl>
                                          <p:spTgt spid="36352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868" y="285728"/>
            <a:ext cx="5286412" cy="5000660"/>
          </a:xfrm>
        </p:spPr>
        <p:txBody>
          <a:bodyPr>
            <a:normAutofit fontScale="62500" lnSpcReduction="20000"/>
          </a:bodyPr>
          <a:lstStyle/>
          <a:p>
            <a:pPr>
              <a:buNone/>
              <a:defRPr/>
            </a:pPr>
            <a:r>
              <a:rPr lang="ru-RU" sz="5100" dirty="0" smtClean="0">
                <a:latin typeface="Trebuchet MS" pitchFamily="34" charset="0"/>
              </a:rPr>
              <a:t>		Все кабинеты начальной школы имеют современный вид и большинство технически   оснащены:</a:t>
            </a:r>
          </a:p>
          <a:p>
            <a:pPr>
              <a:buNone/>
              <a:defRPr/>
            </a:pPr>
            <a:r>
              <a:rPr lang="ru-RU" sz="5100" dirty="0" smtClean="0">
                <a:solidFill>
                  <a:srgbClr val="660066"/>
                </a:solidFill>
                <a:latin typeface="Trebuchet MS" pitchFamily="34" charset="0"/>
              </a:rPr>
              <a:t>   </a:t>
            </a:r>
            <a:r>
              <a:rPr lang="ru-RU" sz="5100" dirty="0" err="1" smtClean="0">
                <a:solidFill>
                  <a:srgbClr val="660066"/>
                </a:solidFill>
                <a:latin typeface="Trebuchet MS" pitchFamily="34" charset="0"/>
              </a:rPr>
              <a:t>мультимедийными</a:t>
            </a:r>
            <a:r>
              <a:rPr lang="ru-RU" sz="5100" dirty="0" smtClean="0">
                <a:solidFill>
                  <a:srgbClr val="660066"/>
                </a:solidFill>
                <a:latin typeface="Trebuchet MS" pitchFamily="34" charset="0"/>
              </a:rPr>
              <a:t>  проекторами, </a:t>
            </a:r>
          </a:p>
          <a:p>
            <a:pPr>
              <a:buNone/>
              <a:defRPr/>
            </a:pPr>
            <a:r>
              <a:rPr lang="ru-RU" sz="5100" dirty="0" smtClean="0">
                <a:solidFill>
                  <a:srgbClr val="660066"/>
                </a:solidFill>
                <a:latin typeface="Trebuchet MS" pitchFamily="34" charset="0"/>
              </a:rPr>
              <a:t>    интерактивными досками.</a:t>
            </a:r>
            <a:endParaRPr lang="ru-RU" sz="5100" dirty="0" smtClean="0">
              <a:latin typeface="Trebuchet MS" pitchFamily="34" charset="0"/>
            </a:endParaRPr>
          </a:p>
          <a:p>
            <a:pPr>
              <a:buNone/>
              <a:defRPr/>
            </a:pPr>
            <a:r>
              <a:rPr lang="ru-RU" sz="5100" dirty="0" smtClean="0">
                <a:latin typeface="Trebuchet MS" pitchFamily="34" charset="0"/>
              </a:rPr>
              <a:t>  	Есть </a:t>
            </a:r>
            <a:r>
              <a:rPr lang="ru-RU" sz="5100" dirty="0" smtClean="0">
                <a:solidFill>
                  <a:srgbClr val="660066"/>
                </a:solidFill>
                <a:effectLst>
                  <a:outerShdw blurRad="38100" dist="38100" dir="2700000" algn="tl">
                    <a:srgbClr val="000000"/>
                  </a:outerShdw>
                </a:effectLst>
                <a:latin typeface="Trebuchet MS" pitchFamily="34" charset="0"/>
              </a:rPr>
              <a:t>компьютеры, видео и аудио аппаратура</a:t>
            </a:r>
            <a:r>
              <a:rPr lang="ru-RU" sz="5100" i="1" dirty="0" smtClean="0">
                <a:solidFill>
                  <a:srgbClr val="660066"/>
                </a:solidFill>
                <a:effectLst>
                  <a:outerShdw blurRad="38100" dist="38100" dir="2700000" algn="tl">
                    <a:srgbClr val="000000"/>
                  </a:outerShdw>
                </a:effectLst>
                <a:latin typeface="Trebuchet MS" pitchFamily="34" charset="0"/>
              </a:rPr>
              <a:t>.</a:t>
            </a:r>
          </a:p>
          <a:p>
            <a:endParaRPr lang="ru-RU" dirty="0"/>
          </a:p>
        </p:txBody>
      </p:sp>
      <p:pic>
        <p:nvPicPr>
          <p:cNvPr id="5" name="Picture 3" descr="C:\Users\директор\Desktop\P1020991.JPG"/>
          <p:cNvPicPr>
            <a:picLocks noChangeAspect="1" noChangeArrowheads="1"/>
          </p:cNvPicPr>
          <p:nvPr/>
        </p:nvPicPr>
        <p:blipFill>
          <a:blip r:embed="rId2" cstate="print"/>
          <a:srcRect/>
          <a:stretch>
            <a:fillRect/>
          </a:stretch>
        </p:blipFill>
        <p:spPr bwMode="auto">
          <a:xfrm>
            <a:off x="0" y="0"/>
            <a:ext cx="3929058" cy="464342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0-#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par>
                                <p:cTn id="9" presetID="7" presetClass="entr" presetSubtype="2"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2000" fill="hold"/>
                                        <p:tgtEl>
                                          <p:spTgt spid="3">
                                            <p:txEl>
                                              <p:pRg st="0" end="0"/>
                                            </p:txEl>
                                          </p:spTgt>
                                        </p:tgtEl>
                                        <p:attrNameLst>
                                          <p:attrName>ppt_y</p:attrName>
                                        </p:attrNameLst>
                                      </p:cBhvr>
                                      <p:tavLst>
                                        <p:tav tm="0">
                                          <p:val>
                                            <p:strVal val="#ppt_y"/>
                                          </p:val>
                                        </p:tav>
                                        <p:tav tm="100000">
                                          <p:val>
                                            <p:strVal val="#ppt_y"/>
                                          </p:val>
                                        </p:tav>
                                      </p:tavLst>
                                    </p:anim>
                                  </p:childTnLst>
                                </p:cTn>
                              </p:par>
                              <p:par>
                                <p:cTn id="13" presetID="7" presetClass="entr" presetSubtype="2"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3">
                                            <p:txEl>
                                              <p:pRg st="1" end="1"/>
                                            </p:txEl>
                                          </p:spTgt>
                                        </p:tgtEl>
                                        <p:attrNameLst>
                                          <p:attrName>ppt_y</p:attrName>
                                        </p:attrNameLst>
                                      </p:cBhvr>
                                      <p:tavLst>
                                        <p:tav tm="0">
                                          <p:val>
                                            <p:strVal val="#ppt_y"/>
                                          </p:val>
                                        </p:tav>
                                        <p:tav tm="100000">
                                          <p:val>
                                            <p:strVal val="#ppt_y"/>
                                          </p:val>
                                        </p:tav>
                                      </p:tavLst>
                                    </p:anim>
                                  </p:childTnLst>
                                </p:cTn>
                              </p:par>
                              <p:par>
                                <p:cTn id="17" presetID="7" presetClass="entr" presetSubtype="2"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cTn>
                              </p:par>
                              <p:par>
                                <p:cTn id="21" presetID="7" presetClass="entr" presetSubtype="2"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Users\директор\Desktop\P1080537.JPG"/>
          <p:cNvPicPr>
            <a:picLocks noChangeAspect="1" noChangeArrowheads="1"/>
          </p:cNvPicPr>
          <p:nvPr/>
        </p:nvPicPr>
        <p:blipFill>
          <a:blip r:embed="rId2" cstate="print"/>
          <a:srcRect/>
          <a:stretch>
            <a:fillRect/>
          </a:stretch>
        </p:blipFill>
        <p:spPr bwMode="auto">
          <a:xfrm>
            <a:off x="0" y="1214422"/>
            <a:ext cx="3786182" cy="44291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Заголовок 2"/>
          <p:cNvSpPr>
            <a:spLocks noGrp="1"/>
          </p:cNvSpPr>
          <p:nvPr>
            <p:ph type="title"/>
          </p:nvPr>
        </p:nvSpPr>
        <p:spPr/>
        <p:txBody>
          <a:bodyPr>
            <a:normAutofit fontScale="90000"/>
          </a:bodyPr>
          <a:lstStyle/>
          <a:p>
            <a:r>
              <a:rPr lang="ru-RU" b="1" dirty="0" smtClean="0"/>
              <a:t>В рамках ФГОС в школе  проводятся внеурочные занятия :</a:t>
            </a:r>
            <a:endParaRPr lang="ru-RU" b="1" dirty="0"/>
          </a:p>
        </p:txBody>
      </p:sp>
      <p:sp>
        <p:nvSpPr>
          <p:cNvPr id="4" name="Содержимое 3"/>
          <p:cNvSpPr>
            <a:spLocks noGrp="1"/>
          </p:cNvSpPr>
          <p:nvPr>
            <p:ph idx="1"/>
          </p:nvPr>
        </p:nvSpPr>
        <p:spPr>
          <a:xfrm>
            <a:off x="3500430" y="1285860"/>
            <a:ext cx="5643570" cy="4429155"/>
          </a:xfrm>
        </p:spPr>
        <p:txBody>
          <a:bodyPr/>
          <a:lstStyle/>
          <a:p>
            <a:r>
              <a:rPr lang="ru-RU" dirty="0" smtClean="0"/>
              <a:t>«</a:t>
            </a:r>
            <a:r>
              <a:rPr lang="ru-RU" sz="2400" b="1" dirty="0" smtClean="0"/>
              <a:t>Веселые нотки»</a:t>
            </a:r>
          </a:p>
          <a:p>
            <a:r>
              <a:rPr lang="ru-RU" sz="2400" b="1" dirty="0" smtClean="0"/>
              <a:t>«Проектная деятельность «Что? Где?  Когда?»</a:t>
            </a:r>
          </a:p>
          <a:p>
            <a:r>
              <a:rPr lang="ru-RU" sz="2400" b="1" dirty="0" smtClean="0"/>
              <a:t>ЮИД</a:t>
            </a:r>
          </a:p>
          <a:p>
            <a:r>
              <a:rPr lang="ru-RU" sz="2400" b="1" dirty="0" smtClean="0"/>
              <a:t>«Юный эколог»</a:t>
            </a:r>
          </a:p>
          <a:p>
            <a:endParaRPr lang="ru-RU" dirty="0"/>
          </a:p>
        </p:txBody>
      </p:sp>
      <p:pic>
        <p:nvPicPr>
          <p:cNvPr id="68609" name="Picture 1"/>
          <p:cNvPicPr>
            <a:picLocks noChangeAspect="1" noChangeArrowheads="1"/>
          </p:cNvPicPr>
          <p:nvPr/>
        </p:nvPicPr>
        <p:blipFill>
          <a:blip r:embed="rId3" cstate="print"/>
          <a:srcRect/>
          <a:stretch>
            <a:fillRect/>
          </a:stretch>
        </p:blipFill>
        <p:spPr bwMode="auto">
          <a:xfrm>
            <a:off x="5286380" y="3500438"/>
            <a:ext cx="3643338" cy="3143248"/>
          </a:xfrm>
          <a:prstGeom prst="rect">
            <a:avLst/>
          </a:prstGeom>
          <a:noFill/>
          <a:ln w="9525">
            <a:noFill/>
            <a:miter lim="800000"/>
            <a:headEnd/>
            <a:tailEnd/>
          </a:ln>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01378"/>
                                        </p:tgtEl>
                                        <p:attrNameLst>
                                          <p:attrName>style.visibility</p:attrName>
                                        </p:attrNameLst>
                                      </p:cBhvr>
                                      <p:to>
                                        <p:strVal val="visible"/>
                                      </p:to>
                                    </p:set>
                                    <p:animEffect transition="in" filter="strips(downRight)">
                                      <p:cBhvr>
                                        <p:cTn id="7" dur="2000"/>
                                        <p:tgtEl>
                                          <p:spTgt spid="101378"/>
                                        </p:tgtEl>
                                      </p:cBhvr>
                                    </p:animEffect>
                                  </p:childTnLst>
                                </p:cTn>
                              </p:par>
                            </p:childTnLst>
                          </p:cTn>
                        </p:par>
                        <p:par>
                          <p:cTn id="8" fill="hold">
                            <p:stCondLst>
                              <p:cond delay="2000"/>
                            </p:stCondLst>
                            <p:childTnLst>
                              <p:par>
                                <p:cTn id="9" presetID="18" presetClass="entr" presetSubtype="12"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strips(downLeft)">
                                      <p:cBhvr>
                                        <p:cTn id="11" dur="2000"/>
                                        <p:tgtEl>
                                          <p:spTgt spid="4">
                                            <p:txEl>
                                              <p:pRg st="0" end="0"/>
                                            </p:txEl>
                                          </p:spTgt>
                                        </p:tgtEl>
                                      </p:cBhvr>
                                    </p:animEffect>
                                  </p:childTnLst>
                                </p:cTn>
                              </p:par>
                            </p:childTnLst>
                          </p:cTn>
                        </p:par>
                        <p:par>
                          <p:cTn id="12" fill="hold">
                            <p:stCondLst>
                              <p:cond delay="4000"/>
                            </p:stCondLst>
                            <p:childTnLst>
                              <p:par>
                                <p:cTn id="13" presetID="18" presetClass="entr" presetSubtype="12"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strips(downLeft)">
                                      <p:cBhvr>
                                        <p:cTn id="15" dur="2000"/>
                                        <p:tgtEl>
                                          <p:spTgt spid="4">
                                            <p:txEl>
                                              <p:pRg st="1" end="1"/>
                                            </p:txEl>
                                          </p:spTgt>
                                        </p:tgtEl>
                                      </p:cBhvr>
                                    </p:animEffect>
                                  </p:childTnLst>
                                </p:cTn>
                              </p:par>
                            </p:childTnLst>
                          </p:cTn>
                        </p:par>
                        <p:par>
                          <p:cTn id="16" fill="hold">
                            <p:stCondLst>
                              <p:cond delay="6000"/>
                            </p:stCondLst>
                            <p:childTnLst>
                              <p:par>
                                <p:cTn id="17" presetID="18" presetClass="entr" presetSubtype="12"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strips(downLeft)">
                                      <p:cBhvr>
                                        <p:cTn id="19" dur="20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12"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strips(downLeft)">
                                      <p:cBhvr>
                                        <p:cTn id="24"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defRPr/>
            </a:pPr>
            <a:r>
              <a:rPr lang="ru-RU" dirty="0" smtClean="0"/>
              <a:t>           </a:t>
            </a:r>
            <a:r>
              <a:rPr lang="ru-RU" b="1" dirty="0" smtClean="0"/>
              <a:t>В школьной  библиотеке много детской литературы.</a:t>
            </a:r>
            <a:endParaRPr lang="ru-RU" b="1" dirty="0"/>
          </a:p>
        </p:txBody>
      </p:sp>
      <p:pic>
        <p:nvPicPr>
          <p:cNvPr id="112644" name="Picture 2" descr="C:\Users\директор\Desktop\фото космон\P1010132.JPG"/>
          <p:cNvPicPr>
            <a:picLocks noGrp="1" noChangeAspect="1" noChangeArrowheads="1"/>
          </p:cNvPicPr>
          <p:nvPr>
            <p:ph sz="half" idx="1"/>
          </p:nvPr>
        </p:nvPicPr>
        <p:blipFill>
          <a:blip r:embed="rId2" cstate="print"/>
          <a:srcRect/>
          <a:stretch>
            <a:fillRect/>
          </a:stretch>
        </p:blipFill>
        <p:spPr>
          <a:xfrm>
            <a:off x="2571704" y="1357298"/>
            <a:ext cx="6572296" cy="40005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advClick="0" advTm="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112644"/>
                                        </p:tgtEl>
                                        <p:attrNameLst>
                                          <p:attrName>style.visibility</p:attrName>
                                        </p:attrNameLst>
                                      </p:cBhvr>
                                      <p:to>
                                        <p:strVal val="visible"/>
                                      </p:to>
                                    </p:set>
                                    <p:animEffect transition="in" filter="diamond(in)">
                                      <p:cBhvr>
                                        <p:cTn id="7" dur="2000"/>
                                        <p:tgtEl>
                                          <p:spTgt spid="112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p:txBody>
          <a:bodyPr/>
          <a:lstStyle/>
          <a:p>
            <a:pPr eaLnBrk="1" hangingPunct="1"/>
            <a:endParaRPr lang="ru-RU" smtClean="0"/>
          </a:p>
        </p:txBody>
      </p:sp>
      <p:pic>
        <p:nvPicPr>
          <p:cNvPr id="20483" name="Picture 2"/>
          <p:cNvPicPr>
            <a:picLocks noGrp="1" noChangeAspect="1" noChangeArrowheads="1"/>
          </p:cNvPicPr>
          <p:nvPr>
            <p:ph idx="1"/>
          </p:nvPr>
        </p:nvPicPr>
        <p:blipFill>
          <a:blip r:embed="rId2" cstate="print"/>
          <a:srcRect b="3333"/>
          <a:stretch>
            <a:fillRect/>
          </a:stretch>
        </p:blipFill>
        <p:spPr>
          <a:xfrm>
            <a:off x="0" y="0"/>
            <a:ext cx="9144000" cy="6629400"/>
          </a:xfrm>
        </p:spPr>
      </p:pic>
      <p:sp>
        <p:nvSpPr>
          <p:cNvPr id="20484" name="Прямоугольник 4"/>
          <p:cNvSpPr>
            <a:spLocks noChangeArrowheads="1"/>
          </p:cNvSpPr>
          <p:nvPr/>
        </p:nvSpPr>
        <p:spPr bwMode="auto">
          <a:xfrm>
            <a:off x="1524000" y="1600200"/>
            <a:ext cx="6629400" cy="2678113"/>
          </a:xfrm>
          <a:prstGeom prst="rect">
            <a:avLst/>
          </a:prstGeom>
          <a:noFill/>
          <a:ln w="9525">
            <a:noFill/>
            <a:miter lim="800000"/>
            <a:headEnd/>
            <a:tailEnd/>
          </a:ln>
        </p:spPr>
        <p:txBody>
          <a:bodyPr>
            <a:spAutoFit/>
          </a:bodyPr>
          <a:lstStyle/>
          <a:p>
            <a:pPr eaLnBrk="0" hangingPunct="0"/>
            <a:r>
              <a:rPr lang="ru-RU" sz="2800" b="1" dirty="0">
                <a:latin typeface="Times New Roman" pitchFamily="18" charset="0"/>
                <a:cs typeface="Times New Roman" pitchFamily="18" charset="0"/>
              </a:rPr>
              <a:t>Обучение, воспитание и оздоровление детей должно проходить одновременно.</a:t>
            </a:r>
          </a:p>
          <a:p>
            <a:pPr eaLnBrk="0" hangingPunct="0"/>
            <a:r>
              <a:rPr lang="ru-RU" sz="2800" b="1" dirty="0">
                <a:latin typeface="Times New Roman" pitchFamily="18" charset="0"/>
                <a:cs typeface="Times New Roman" pitchFamily="18" charset="0"/>
              </a:rPr>
              <a:t> Они должны иметь возможность полноценно отдыхать, достаточно играть, общаться между собой и развиваться творчески. </a:t>
            </a:r>
          </a:p>
        </p:txBody>
      </p:sp>
    </p:spTree>
  </p:cSld>
  <p:clrMapOvr>
    <a:masterClrMapping/>
  </p:clrMapOvr>
  <p:transition spd="med" advClick="0" advTm="10000">
    <p:wheel spokes="8"/>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42910" y="500042"/>
            <a:ext cx="4000528" cy="5262979"/>
          </a:xfrm>
          <a:prstGeom prst="rect">
            <a:avLst/>
          </a:prstGeom>
        </p:spPr>
        <p:txBody>
          <a:bodyPr wrap="square">
            <a:spAutoFit/>
          </a:bodyPr>
          <a:lstStyle/>
          <a:p>
            <a:r>
              <a:rPr lang="ru-RU" sz="2800" b="1" i="1" dirty="0" smtClean="0">
                <a:latin typeface="Segoe Script" pitchFamily="34" charset="0"/>
              </a:rPr>
              <a:t>Педагогический коллектив начальной школы стремится усилить воспитательный потенциал уроков и внеурочных мероприятий, формировать и закреплять традиции школы.</a:t>
            </a:r>
          </a:p>
        </p:txBody>
      </p:sp>
      <p:pic>
        <p:nvPicPr>
          <p:cNvPr id="95234" name="Picture 2" descr="C:\Users\директор\Desktop\P1000430.JPG"/>
          <p:cNvPicPr>
            <a:picLocks noChangeAspect="1" noChangeArrowheads="1"/>
          </p:cNvPicPr>
          <p:nvPr/>
        </p:nvPicPr>
        <p:blipFill>
          <a:blip r:embed="rId3" cstate="print"/>
          <a:srcRect/>
          <a:stretch>
            <a:fillRect/>
          </a:stretch>
        </p:blipFill>
        <p:spPr bwMode="auto">
          <a:xfrm>
            <a:off x="5072066" y="0"/>
            <a:ext cx="4071934" cy="36433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5235" name="Picture 3" descr="C:\Users\директор\Desktop\S5000622.JPG"/>
          <p:cNvPicPr>
            <a:picLocks noChangeAspect="1" noChangeArrowheads="1"/>
          </p:cNvPicPr>
          <p:nvPr/>
        </p:nvPicPr>
        <p:blipFill>
          <a:blip r:embed="rId4" cstate="print"/>
          <a:srcRect/>
          <a:stretch>
            <a:fillRect/>
          </a:stretch>
        </p:blipFill>
        <p:spPr bwMode="auto">
          <a:xfrm>
            <a:off x="5072066" y="3500414"/>
            <a:ext cx="4071934" cy="335758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2000"/>
                                        <p:tgtEl>
                                          <p:spTgt spid="4"/>
                                        </p:tgtEl>
                                      </p:cBhvr>
                                    </p:animEffect>
                                  </p:childTnLst>
                                </p:cTn>
                              </p:par>
                            </p:childTnLst>
                          </p:cTn>
                        </p:par>
                        <p:par>
                          <p:cTn id="8" fill="hold">
                            <p:stCondLst>
                              <p:cond delay="2000"/>
                            </p:stCondLst>
                            <p:childTnLst>
                              <p:par>
                                <p:cTn id="9" presetID="18" presetClass="entr" presetSubtype="12" fill="hold" nodeType="afterEffect">
                                  <p:stCondLst>
                                    <p:cond delay="0"/>
                                  </p:stCondLst>
                                  <p:childTnLst>
                                    <p:set>
                                      <p:cBhvr>
                                        <p:cTn id="10" dur="1" fill="hold">
                                          <p:stCondLst>
                                            <p:cond delay="0"/>
                                          </p:stCondLst>
                                        </p:cTn>
                                        <p:tgtEl>
                                          <p:spTgt spid="95234"/>
                                        </p:tgtEl>
                                        <p:attrNameLst>
                                          <p:attrName>style.visibility</p:attrName>
                                        </p:attrNameLst>
                                      </p:cBhvr>
                                      <p:to>
                                        <p:strVal val="visible"/>
                                      </p:to>
                                    </p:set>
                                    <p:animEffect transition="in" filter="strips(downLeft)">
                                      <p:cBhvr>
                                        <p:cTn id="11" dur="2000"/>
                                        <p:tgtEl>
                                          <p:spTgt spid="95234"/>
                                        </p:tgtEl>
                                      </p:cBhvr>
                                    </p:animEffect>
                                  </p:childTnLst>
                                </p:cTn>
                              </p:par>
                              <p:par>
                                <p:cTn id="12" presetID="18" presetClass="entr" presetSubtype="9" fill="hold" nodeType="withEffect">
                                  <p:stCondLst>
                                    <p:cond delay="0"/>
                                  </p:stCondLst>
                                  <p:childTnLst>
                                    <p:set>
                                      <p:cBhvr>
                                        <p:cTn id="13" dur="1" fill="hold">
                                          <p:stCondLst>
                                            <p:cond delay="0"/>
                                          </p:stCondLst>
                                        </p:cTn>
                                        <p:tgtEl>
                                          <p:spTgt spid="95235"/>
                                        </p:tgtEl>
                                        <p:attrNameLst>
                                          <p:attrName>style.visibility</p:attrName>
                                        </p:attrNameLst>
                                      </p:cBhvr>
                                      <p:to>
                                        <p:strVal val="visible"/>
                                      </p:to>
                                    </p:set>
                                    <p:animEffect transition="in" filter="strips(upLeft)">
                                      <p:cBhvr>
                                        <p:cTn id="14" dur="2000"/>
                                        <p:tgtEl>
                                          <p:spTgt spid="95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643998" cy="1785950"/>
          </a:xfrm>
        </p:spPr>
        <p:txBody>
          <a:bodyPr>
            <a:normAutofit/>
          </a:bodyPr>
          <a:lstStyle/>
          <a:p>
            <a:r>
              <a:rPr lang="ru-RU" sz="2800" b="1" dirty="0" smtClean="0"/>
              <a:t>Обучение  ведется по  традиционной программе: </a:t>
            </a:r>
            <a:br>
              <a:rPr lang="ru-RU" sz="2800" b="1" dirty="0" smtClean="0"/>
            </a:br>
            <a:r>
              <a:rPr lang="ru-RU" sz="2800" b="1" dirty="0" smtClean="0"/>
              <a:t>«Школа России»,УМК «Перспектива»</a:t>
            </a:r>
            <a:r>
              <a:rPr lang="ru-RU" dirty="0" smtClean="0"/>
              <a:t/>
            </a:r>
            <a:br>
              <a:rPr lang="ru-RU" dirty="0" smtClean="0"/>
            </a:br>
            <a:endParaRPr lang="ru-RU" dirty="0"/>
          </a:p>
        </p:txBody>
      </p:sp>
      <p:pic>
        <p:nvPicPr>
          <p:cNvPr id="45057" name="Picture 1" descr="E:\для\25.jpeg"/>
          <p:cNvPicPr>
            <a:picLocks noChangeAspect="1" noChangeArrowheads="1"/>
          </p:cNvPicPr>
          <p:nvPr/>
        </p:nvPicPr>
        <p:blipFill>
          <a:blip r:embed="rId2" cstate="print"/>
          <a:srcRect/>
          <a:stretch>
            <a:fillRect/>
          </a:stretch>
        </p:blipFill>
        <p:spPr bwMode="auto">
          <a:xfrm>
            <a:off x="0" y="4643446"/>
            <a:ext cx="8929718" cy="971550"/>
          </a:xfrm>
          <a:prstGeom prst="rect">
            <a:avLst/>
          </a:prstGeom>
          <a:noFill/>
        </p:spPr>
      </p:pic>
      <p:pic>
        <p:nvPicPr>
          <p:cNvPr id="45058" name="Picture 2" descr="E:\для\перспектива.jpeg"/>
          <p:cNvPicPr>
            <a:picLocks noChangeAspect="1" noChangeArrowheads="1"/>
          </p:cNvPicPr>
          <p:nvPr/>
        </p:nvPicPr>
        <p:blipFill>
          <a:blip r:embed="rId3" cstate="print"/>
          <a:srcRect/>
          <a:stretch>
            <a:fillRect/>
          </a:stretch>
        </p:blipFill>
        <p:spPr bwMode="auto">
          <a:xfrm>
            <a:off x="500034" y="1857364"/>
            <a:ext cx="8072494" cy="2857520"/>
          </a:xfrm>
          <a:prstGeom prst="rect">
            <a:avLst/>
          </a:prstGeom>
          <a:noFill/>
        </p:spPr>
      </p:pic>
    </p:spTree>
  </p:cSld>
  <p:clrMapOvr>
    <a:masterClrMapping/>
  </p:clrMapOvr>
  <p:transition advClick="0" advTm="7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Сафонова Татьяна Васильевна</a:t>
            </a:r>
            <a:endParaRPr lang="ru-RU" dirty="0"/>
          </a:p>
        </p:txBody>
      </p:sp>
      <p:sp>
        <p:nvSpPr>
          <p:cNvPr id="3" name="Рисунок 2"/>
          <p:cNvSpPr>
            <a:spLocks noGrp="1"/>
          </p:cNvSpPr>
          <p:nvPr>
            <p:ph type="pic" idx="1"/>
          </p:nvPr>
        </p:nvSpPr>
        <p:spPr/>
      </p:sp>
      <p:pic>
        <p:nvPicPr>
          <p:cNvPr id="4" name="Picture 6"/>
          <p:cNvPicPr>
            <a:picLocks noChangeAspect="1" noChangeArrowheads="1"/>
          </p:cNvPicPr>
          <p:nvPr/>
        </p:nvPicPr>
        <p:blipFill>
          <a:blip r:embed="rId2" cstate="print"/>
          <a:srcRect/>
          <a:stretch>
            <a:fillRect/>
          </a:stretch>
        </p:blipFill>
        <p:spPr bwMode="auto">
          <a:xfrm>
            <a:off x="357158" y="214290"/>
            <a:ext cx="8501122" cy="4776801"/>
          </a:xfrm>
          <a:prstGeom prst="flowChartAlternateProcess">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0-#ppt_w/2"/>
                                          </p:val>
                                        </p:tav>
                                        <p:tav tm="100000">
                                          <p:val>
                                            <p:strVal val="#ppt_x"/>
                                          </p:val>
                                        </p:tav>
                                      </p:tavLst>
                                    </p:anim>
                                    <p:anim calcmode="lin" valueType="num">
                                      <p:cBhvr additive="base">
                                        <p:cTn id="8" dur="3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defRPr/>
            </a:pPr>
            <a:r>
              <a:rPr lang="ru-RU" dirty="0" smtClean="0"/>
              <a:t>50 –</a:t>
            </a:r>
            <a:r>
              <a:rPr lang="ru-RU" dirty="0" err="1" smtClean="0"/>
              <a:t>летие</a:t>
            </a:r>
            <a:r>
              <a:rPr lang="ru-RU" dirty="0" smtClean="0"/>
              <a:t> полета Ю.А. </a:t>
            </a:r>
            <a:r>
              <a:rPr lang="ru-RU" dirty="0" err="1" smtClean="0"/>
              <a:t>ГАГАРИна</a:t>
            </a:r>
            <a:endParaRPr lang="ru-RU" dirty="0"/>
          </a:p>
        </p:txBody>
      </p:sp>
      <p:sp>
        <p:nvSpPr>
          <p:cNvPr id="82947" name="Текст 3"/>
          <p:cNvSpPr>
            <a:spLocks noGrp="1"/>
          </p:cNvSpPr>
          <p:nvPr>
            <p:ph type="body" sz="half" idx="2"/>
          </p:nvPr>
        </p:nvSpPr>
        <p:spPr/>
        <p:txBody>
          <a:bodyPr/>
          <a:lstStyle/>
          <a:p>
            <a:endParaRPr lang="ru-RU" smtClean="0"/>
          </a:p>
        </p:txBody>
      </p:sp>
      <p:pic>
        <p:nvPicPr>
          <p:cNvPr id="82948" name="Picture 2" descr="C:\Users\директор\Desktop\фото космон\P1010057.JPG"/>
          <p:cNvPicPr>
            <a:picLocks noGrp="1" noChangeAspect="1" noChangeArrowheads="1"/>
          </p:cNvPicPr>
          <p:nvPr>
            <p:ph sz="half" idx="1"/>
          </p:nvPr>
        </p:nvPicPr>
        <p:blipFill>
          <a:blip r:embed="rId2" cstate="print"/>
          <a:srcRect/>
          <a:stretch>
            <a:fillRect/>
          </a:stretch>
        </p:blipFill>
        <p:spPr>
          <a:xfrm>
            <a:off x="1100137" y="1357298"/>
            <a:ext cx="8043863" cy="478631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82948"/>
                                        </p:tgtEl>
                                        <p:attrNameLst>
                                          <p:attrName>style.visibility</p:attrName>
                                        </p:attrNameLst>
                                      </p:cBhvr>
                                      <p:to>
                                        <p:strVal val="visible"/>
                                      </p:to>
                                    </p:set>
                                    <p:anim calcmode="lin" valueType="num">
                                      <p:cBhvr additive="base">
                                        <p:cTn id="7" dur="3000" fill="hold"/>
                                        <p:tgtEl>
                                          <p:spTgt spid="82948"/>
                                        </p:tgtEl>
                                        <p:attrNameLst>
                                          <p:attrName>ppt_x</p:attrName>
                                        </p:attrNameLst>
                                      </p:cBhvr>
                                      <p:tavLst>
                                        <p:tav tm="0">
                                          <p:val>
                                            <p:strVal val="#ppt_x"/>
                                          </p:val>
                                        </p:tav>
                                        <p:tav tm="100000">
                                          <p:val>
                                            <p:strVal val="#ppt_x"/>
                                          </p:val>
                                        </p:tav>
                                      </p:tavLst>
                                    </p:anim>
                                    <p:anim calcmode="lin" valueType="num">
                                      <p:cBhvr additive="base">
                                        <p:cTn id="8" dur="3000" fill="hold"/>
                                        <p:tgtEl>
                                          <p:spTgt spid="829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Корсанина</a:t>
            </a:r>
            <a:r>
              <a:rPr lang="ru-RU" dirty="0" smtClean="0"/>
              <a:t>  Ольга Владимировна</a:t>
            </a:r>
            <a:endParaRPr lang="ru-RU" dirty="0"/>
          </a:p>
        </p:txBody>
      </p:sp>
      <p:sp>
        <p:nvSpPr>
          <p:cNvPr id="3" name="Рисунок 2"/>
          <p:cNvSpPr>
            <a:spLocks noGrp="1"/>
          </p:cNvSpPr>
          <p:nvPr>
            <p:ph type="pic" idx="1"/>
          </p:nvPr>
        </p:nvSpPr>
        <p:spPr/>
      </p:sp>
      <p:pic>
        <p:nvPicPr>
          <p:cNvPr id="4" name="Picture 2" descr="I:\собра\рыжийрыжий\P1000860.JPG"/>
          <p:cNvPicPr>
            <a:picLocks noChangeAspect="1" noChangeArrowheads="1"/>
          </p:cNvPicPr>
          <p:nvPr/>
        </p:nvPicPr>
        <p:blipFill>
          <a:blip r:embed="rId2" cstate="print"/>
          <a:srcRect/>
          <a:stretch>
            <a:fillRect/>
          </a:stretch>
        </p:blipFill>
        <p:spPr>
          <a:xfrm>
            <a:off x="285720" y="857232"/>
            <a:ext cx="8501122" cy="4071965"/>
          </a:xfrm>
          <a:prstGeom prst="roundRect">
            <a:avLst>
              <a:gd name="adj" fmla="val 11111"/>
            </a:avLst>
          </a:prstGeom>
          <a:solidFill>
            <a:schemeClr val="lt1"/>
          </a:solidFill>
          <a:ln w="190500" cap="rnd" cmpd="sng" algn="ctr">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Users\директор\Desktop\фото космон\P1010085.JPG"/>
          <p:cNvPicPr>
            <a:picLocks noGrp="1" noChangeAspect="1" noChangeArrowheads="1"/>
          </p:cNvPicPr>
          <p:nvPr>
            <p:ph sz="half" idx="1"/>
          </p:nvPr>
        </p:nvPicPr>
        <p:blipFill>
          <a:blip r:embed="rId2" cstate="print"/>
          <a:srcRect/>
          <a:stretch>
            <a:fillRect/>
          </a:stretch>
        </p:blipFill>
        <p:spPr>
          <a:xfrm>
            <a:off x="1385888" y="285728"/>
            <a:ext cx="7758112" cy="4572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90114"/>
                                        </p:tgtEl>
                                        <p:attrNameLst>
                                          <p:attrName>style.visibility</p:attrName>
                                        </p:attrNameLst>
                                      </p:cBhvr>
                                      <p:to>
                                        <p:strVal val="visible"/>
                                      </p:to>
                                    </p:set>
                                    <p:animEffect transition="in" filter="circle(out)">
                                      <p:cBhvr>
                                        <p:cTn id="7" dur="3000"/>
                                        <p:tgtEl>
                                          <p:spTgt spid="90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Users\директор\Desktop\фото космон\P1010089.JPG"/>
          <p:cNvPicPr>
            <a:picLocks noGrp="1" noChangeAspect="1" noChangeArrowheads="1"/>
          </p:cNvPicPr>
          <p:nvPr>
            <p:ph sz="half" idx="1"/>
          </p:nvPr>
        </p:nvPicPr>
        <p:blipFill>
          <a:blip r:embed="rId2" cstate="print"/>
          <a:srcRect/>
          <a:stretch>
            <a:fillRect/>
          </a:stretch>
        </p:blipFill>
        <p:spPr>
          <a:xfrm>
            <a:off x="1928794" y="357166"/>
            <a:ext cx="7215206" cy="45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circle(in)">
                                      <p:cBhvr>
                                        <p:cTn id="7" dur="3000"/>
                                        <p:tgtEl>
                                          <p:spTgt spid="92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half" idx="1"/>
          </p:nvPr>
        </p:nvSpPr>
        <p:spPr/>
        <p:txBody>
          <a:bodyPr/>
          <a:lstStyle/>
          <a:p>
            <a:endParaRPr lang="ru-RU"/>
          </a:p>
        </p:txBody>
      </p:sp>
      <p:sp>
        <p:nvSpPr>
          <p:cNvPr id="4" name="Текст 3"/>
          <p:cNvSpPr>
            <a:spLocks noGrp="1"/>
          </p:cNvSpPr>
          <p:nvPr>
            <p:ph type="body" sz="half" idx="2"/>
          </p:nvPr>
        </p:nvSpPr>
        <p:spPr/>
        <p:txBody>
          <a:bodyPr/>
          <a:lstStyle/>
          <a:p>
            <a:endParaRPr lang="ru-RU"/>
          </a:p>
        </p:txBody>
      </p:sp>
      <p:pic>
        <p:nvPicPr>
          <p:cNvPr id="5" name="Picture 2" descr="E:\рабочий стол\всееееееее\104_PANA\P1040630.JPG"/>
          <p:cNvPicPr>
            <a:picLocks noChangeAspect="1" noChangeArrowheads="1"/>
          </p:cNvPicPr>
          <p:nvPr/>
        </p:nvPicPr>
        <p:blipFill>
          <a:blip r:embed="rId2" cstate="print"/>
          <a:srcRect/>
          <a:stretch>
            <a:fillRect/>
          </a:stretch>
        </p:blipFill>
        <p:spPr bwMode="auto">
          <a:xfrm>
            <a:off x="2143108" y="0"/>
            <a:ext cx="7000892" cy="600076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571480"/>
            <a:ext cx="4286280" cy="5262979"/>
          </a:xfrm>
          <a:prstGeom prst="rect">
            <a:avLst/>
          </a:prstGeom>
        </p:spPr>
        <p:txBody>
          <a:bodyPr wrap="square">
            <a:spAutoFit/>
          </a:bodyPr>
          <a:lstStyle/>
          <a:p>
            <a:pPr algn="ctr">
              <a:lnSpc>
                <a:spcPct val="80000"/>
              </a:lnSpc>
            </a:pPr>
            <a:r>
              <a:rPr lang="ru-RU" sz="2000" b="1" dirty="0" smtClean="0">
                <a:latin typeface="Segoe Script" pitchFamily="34" charset="0"/>
              </a:rPr>
              <a:t>	Наша работа направлена  на развитие творческого процесса в учебной деятельности. Поэтому наши ученики  активно участвуют  в интеллектуальном марафоне и занимают призовые места в  городском туре интеллектуального марафона.</a:t>
            </a:r>
          </a:p>
          <a:p>
            <a:pPr algn="r">
              <a:lnSpc>
                <a:spcPct val="80000"/>
              </a:lnSpc>
            </a:pPr>
            <a:r>
              <a:rPr lang="ru-RU" sz="2000" b="1" dirty="0" smtClean="0">
                <a:latin typeface="Segoe Script" pitchFamily="34" charset="0"/>
              </a:rPr>
              <a:t>  </a:t>
            </a:r>
            <a:r>
              <a:rPr lang="ru-RU" sz="2000" b="1" i="1" dirty="0" smtClean="0">
                <a:latin typeface="Segoe Script" pitchFamily="34" charset="0"/>
              </a:rPr>
              <a:t> Наши учащиеся очень любят и с большим интересом принимают участие в конкурсах </a:t>
            </a:r>
          </a:p>
          <a:p>
            <a:pPr algn="r">
              <a:lnSpc>
                <a:spcPct val="80000"/>
              </a:lnSpc>
            </a:pPr>
            <a:r>
              <a:rPr lang="ru-RU" sz="2000" b="1" i="1" dirty="0" smtClean="0">
                <a:latin typeface="Segoe Script" pitchFamily="34" charset="0"/>
              </a:rPr>
              <a:t>   по русскому языку </a:t>
            </a:r>
          </a:p>
          <a:p>
            <a:pPr algn="r">
              <a:lnSpc>
                <a:spcPct val="80000"/>
              </a:lnSpc>
            </a:pPr>
            <a:r>
              <a:rPr lang="ru-RU" sz="2000" b="1" i="1" dirty="0" smtClean="0">
                <a:latin typeface="Segoe Script" pitchFamily="34" charset="0"/>
              </a:rPr>
              <a:t>  «</a:t>
            </a:r>
            <a:r>
              <a:rPr lang="ru-RU" sz="2000" b="1" i="1" dirty="0" smtClean="0">
                <a:solidFill>
                  <a:srgbClr val="660066"/>
                </a:solidFill>
                <a:latin typeface="Segoe Script" pitchFamily="34" charset="0"/>
              </a:rPr>
              <a:t>Русский медвежонок</a:t>
            </a:r>
            <a:r>
              <a:rPr lang="ru-RU" sz="2000" b="1" i="1" dirty="0" smtClean="0">
                <a:latin typeface="Segoe Script" pitchFamily="34" charset="0"/>
              </a:rPr>
              <a:t>» и международном конкурсе по математике «</a:t>
            </a:r>
            <a:r>
              <a:rPr lang="ru-RU" sz="2000" b="1" i="1" dirty="0" smtClean="0">
                <a:solidFill>
                  <a:srgbClr val="660066"/>
                </a:solidFill>
                <a:latin typeface="Segoe Script" pitchFamily="34" charset="0"/>
              </a:rPr>
              <a:t>Кенгуру</a:t>
            </a:r>
            <a:r>
              <a:rPr lang="ru-RU" sz="2000" b="1" i="1" dirty="0" smtClean="0">
                <a:latin typeface="Segoe Script" pitchFamily="34" charset="0"/>
              </a:rPr>
              <a:t>».</a:t>
            </a:r>
            <a:r>
              <a:rPr lang="ru-RU" sz="2000" b="1" dirty="0" smtClean="0">
                <a:latin typeface="Segoe Script" pitchFamily="34" charset="0"/>
              </a:rPr>
              <a:t> </a:t>
            </a:r>
          </a:p>
        </p:txBody>
      </p:sp>
      <p:pic>
        <p:nvPicPr>
          <p:cNvPr id="8" name="Picture 6"/>
          <p:cNvPicPr>
            <a:picLocks noChangeAspect="1" noChangeArrowheads="1"/>
          </p:cNvPicPr>
          <p:nvPr/>
        </p:nvPicPr>
        <p:blipFill>
          <a:blip r:embed="rId2" cstate="print"/>
          <a:srcRect/>
          <a:stretch>
            <a:fillRect/>
          </a:stretch>
        </p:blipFill>
        <p:spPr bwMode="auto">
          <a:xfrm>
            <a:off x="7239000" y="500042"/>
            <a:ext cx="1905000" cy="2771775"/>
          </a:xfrm>
          <a:prstGeom prst="rect">
            <a:avLst/>
          </a:prstGeom>
          <a:noFill/>
          <a:ln w="9525">
            <a:noFill/>
            <a:miter lim="800000"/>
            <a:headEnd/>
            <a:tailEnd/>
          </a:ln>
        </p:spPr>
      </p:pic>
      <p:pic>
        <p:nvPicPr>
          <p:cNvPr id="22529" name="Picture 1" descr="P1010128"/>
          <p:cNvPicPr>
            <a:picLocks noChangeAspect="1" noChangeArrowheads="1"/>
          </p:cNvPicPr>
          <p:nvPr/>
        </p:nvPicPr>
        <p:blipFill>
          <a:blip r:embed="rId3" cstate="print"/>
          <a:srcRect/>
          <a:stretch>
            <a:fillRect/>
          </a:stretch>
        </p:blipFill>
        <p:spPr bwMode="auto">
          <a:xfrm>
            <a:off x="5500694" y="2786058"/>
            <a:ext cx="3371844" cy="3019429"/>
          </a:xfrm>
          <a:prstGeom prst="rect">
            <a:avLst/>
          </a:prstGeom>
          <a:noFill/>
          <a:ln w="9525">
            <a:noFill/>
            <a:miter lim="800000"/>
            <a:headEnd/>
            <a:tailEnd/>
          </a:ln>
        </p:spPr>
      </p:pic>
      <p:pic>
        <p:nvPicPr>
          <p:cNvPr id="22530" name="Picture 2" descr="P1020946"/>
          <p:cNvPicPr>
            <a:picLocks noChangeAspect="1" noChangeArrowheads="1"/>
          </p:cNvPicPr>
          <p:nvPr/>
        </p:nvPicPr>
        <p:blipFill>
          <a:blip r:embed="rId4" cstate="print"/>
          <a:srcRect/>
          <a:stretch>
            <a:fillRect/>
          </a:stretch>
        </p:blipFill>
        <p:spPr bwMode="auto">
          <a:xfrm>
            <a:off x="4643438" y="1"/>
            <a:ext cx="2571768" cy="3286124"/>
          </a:xfrm>
          <a:prstGeom prst="rect">
            <a:avLst/>
          </a:prstGeom>
          <a:noFill/>
          <a:ln w="9525">
            <a:noFill/>
            <a:miter lim="800000"/>
            <a:headEnd/>
            <a:tailEnd/>
          </a:ln>
        </p:spPr>
      </p:pic>
      <p:pic>
        <p:nvPicPr>
          <p:cNvPr id="10" name="Picture 5"/>
          <p:cNvPicPr>
            <a:picLocks noChangeAspect="1" noChangeArrowheads="1"/>
          </p:cNvPicPr>
          <p:nvPr/>
        </p:nvPicPr>
        <p:blipFill>
          <a:blip r:embed="rId5" cstate="print"/>
          <a:srcRect/>
          <a:stretch>
            <a:fillRect/>
          </a:stretch>
        </p:blipFill>
        <p:spPr bwMode="auto">
          <a:xfrm>
            <a:off x="4572000" y="3286124"/>
            <a:ext cx="1619248" cy="2500330"/>
          </a:xfrm>
          <a:prstGeom prst="rect">
            <a:avLst/>
          </a:prstGeom>
          <a:noFill/>
          <a:ln w="9525">
            <a:noFill/>
            <a:miter lim="800000"/>
            <a:headEnd/>
            <a:tailEnd/>
          </a:ln>
        </p:spPr>
      </p:pic>
    </p:spTree>
  </p:cSld>
  <p:clrMapOvr>
    <a:masterClrMapping/>
  </p:clrMapOvr>
  <p:transition advClick="0" advTm="1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2000"/>
                                        <p:tgtEl>
                                          <p:spTgt spid="6"/>
                                        </p:tgtEl>
                                      </p:cBhvr>
                                    </p:animEffect>
                                  </p:childTnLst>
                                </p:cTn>
                              </p:par>
                            </p:childTnLst>
                          </p:cTn>
                        </p:par>
                        <p:par>
                          <p:cTn id="8" fill="hold">
                            <p:stCondLst>
                              <p:cond delay="2000"/>
                            </p:stCondLst>
                            <p:childTnLst>
                              <p:par>
                                <p:cTn id="9" presetID="18" presetClass="entr" presetSubtype="12" fill="hold" nodeType="afterEffect">
                                  <p:stCondLst>
                                    <p:cond delay="0"/>
                                  </p:stCondLst>
                                  <p:childTnLst>
                                    <p:set>
                                      <p:cBhvr>
                                        <p:cTn id="10" dur="1" fill="hold">
                                          <p:stCondLst>
                                            <p:cond delay="0"/>
                                          </p:stCondLst>
                                        </p:cTn>
                                        <p:tgtEl>
                                          <p:spTgt spid="22529"/>
                                        </p:tgtEl>
                                        <p:attrNameLst>
                                          <p:attrName>style.visibility</p:attrName>
                                        </p:attrNameLst>
                                      </p:cBhvr>
                                      <p:to>
                                        <p:strVal val="visible"/>
                                      </p:to>
                                    </p:set>
                                    <p:animEffect transition="in" filter="strips(downLeft)">
                                      <p:cBhvr>
                                        <p:cTn id="11" dur="500"/>
                                        <p:tgtEl>
                                          <p:spTgt spid="22529"/>
                                        </p:tgtEl>
                                      </p:cBhvr>
                                    </p:animEffect>
                                  </p:childTnLst>
                                </p:cTn>
                              </p:par>
                              <p:par>
                                <p:cTn id="12" presetID="18" presetClass="entr" presetSubtype="12" fill="hold" nodeType="withEffect">
                                  <p:stCondLst>
                                    <p:cond delay="0"/>
                                  </p:stCondLst>
                                  <p:childTnLst>
                                    <p:set>
                                      <p:cBhvr>
                                        <p:cTn id="13" dur="1" fill="hold">
                                          <p:stCondLst>
                                            <p:cond delay="0"/>
                                          </p:stCondLst>
                                        </p:cTn>
                                        <p:tgtEl>
                                          <p:spTgt spid="22530"/>
                                        </p:tgtEl>
                                        <p:attrNameLst>
                                          <p:attrName>style.visibility</p:attrName>
                                        </p:attrNameLst>
                                      </p:cBhvr>
                                      <p:to>
                                        <p:strVal val="visible"/>
                                      </p:to>
                                    </p:set>
                                    <p:animEffect transition="in" filter="strips(downLeft)">
                                      <p:cBhvr>
                                        <p:cTn id="14" dur="2000"/>
                                        <p:tgtEl>
                                          <p:spTgt spid="22530"/>
                                        </p:tgtEl>
                                      </p:cBhvr>
                                    </p:animEffect>
                                  </p:childTnLst>
                                </p:cTn>
                              </p:par>
                            </p:childTnLst>
                          </p:cTn>
                        </p:par>
                        <p:par>
                          <p:cTn id="15" fill="hold">
                            <p:stCondLst>
                              <p:cond delay="4000"/>
                            </p:stCondLst>
                            <p:childTnLst>
                              <p:par>
                                <p:cTn id="16" presetID="7" presetClass="entr" presetSubtype="4"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2000" fill="hold"/>
                                        <p:tgtEl>
                                          <p:spTgt spid="10"/>
                                        </p:tgtEl>
                                        <p:attrNameLst>
                                          <p:attrName>ppt_x</p:attrName>
                                        </p:attrNameLst>
                                      </p:cBhvr>
                                      <p:tavLst>
                                        <p:tav tm="0">
                                          <p:val>
                                            <p:strVal val="#ppt_x"/>
                                          </p:val>
                                        </p:tav>
                                        <p:tav tm="100000">
                                          <p:val>
                                            <p:strVal val="#ppt_x"/>
                                          </p:val>
                                        </p:tav>
                                      </p:tavLst>
                                    </p:anim>
                                    <p:anim calcmode="lin" valueType="num">
                                      <p:cBhvr additive="base">
                                        <p:cTn id="19" dur="2000" fill="hold"/>
                                        <p:tgtEl>
                                          <p:spTgt spid="10"/>
                                        </p:tgtEl>
                                        <p:attrNameLst>
                                          <p:attrName>ppt_y</p:attrName>
                                        </p:attrNameLst>
                                      </p:cBhvr>
                                      <p:tavLst>
                                        <p:tav tm="0">
                                          <p:val>
                                            <p:strVal val="1+#ppt_h/2"/>
                                          </p:val>
                                        </p:tav>
                                        <p:tav tm="100000">
                                          <p:val>
                                            <p:strVal val="#ppt_y"/>
                                          </p:val>
                                        </p:tav>
                                      </p:tavLst>
                                    </p:anim>
                                  </p:childTnLst>
                                </p:cTn>
                              </p:par>
                              <p:par>
                                <p:cTn id="20" presetID="7" presetClass="entr" presetSubtype="2"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2000" fill="hold"/>
                                        <p:tgtEl>
                                          <p:spTgt spid="8"/>
                                        </p:tgtEl>
                                        <p:attrNameLst>
                                          <p:attrName>ppt_x</p:attrName>
                                        </p:attrNameLst>
                                      </p:cBhvr>
                                      <p:tavLst>
                                        <p:tav tm="0">
                                          <p:val>
                                            <p:strVal val="1+#ppt_w/2"/>
                                          </p:val>
                                        </p:tav>
                                        <p:tav tm="100000">
                                          <p:val>
                                            <p:strVal val="#ppt_x"/>
                                          </p:val>
                                        </p:tav>
                                      </p:tavLst>
                                    </p:anim>
                                    <p:anim calcmode="lin" valueType="num">
                                      <p:cBhvr additive="base">
                                        <p:cTn id="23"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000108"/>
            <a:ext cx="8572560" cy="357190"/>
          </a:xfrm>
        </p:spPr>
        <p:txBody>
          <a:bodyPr>
            <a:normAutofit fontScale="90000"/>
          </a:bodyPr>
          <a:lstStyle/>
          <a:p>
            <a:r>
              <a:rPr lang="ru-RU" sz="3600" b="1" dirty="0" smtClean="0"/>
              <a:t>Проектная деятельность в начальной школе</a:t>
            </a:r>
            <a:endParaRPr lang="ru-RU" sz="3600" b="1" dirty="0"/>
          </a:p>
        </p:txBody>
      </p:sp>
      <p:pic>
        <p:nvPicPr>
          <p:cNvPr id="4" name="Picture 5"/>
          <p:cNvPicPr>
            <a:picLocks noChangeAspect="1" noChangeArrowheads="1"/>
          </p:cNvPicPr>
          <p:nvPr/>
        </p:nvPicPr>
        <p:blipFill>
          <a:blip r:embed="rId2" cstate="print"/>
          <a:srcRect/>
          <a:stretch>
            <a:fillRect/>
          </a:stretch>
        </p:blipFill>
        <p:spPr bwMode="auto">
          <a:xfrm>
            <a:off x="357158" y="1285860"/>
            <a:ext cx="1897062" cy="4000528"/>
          </a:xfrm>
          <a:prstGeom prst="rect">
            <a:avLst/>
          </a:prstGeom>
          <a:noFill/>
          <a:ln w="9525">
            <a:noFill/>
            <a:miter lim="800000"/>
            <a:headEnd/>
            <a:tailEnd/>
          </a:ln>
        </p:spPr>
      </p:pic>
      <p:sp>
        <p:nvSpPr>
          <p:cNvPr id="5" name="Прямоугольник 4"/>
          <p:cNvSpPr/>
          <p:nvPr/>
        </p:nvSpPr>
        <p:spPr>
          <a:xfrm>
            <a:off x="2286000" y="1500174"/>
            <a:ext cx="6500842" cy="3970318"/>
          </a:xfrm>
          <a:prstGeom prst="rect">
            <a:avLst/>
          </a:prstGeom>
        </p:spPr>
        <p:txBody>
          <a:bodyPr wrap="square">
            <a:spAutoFit/>
          </a:bodyPr>
          <a:lstStyle/>
          <a:p>
            <a:r>
              <a:rPr lang="ru-RU" sz="2800" b="1" i="1" dirty="0" smtClean="0"/>
              <a:t>Проектная деятельность в начальной школе – особое направление внеклассной работы, тесно связанное с основным учебным процессом и ориентированное на развитие творческой активности детей, а также на углубление и закрепление имеющихся у них знаний, умений и навыков.</a:t>
            </a:r>
            <a:r>
              <a:rPr lang="ru-RU" sz="2800" b="1" dirty="0" smtClean="0"/>
              <a:t> </a:t>
            </a:r>
            <a:endParaRPr lang="ru-RU" sz="2800" b="1" dirty="0"/>
          </a:p>
        </p:txBody>
      </p:sp>
    </p:spTree>
  </p:cSld>
  <p:clrMapOvr>
    <a:masterClrMapping/>
  </p:clrMapOvr>
  <p:transition advClick="0"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trips(downLeft)">
                                      <p:cBhvr>
                                        <p:cTn id="7" dur="2000"/>
                                        <p:tgtEl>
                                          <p:spTgt spid="5">
                                            <p:txEl>
                                              <p:pRg st="0" end="0"/>
                                            </p:txEl>
                                          </p:spTgt>
                                        </p:tgtEl>
                                      </p:cBhvr>
                                    </p:animEffect>
                                  </p:childTnLst>
                                </p:cTn>
                              </p:par>
                            </p:childTnLst>
                          </p:cTn>
                        </p:par>
                        <p:par>
                          <p:cTn id="8" fill="hold">
                            <p:stCondLst>
                              <p:cond delay="2000"/>
                            </p:stCondLst>
                            <p:childTnLst>
                              <p:par>
                                <p:cTn id="9" presetID="18" presetClass="entr" presetSubtype="3"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upRight)">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1670" y="0"/>
            <a:ext cx="4857784" cy="995342"/>
          </a:xfrm>
        </p:spPr>
        <p:txBody>
          <a:bodyPr>
            <a:normAutofit/>
          </a:bodyPr>
          <a:lstStyle/>
          <a:p>
            <a:r>
              <a:rPr lang="ru-RU" sz="3600" b="1" dirty="0" smtClean="0"/>
              <a:t>Наши проекты</a:t>
            </a:r>
            <a:endParaRPr lang="ru-RU" sz="3600" b="1" dirty="0"/>
          </a:p>
        </p:txBody>
      </p:sp>
      <p:pic>
        <p:nvPicPr>
          <p:cNvPr id="4" name="Picture 4" descr="E:\фото новое\P1020426.JPG"/>
          <p:cNvPicPr>
            <a:picLocks noChangeAspect="1" noChangeArrowheads="1"/>
          </p:cNvPicPr>
          <p:nvPr/>
        </p:nvPicPr>
        <p:blipFill>
          <a:blip r:embed="rId2" cstate="print"/>
          <a:srcRect/>
          <a:stretch>
            <a:fillRect/>
          </a:stretch>
        </p:blipFill>
        <p:spPr>
          <a:xfrm>
            <a:off x="4714876" y="1000108"/>
            <a:ext cx="4143372" cy="2928934"/>
          </a:xfrm>
          <a:prstGeom prst="rect">
            <a:avLst/>
          </a:prstGeom>
          <a:noFill/>
          <a:ln w="25400" cap="flat" cmpd="sng" algn="ctr">
            <a:solidFill>
              <a:schemeClr val="accent2"/>
            </a:solidFill>
            <a:prstDash val="solid"/>
          </a:ln>
          <a:effectLst/>
        </p:spPr>
      </p:pic>
      <p:pic>
        <p:nvPicPr>
          <p:cNvPr id="5" name="Picture 5" descr="E:\фото новое\P1020431.JPG"/>
          <p:cNvPicPr>
            <a:picLocks noChangeAspect="1" noChangeArrowheads="1"/>
          </p:cNvPicPr>
          <p:nvPr/>
        </p:nvPicPr>
        <p:blipFill>
          <a:blip r:embed="rId3" cstate="print"/>
          <a:srcRect/>
          <a:stretch>
            <a:fillRect/>
          </a:stretch>
        </p:blipFill>
        <p:spPr bwMode="auto">
          <a:xfrm>
            <a:off x="0" y="1000108"/>
            <a:ext cx="4357686" cy="3000396"/>
          </a:xfrm>
          <a:prstGeom prst="rect">
            <a:avLst/>
          </a:prstGeom>
          <a:noFill/>
          <a:ln w="9525">
            <a:noFill/>
            <a:miter lim="800000"/>
            <a:headEnd/>
            <a:tailEnd/>
          </a:ln>
        </p:spPr>
      </p:pic>
      <p:pic>
        <p:nvPicPr>
          <p:cNvPr id="6" name="Picture 3" descr="E:\фото новое\P1020421.JPG"/>
          <p:cNvPicPr>
            <a:picLocks noChangeAspect="1" noChangeArrowheads="1"/>
          </p:cNvPicPr>
          <p:nvPr/>
        </p:nvPicPr>
        <p:blipFill>
          <a:blip r:embed="rId4" cstate="print"/>
          <a:srcRect/>
          <a:stretch>
            <a:fillRect/>
          </a:stretch>
        </p:blipFill>
        <p:spPr bwMode="auto">
          <a:xfrm>
            <a:off x="0" y="4000504"/>
            <a:ext cx="4357686" cy="2857496"/>
          </a:xfrm>
          <a:prstGeom prst="rect">
            <a:avLst/>
          </a:prstGeom>
          <a:noFill/>
          <a:ln w="9525">
            <a:noFill/>
            <a:miter lim="800000"/>
            <a:headEnd/>
            <a:tailEnd/>
          </a:ln>
        </p:spPr>
      </p:pic>
      <p:pic>
        <p:nvPicPr>
          <p:cNvPr id="7" name="Picture 2" descr="C:\Users\директор\Desktop\P1020953.JPG"/>
          <p:cNvPicPr>
            <a:picLocks noChangeAspect="1" noChangeArrowheads="1"/>
          </p:cNvPicPr>
          <p:nvPr/>
        </p:nvPicPr>
        <p:blipFill>
          <a:blip r:embed="rId5" cstate="print"/>
          <a:srcRect/>
          <a:stretch>
            <a:fillRect/>
          </a:stretch>
        </p:blipFill>
        <p:spPr bwMode="auto">
          <a:xfrm>
            <a:off x="4714876" y="4000504"/>
            <a:ext cx="4143404" cy="2857496"/>
          </a:xfrm>
          <a:prstGeom prst="rect">
            <a:avLst/>
          </a:prstGeom>
          <a:noFill/>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2000"/>
                                        <p:tgtEl>
                                          <p:spTgt spid="5"/>
                                        </p:tgtEl>
                                      </p:cBhvr>
                                    </p:animEffect>
                                  </p:childTnLst>
                                </p:cTn>
                              </p:par>
                              <p:par>
                                <p:cTn id="8" presetID="18" presetClass="entr" presetSubtype="9"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strips(upLeft)">
                                      <p:cBhvr>
                                        <p:cTn id="10" dur="2000"/>
                                        <p:tgtEl>
                                          <p:spTgt spid="7"/>
                                        </p:tgtEl>
                                      </p:cBhvr>
                                    </p:animEffect>
                                  </p:childTnLst>
                                </p:cTn>
                              </p:par>
                            </p:childTnLst>
                          </p:cTn>
                        </p:par>
                        <p:par>
                          <p:cTn id="11" fill="hold">
                            <p:stCondLst>
                              <p:cond delay="2000"/>
                            </p:stCondLst>
                            <p:childTnLst>
                              <p:par>
                                <p:cTn id="12" presetID="18" presetClass="entr" presetSubtype="12"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strips(downLeft)">
                                      <p:cBhvr>
                                        <p:cTn id="14" dur="2000"/>
                                        <p:tgtEl>
                                          <p:spTgt spid="4"/>
                                        </p:tgtEl>
                                      </p:cBhvr>
                                    </p:animEffect>
                                  </p:childTnLst>
                                </p:cTn>
                              </p:par>
                              <p:par>
                                <p:cTn id="15" presetID="18" presetClass="entr" presetSubtype="3"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trips(upRight)">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98306" name="Рисунок 2" descr="C:\Users\Admin\Desktop\сайтт мой\ФОТО 3В\проект День Победы 4.JPG"/>
          <p:cNvPicPr>
            <a:picLocks noChangeAspect="1" noChangeArrowheads="1"/>
          </p:cNvPicPr>
          <p:nvPr/>
        </p:nvPicPr>
        <p:blipFill>
          <a:blip r:embed="rId2" cstate="print"/>
          <a:srcRect/>
          <a:stretch>
            <a:fillRect/>
          </a:stretch>
        </p:blipFill>
        <p:spPr bwMode="auto">
          <a:xfrm>
            <a:off x="285720" y="0"/>
            <a:ext cx="4214842" cy="3633806"/>
          </a:xfrm>
          <a:prstGeom prst="rect">
            <a:avLst/>
          </a:prstGeom>
          <a:noFill/>
          <a:ln w="9525">
            <a:noFill/>
            <a:miter lim="800000"/>
            <a:headEnd/>
            <a:tailEnd/>
          </a:ln>
        </p:spPr>
      </p:pic>
      <p:pic>
        <p:nvPicPr>
          <p:cNvPr id="5" name="Picture 3" descr="E:\foto\IMG_0922.JPG"/>
          <p:cNvPicPr>
            <a:picLocks noChangeAspect="1" noChangeArrowheads="1"/>
          </p:cNvPicPr>
          <p:nvPr/>
        </p:nvPicPr>
        <p:blipFill>
          <a:blip r:embed="rId3" cstate="print"/>
          <a:srcRect/>
          <a:stretch>
            <a:fillRect/>
          </a:stretch>
        </p:blipFill>
        <p:spPr>
          <a:xfrm>
            <a:off x="4821231" y="285728"/>
            <a:ext cx="4322769" cy="3429025"/>
          </a:xfrm>
          <a:prstGeom prst="rect">
            <a:avLst/>
          </a:prstGeom>
          <a:solidFill>
            <a:schemeClr val="lt1"/>
          </a:solidFill>
          <a:ln w="25400" cap="flat" cmpd="sng" algn="ctr">
            <a:solidFill>
              <a:schemeClr val="accent2"/>
            </a:solidFill>
            <a:prstDash val="solid"/>
          </a:ln>
          <a:effectLst/>
        </p:spPr>
      </p:pic>
      <p:pic>
        <p:nvPicPr>
          <p:cNvPr id="6" name="Picture 2" descr="E:\foto\IMG_0940.JPG"/>
          <p:cNvPicPr>
            <a:picLocks noChangeAspect="1" noChangeArrowheads="1"/>
          </p:cNvPicPr>
          <p:nvPr/>
        </p:nvPicPr>
        <p:blipFill>
          <a:blip r:embed="rId4" cstate="print"/>
          <a:srcRect/>
          <a:stretch>
            <a:fillRect/>
          </a:stretch>
        </p:blipFill>
        <p:spPr>
          <a:xfrm>
            <a:off x="0" y="3803647"/>
            <a:ext cx="4394207" cy="3054353"/>
          </a:xfrm>
          <a:prstGeom prst="rect">
            <a:avLst/>
          </a:prstGeom>
          <a:solidFill>
            <a:schemeClr val="lt1"/>
          </a:solidFill>
          <a:ln w="25400" cap="flat" cmpd="sng" algn="ctr">
            <a:solidFill>
              <a:schemeClr val="accent2"/>
            </a:solidFill>
            <a:prstDash val="solid"/>
          </a:ln>
          <a:effectLst/>
        </p:spPr>
      </p:pic>
      <p:pic>
        <p:nvPicPr>
          <p:cNvPr id="7" name="Picture 2" descr="E:\foto\IMG_0899.JPG"/>
          <p:cNvPicPr>
            <a:picLocks noChangeAspect="1" noChangeArrowheads="1"/>
          </p:cNvPicPr>
          <p:nvPr/>
        </p:nvPicPr>
        <p:blipFill>
          <a:blip r:embed="rId5" cstate="print"/>
          <a:srcRect/>
          <a:stretch>
            <a:fillRect/>
          </a:stretch>
        </p:blipFill>
        <p:spPr>
          <a:xfrm>
            <a:off x="4714876" y="3714752"/>
            <a:ext cx="4429124" cy="3143248"/>
          </a:xfrm>
          <a:prstGeom prst="rect">
            <a:avLst/>
          </a:prstGeom>
          <a:solidFill>
            <a:schemeClr val="lt1"/>
          </a:solidFill>
          <a:ln w="25400" cap="flat" cmpd="sng" algn="ctr">
            <a:solidFill>
              <a:schemeClr val="accent2"/>
            </a:solidFill>
            <a:prstDash val="solid"/>
          </a:ln>
          <a:effectLst/>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98306"/>
                                        </p:tgtEl>
                                        <p:attrNameLst>
                                          <p:attrName>style.visibility</p:attrName>
                                        </p:attrNameLst>
                                      </p:cBhvr>
                                      <p:to>
                                        <p:strVal val="visible"/>
                                      </p:to>
                                    </p:set>
                                    <p:animEffect transition="in" filter="strips(downRight)">
                                      <p:cBhvr>
                                        <p:cTn id="7" dur="2000"/>
                                        <p:tgtEl>
                                          <p:spTgt spid="98306"/>
                                        </p:tgtEl>
                                      </p:cBhvr>
                                    </p:animEffect>
                                  </p:childTnLst>
                                </p:cTn>
                              </p:par>
                            </p:childTnLst>
                          </p:cTn>
                        </p:par>
                        <p:par>
                          <p:cTn id="8" fill="hold">
                            <p:stCondLst>
                              <p:cond delay="2000"/>
                            </p:stCondLst>
                            <p:childTnLst>
                              <p:par>
                                <p:cTn id="9" presetID="18" presetClass="entr" presetSubtype="1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Left)">
                                      <p:cBhvr>
                                        <p:cTn id="11" dur="2000"/>
                                        <p:tgtEl>
                                          <p:spTgt spid="5"/>
                                        </p:tgtEl>
                                      </p:cBhvr>
                                    </p:animEffect>
                                  </p:childTnLst>
                                </p:cTn>
                              </p:par>
                              <p:par>
                                <p:cTn id="12" presetID="18" presetClass="entr" presetSubtype="3"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trips(upRight)">
                                      <p:cBhvr>
                                        <p:cTn id="14" dur="2000"/>
                                        <p:tgtEl>
                                          <p:spTgt spid="6"/>
                                        </p:tgtEl>
                                      </p:cBhvr>
                                    </p:animEffect>
                                  </p:childTnLst>
                                </p:cTn>
                              </p:par>
                              <p:par>
                                <p:cTn id="15" presetID="18" presetClass="entr" presetSubtype="9"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upLeft)">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descr="E:\foto\IMG_0920.JPG"/>
          <p:cNvPicPr>
            <a:picLocks noGrp="1" noChangeAspect="1" noChangeArrowheads="1"/>
          </p:cNvPicPr>
          <p:nvPr>
            <p:ph idx="1"/>
          </p:nvPr>
        </p:nvPicPr>
        <p:blipFill>
          <a:blip r:embed="rId2" cstate="print"/>
          <a:srcRect/>
          <a:stretch>
            <a:fillRect/>
          </a:stretch>
        </p:blipFill>
        <p:spPr>
          <a:xfrm>
            <a:off x="4429124" y="3500414"/>
            <a:ext cx="4714876" cy="3357586"/>
          </a:xfrm>
        </p:spPr>
      </p:pic>
      <p:pic>
        <p:nvPicPr>
          <p:cNvPr id="4" name="Picture 4" descr="E:\послднее ноябрь2012\для фото\проект Молекулы и атомы 2.JPG"/>
          <p:cNvPicPr>
            <a:picLocks noChangeAspect="1" noChangeArrowheads="1"/>
          </p:cNvPicPr>
          <p:nvPr/>
        </p:nvPicPr>
        <p:blipFill>
          <a:blip r:embed="rId3" cstate="print"/>
          <a:srcRect/>
          <a:stretch>
            <a:fillRect/>
          </a:stretch>
        </p:blipFill>
        <p:spPr bwMode="auto">
          <a:xfrm>
            <a:off x="214282" y="0"/>
            <a:ext cx="4357718" cy="3500438"/>
          </a:xfrm>
          <a:prstGeom prst="rect">
            <a:avLst/>
          </a:prstGeom>
          <a:noFill/>
          <a:ln w="9525">
            <a:noFill/>
            <a:miter lim="800000"/>
            <a:headEnd/>
            <a:tailEnd/>
          </a:ln>
        </p:spPr>
      </p:pic>
      <p:pic>
        <p:nvPicPr>
          <p:cNvPr id="105474" name="Picture 2" descr="C:\Users\директор\Desktop\все что надо\еще для поекта\IMG_0859.JPG"/>
          <p:cNvPicPr>
            <a:picLocks noChangeAspect="1" noChangeArrowheads="1"/>
          </p:cNvPicPr>
          <p:nvPr/>
        </p:nvPicPr>
        <p:blipFill>
          <a:blip r:embed="rId4" cstate="print"/>
          <a:srcRect/>
          <a:stretch>
            <a:fillRect/>
          </a:stretch>
        </p:blipFill>
        <p:spPr bwMode="auto">
          <a:xfrm>
            <a:off x="4429124" y="0"/>
            <a:ext cx="4714876" cy="3476628"/>
          </a:xfrm>
          <a:prstGeom prst="rect">
            <a:avLst/>
          </a:prstGeom>
          <a:noFill/>
        </p:spPr>
      </p:pic>
      <p:pic>
        <p:nvPicPr>
          <p:cNvPr id="105475" name="Picture 3" descr="C:\Users\директор\Desktop\все что надо\еще для поекта\P1010773.JPG"/>
          <p:cNvPicPr>
            <a:picLocks noChangeAspect="1" noChangeArrowheads="1"/>
          </p:cNvPicPr>
          <p:nvPr/>
        </p:nvPicPr>
        <p:blipFill>
          <a:blip r:embed="rId5" cstate="print"/>
          <a:srcRect/>
          <a:stretch>
            <a:fillRect/>
          </a:stretch>
        </p:blipFill>
        <p:spPr bwMode="auto">
          <a:xfrm>
            <a:off x="0" y="3571870"/>
            <a:ext cx="4429124" cy="3286130"/>
          </a:xfrm>
          <a:prstGeom prst="rect">
            <a:avLst/>
          </a:prstGeom>
          <a:noFill/>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2000"/>
                                        <p:tgtEl>
                                          <p:spTgt spid="4"/>
                                        </p:tgtEl>
                                      </p:cBhvr>
                                    </p:animEffect>
                                  </p:childTnLst>
                                </p:cTn>
                              </p:par>
                              <p:par>
                                <p:cTn id="8" presetID="18" presetClass="entr" presetSubtype="9" fill="hold" nodeType="withEffect">
                                  <p:stCondLst>
                                    <p:cond delay="0"/>
                                  </p:stCondLst>
                                  <p:childTnLst>
                                    <p:set>
                                      <p:cBhvr>
                                        <p:cTn id="9" dur="1" fill="hold">
                                          <p:stCondLst>
                                            <p:cond delay="0"/>
                                          </p:stCondLst>
                                        </p:cTn>
                                        <p:tgtEl>
                                          <p:spTgt spid="31747"/>
                                        </p:tgtEl>
                                        <p:attrNameLst>
                                          <p:attrName>style.visibility</p:attrName>
                                        </p:attrNameLst>
                                      </p:cBhvr>
                                      <p:to>
                                        <p:strVal val="visible"/>
                                      </p:to>
                                    </p:set>
                                    <p:animEffect transition="in" filter="strips(upLeft)">
                                      <p:cBhvr>
                                        <p:cTn id="10" dur="2000"/>
                                        <p:tgtEl>
                                          <p:spTgt spid="31747"/>
                                        </p:tgtEl>
                                      </p:cBhvr>
                                    </p:animEffect>
                                  </p:childTnLst>
                                </p:cTn>
                              </p:par>
                            </p:childTnLst>
                          </p:cTn>
                        </p:par>
                        <p:par>
                          <p:cTn id="11" fill="hold">
                            <p:stCondLst>
                              <p:cond delay="2000"/>
                            </p:stCondLst>
                            <p:childTnLst>
                              <p:par>
                                <p:cTn id="12" presetID="18" presetClass="entr" presetSubtype="12" fill="hold" nodeType="afterEffect">
                                  <p:stCondLst>
                                    <p:cond delay="0"/>
                                  </p:stCondLst>
                                  <p:childTnLst>
                                    <p:set>
                                      <p:cBhvr>
                                        <p:cTn id="13" dur="1" fill="hold">
                                          <p:stCondLst>
                                            <p:cond delay="0"/>
                                          </p:stCondLst>
                                        </p:cTn>
                                        <p:tgtEl>
                                          <p:spTgt spid="105474"/>
                                        </p:tgtEl>
                                        <p:attrNameLst>
                                          <p:attrName>style.visibility</p:attrName>
                                        </p:attrNameLst>
                                      </p:cBhvr>
                                      <p:to>
                                        <p:strVal val="visible"/>
                                      </p:to>
                                    </p:set>
                                    <p:animEffect transition="in" filter="strips(downLeft)">
                                      <p:cBhvr>
                                        <p:cTn id="14" dur="2000"/>
                                        <p:tgtEl>
                                          <p:spTgt spid="105474"/>
                                        </p:tgtEl>
                                      </p:cBhvr>
                                    </p:animEffect>
                                  </p:childTnLst>
                                </p:cTn>
                              </p:par>
                              <p:par>
                                <p:cTn id="15" presetID="18" presetClass="entr" presetSubtype="3" fill="hold" nodeType="withEffect">
                                  <p:stCondLst>
                                    <p:cond delay="0"/>
                                  </p:stCondLst>
                                  <p:childTnLst>
                                    <p:set>
                                      <p:cBhvr>
                                        <p:cTn id="16" dur="1" fill="hold">
                                          <p:stCondLst>
                                            <p:cond delay="0"/>
                                          </p:stCondLst>
                                        </p:cTn>
                                        <p:tgtEl>
                                          <p:spTgt spid="105475"/>
                                        </p:tgtEl>
                                        <p:attrNameLst>
                                          <p:attrName>style.visibility</p:attrName>
                                        </p:attrNameLst>
                                      </p:cBhvr>
                                      <p:to>
                                        <p:strVal val="visible"/>
                                      </p:to>
                                    </p:set>
                                    <p:animEffect transition="in" filter="strips(upRight)">
                                      <p:cBhvr>
                                        <p:cTn id="17" dur="2000"/>
                                        <p:tgtEl>
                                          <p:spTgt spid="105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Users\директор\Desktop\P1030009.JPG"/>
          <p:cNvPicPr>
            <a:picLocks noChangeAspect="1" noChangeArrowheads="1"/>
          </p:cNvPicPr>
          <p:nvPr/>
        </p:nvPicPr>
        <p:blipFill>
          <a:blip r:embed="rId2" cstate="print"/>
          <a:srcRect/>
          <a:stretch>
            <a:fillRect/>
          </a:stretch>
        </p:blipFill>
        <p:spPr bwMode="auto">
          <a:xfrm>
            <a:off x="4429124" y="214290"/>
            <a:ext cx="4429124" cy="3643338"/>
          </a:xfrm>
          <a:prstGeom prst="rect">
            <a:avLst/>
          </a:prstGeom>
          <a:noFill/>
        </p:spPr>
      </p:pic>
      <p:pic>
        <p:nvPicPr>
          <p:cNvPr id="100355" name="Picture 3" descr="C:\Users\директор\Desktop\P1030020.JPG"/>
          <p:cNvPicPr>
            <a:picLocks noChangeAspect="1" noChangeArrowheads="1"/>
          </p:cNvPicPr>
          <p:nvPr/>
        </p:nvPicPr>
        <p:blipFill>
          <a:blip r:embed="rId3" cstate="print"/>
          <a:srcRect/>
          <a:stretch>
            <a:fillRect/>
          </a:stretch>
        </p:blipFill>
        <p:spPr bwMode="auto">
          <a:xfrm>
            <a:off x="0" y="3214686"/>
            <a:ext cx="4286248" cy="3643314"/>
          </a:xfrm>
          <a:prstGeom prst="rect">
            <a:avLst/>
          </a:prstGeom>
          <a:noFill/>
        </p:spPr>
      </p:pic>
      <p:sp>
        <p:nvSpPr>
          <p:cNvPr id="4" name="Заголовок 3"/>
          <p:cNvSpPr>
            <a:spLocks noGrp="1"/>
          </p:cNvSpPr>
          <p:nvPr>
            <p:ph type="title"/>
          </p:nvPr>
        </p:nvSpPr>
        <p:spPr/>
        <p:txBody>
          <a:bodyPr/>
          <a:lstStyle/>
          <a:p>
            <a:r>
              <a:rPr lang="ru-RU" b="1" dirty="0" smtClean="0"/>
              <a:t>                Веселые физкультминутки</a:t>
            </a:r>
            <a:endParaRPr lang="ru-RU" b="1" dirty="0"/>
          </a:p>
        </p:txBody>
      </p:sp>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strips(downLeft)">
                                      <p:cBhvr>
                                        <p:cTn id="7" dur="2000"/>
                                        <p:tgtEl>
                                          <p:spTgt spid="100354"/>
                                        </p:tgtEl>
                                      </p:cBhvr>
                                    </p:animEffect>
                                  </p:childTnLst>
                                </p:cTn>
                              </p:par>
                              <p:par>
                                <p:cTn id="8" presetID="18" presetClass="entr" presetSubtype="3" fill="hold" nodeType="withEffect">
                                  <p:stCondLst>
                                    <p:cond delay="0"/>
                                  </p:stCondLst>
                                  <p:childTnLst>
                                    <p:set>
                                      <p:cBhvr>
                                        <p:cTn id="9" dur="1" fill="hold">
                                          <p:stCondLst>
                                            <p:cond delay="0"/>
                                          </p:stCondLst>
                                        </p:cTn>
                                        <p:tgtEl>
                                          <p:spTgt spid="100355"/>
                                        </p:tgtEl>
                                        <p:attrNameLst>
                                          <p:attrName>style.visibility</p:attrName>
                                        </p:attrNameLst>
                                      </p:cBhvr>
                                      <p:to>
                                        <p:strVal val="visible"/>
                                      </p:to>
                                    </p:set>
                                    <p:animEffect transition="in" filter="strips(upRight)">
                                      <p:cBhvr>
                                        <p:cTn id="10" dur="2000"/>
                                        <p:tgtEl>
                                          <p:spTgt spid="100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643998" cy="1928826"/>
          </a:xfrm>
        </p:spPr>
        <p:txBody>
          <a:bodyPr>
            <a:noAutofit/>
          </a:bodyPr>
          <a:lstStyle/>
          <a:p>
            <a:r>
              <a:rPr lang="ru-RU" sz="3600" b="1" dirty="0" smtClean="0"/>
              <a:t>Для создания и сплочения детского коллектива активно используется форма игры и праздники</a:t>
            </a:r>
            <a:endParaRPr lang="ru-RU" sz="3600" b="1" dirty="0"/>
          </a:p>
        </p:txBody>
      </p:sp>
      <p:sp>
        <p:nvSpPr>
          <p:cNvPr id="4" name="Прямоугольник 3"/>
          <p:cNvSpPr/>
          <p:nvPr/>
        </p:nvSpPr>
        <p:spPr>
          <a:xfrm>
            <a:off x="571472" y="2143116"/>
            <a:ext cx="8072494" cy="3785652"/>
          </a:xfrm>
          <a:prstGeom prst="rect">
            <a:avLst/>
          </a:prstGeom>
        </p:spPr>
        <p:txBody>
          <a:bodyPr wrap="square">
            <a:spAutoFit/>
          </a:bodyPr>
          <a:lstStyle/>
          <a:p>
            <a:r>
              <a:rPr lang="ru-RU" sz="2400" b="1" i="1" dirty="0" smtClean="0"/>
              <a:t>«День знаний»</a:t>
            </a:r>
          </a:p>
          <a:p>
            <a:r>
              <a:rPr lang="ru-RU" sz="2400" b="1" i="1" dirty="0" smtClean="0"/>
              <a:t>«Осенние икебаны»</a:t>
            </a:r>
          </a:p>
          <a:p>
            <a:r>
              <a:rPr lang="ru-RU" sz="2400" b="1" i="1" dirty="0" smtClean="0"/>
              <a:t>«Спорт для всех»</a:t>
            </a:r>
          </a:p>
          <a:p>
            <a:r>
              <a:rPr lang="ru-RU" sz="2400" b="1" i="1" dirty="0" smtClean="0"/>
              <a:t>«Новогодняя сказка»</a:t>
            </a:r>
          </a:p>
          <a:p>
            <a:r>
              <a:rPr lang="ru-RU" sz="2400" b="1" i="1" dirty="0" smtClean="0"/>
              <a:t>«Прощание с Азбукой»</a:t>
            </a:r>
          </a:p>
          <a:p>
            <a:r>
              <a:rPr lang="ru-RU" sz="2400" b="1" i="1" dirty="0" smtClean="0"/>
              <a:t>«Если армия сильна - непобедима и страна»</a:t>
            </a:r>
          </a:p>
          <a:p>
            <a:r>
              <a:rPr lang="ru-RU" sz="2400" b="1" i="1" dirty="0" smtClean="0"/>
              <a:t>Праздник 23 февраля, 8 Марта.</a:t>
            </a:r>
          </a:p>
          <a:p>
            <a:r>
              <a:rPr lang="ru-RU" sz="2400" b="1" i="1" dirty="0" smtClean="0"/>
              <a:t>День птиц.</a:t>
            </a:r>
          </a:p>
          <a:p>
            <a:r>
              <a:rPr lang="ru-RU" sz="2400" b="1" i="1" dirty="0" smtClean="0"/>
              <a:t>Встречи с ветеранами.</a:t>
            </a:r>
          </a:p>
          <a:p>
            <a:r>
              <a:rPr lang="ru-RU" sz="2400" b="1" i="1" dirty="0" smtClean="0"/>
              <a:t>Праздник 9 мая.</a:t>
            </a:r>
            <a:r>
              <a:rPr lang="ru-RU" sz="2400" b="1" dirty="0" smtClean="0"/>
              <a:t> </a:t>
            </a:r>
          </a:p>
        </p:txBody>
      </p:sp>
    </p:spTree>
  </p:cSld>
  <p:clrMapOvr>
    <a:masterClrMapping/>
  </p:clrMapOvr>
  <p:transition advClick="0" advTm="1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Users\директор\Desktop\для первого\фото последние\P1030059.JPG"/>
          <p:cNvPicPr>
            <a:picLocks noChangeAspect="1" noChangeArrowheads="1"/>
          </p:cNvPicPr>
          <p:nvPr/>
        </p:nvPicPr>
        <p:blipFill>
          <a:blip r:embed="rId2" cstate="print"/>
          <a:srcRect/>
          <a:stretch>
            <a:fillRect/>
          </a:stretch>
        </p:blipFill>
        <p:spPr bwMode="auto">
          <a:xfrm>
            <a:off x="214282" y="2857496"/>
            <a:ext cx="3857652" cy="3786214"/>
          </a:xfrm>
          <a:prstGeom prst="rect">
            <a:avLst/>
          </a:prstGeom>
          <a:noFill/>
        </p:spPr>
      </p:pic>
      <p:pic>
        <p:nvPicPr>
          <p:cNvPr id="4" name="Picture 2" descr="C:\Users\директор\Desktop\для первого\фото последние\P1030973.JPG"/>
          <p:cNvPicPr>
            <a:picLocks noChangeAspect="1" noChangeArrowheads="1"/>
          </p:cNvPicPr>
          <p:nvPr/>
        </p:nvPicPr>
        <p:blipFill>
          <a:blip r:embed="rId3" cstate="print"/>
          <a:srcRect/>
          <a:stretch>
            <a:fillRect/>
          </a:stretch>
        </p:blipFill>
        <p:spPr bwMode="auto">
          <a:xfrm>
            <a:off x="4500562" y="214290"/>
            <a:ext cx="4643438" cy="4643446"/>
          </a:xfrm>
          <a:prstGeom prst="rect">
            <a:avLst/>
          </a:prstGeom>
          <a:noFill/>
        </p:spPr>
      </p:pic>
      <p:sp>
        <p:nvSpPr>
          <p:cNvPr id="6" name="Текст 5"/>
          <p:cNvSpPr>
            <a:spLocks noGrp="1"/>
          </p:cNvSpPr>
          <p:nvPr>
            <p:ph type="body" sz="quarter" idx="11"/>
          </p:nvPr>
        </p:nvSpPr>
        <p:spPr/>
        <p:txBody>
          <a:bodyPr>
            <a:noAutofit/>
          </a:bodyPr>
          <a:lstStyle/>
          <a:p>
            <a:r>
              <a:rPr sz="2000" b="1" smtClean="0"/>
              <a:t>Концерт, посвященный  8 Марта</a:t>
            </a:r>
            <a:endParaRPr lang="ru-RU" sz="2000" b="1" dirty="0"/>
          </a:p>
        </p:txBody>
      </p:sp>
      <p:sp>
        <p:nvSpPr>
          <p:cNvPr id="8" name="Текст 7"/>
          <p:cNvSpPr>
            <a:spLocks noGrp="1"/>
          </p:cNvSpPr>
          <p:nvPr>
            <p:ph type="body" sz="quarter" idx="13"/>
          </p:nvPr>
        </p:nvSpPr>
        <p:spPr>
          <a:xfrm>
            <a:off x="214282" y="642918"/>
            <a:ext cx="4071937" cy="571489"/>
          </a:xfrm>
        </p:spPr>
        <p:txBody>
          <a:bodyPr/>
          <a:lstStyle/>
          <a:p>
            <a:r>
              <a:rPr b="1" smtClean="0"/>
              <a:t>Фестиваль народов России</a:t>
            </a:r>
            <a:endParaRPr lang="ru-RU" b="1" dirty="0"/>
          </a:p>
        </p:txBody>
      </p:sp>
    </p:spTree>
  </p:cSld>
  <p:clrMapOvr>
    <a:masterClrMapping/>
  </p:clrMapOvr>
  <p:transition advClick="0" advTm="50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000108"/>
            <a:ext cx="8572560" cy="566738"/>
          </a:xfrm>
        </p:spPr>
        <p:txBody>
          <a:bodyPr>
            <a:normAutofit fontScale="90000"/>
          </a:bodyPr>
          <a:lstStyle/>
          <a:p>
            <a:r>
              <a:rPr lang="ru-RU" sz="1800" dirty="0" smtClean="0"/>
              <a:t> </a:t>
            </a:r>
            <a:r>
              <a:rPr lang="ru-RU" sz="3600" b="1" dirty="0" smtClean="0"/>
              <a:t>Активизации творческого процесса учебной деятельности способствуют обзорные экскурсии:</a:t>
            </a:r>
            <a:endParaRPr lang="ru-RU" sz="3600" b="1" dirty="0"/>
          </a:p>
        </p:txBody>
      </p:sp>
      <p:sp>
        <p:nvSpPr>
          <p:cNvPr id="4" name="Прямоугольник 3"/>
          <p:cNvSpPr/>
          <p:nvPr/>
        </p:nvSpPr>
        <p:spPr>
          <a:xfrm>
            <a:off x="714348" y="1714489"/>
            <a:ext cx="7429552" cy="4918269"/>
          </a:xfrm>
          <a:prstGeom prst="rect">
            <a:avLst/>
          </a:prstGeom>
        </p:spPr>
        <p:txBody>
          <a:bodyPr wrap="square">
            <a:spAutoFit/>
          </a:bodyPr>
          <a:lstStyle/>
          <a:p>
            <a:pPr>
              <a:lnSpc>
                <a:spcPct val="80000"/>
              </a:lnSpc>
            </a:pPr>
            <a:r>
              <a:rPr lang="ru-RU" i="1" dirty="0" smtClean="0"/>
              <a:t>        </a:t>
            </a:r>
            <a:r>
              <a:rPr lang="ru-RU" sz="2800" b="1" i="1" dirty="0" smtClean="0"/>
              <a:t>музеи Московского Кремля</a:t>
            </a:r>
          </a:p>
          <a:p>
            <a:pPr>
              <a:lnSpc>
                <a:spcPct val="80000"/>
              </a:lnSpc>
            </a:pPr>
            <a:r>
              <a:rPr lang="ru-RU" sz="2800" b="1" i="1" dirty="0" smtClean="0"/>
              <a:t>     музеи истории города Москвы</a:t>
            </a:r>
          </a:p>
          <a:p>
            <a:pPr>
              <a:lnSpc>
                <a:spcPct val="80000"/>
              </a:lnSpc>
            </a:pPr>
            <a:r>
              <a:rPr lang="ru-RU" sz="2800" b="1" i="1" dirty="0" smtClean="0"/>
              <a:t>     музей Великой Отечественной войны на Поклонной горе</a:t>
            </a:r>
          </a:p>
          <a:p>
            <a:pPr>
              <a:lnSpc>
                <a:spcPct val="80000"/>
              </a:lnSpc>
            </a:pPr>
            <a:r>
              <a:rPr lang="ru-RU" sz="2800" b="1" i="1" dirty="0" smtClean="0"/>
              <a:t>      государственный Дарвиновский музей</a:t>
            </a:r>
          </a:p>
          <a:p>
            <a:pPr>
              <a:lnSpc>
                <a:spcPct val="80000"/>
              </a:lnSpc>
            </a:pPr>
            <a:r>
              <a:rPr lang="ru-RU" sz="2800" b="1" i="1" dirty="0" smtClean="0"/>
              <a:t>      Палеонтологический музей</a:t>
            </a:r>
          </a:p>
          <a:p>
            <a:pPr>
              <a:lnSpc>
                <a:spcPct val="80000"/>
              </a:lnSpc>
            </a:pPr>
            <a:r>
              <a:rPr lang="ru-RU" sz="2800" b="1" i="1" dirty="0" smtClean="0"/>
              <a:t>      Московский зоопарк</a:t>
            </a:r>
          </a:p>
          <a:p>
            <a:pPr>
              <a:lnSpc>
                <a:spcPct val="80000"/>
              </a:lnSpc>
            </a:pPr>
            <a:r>
              <a:rPr lang="ru-RU" sz="2800" b="1" i="1" dirty="0" smtClean="0"/>
              <a:t>       театры</a:t>
            </a:r>
          </a:p>
          <a:p>
            <a:pPr>
              <a:lnSpc>
                <a:spcPct val="80000"/>
              </a:lnSpc>
            </a:pPr>
            <a:r>
              <a:rPr lang="ru-RU" sz="2800" b="1" i="1" dirty="0" smtClean="0"/>
              <a:t>      автобусные экскурсии по Золотому кольцу</a:t>
            </a:r>
          </a:p>
          <a:p>
            <a:pPr>
              <a:lnSpc>
                <a:spcPct val="80000"/>
              </a:lnSpc>
            </a:pPr>
            <a:r>
              <a:rPr lang="ru-RU" sz="2800" b="1" i="1" dirty="0" smtClean="0"/>
              <a:t>      железнодорожные поездки в Великий Устюг и Санкт- Петербург</a:t>
            </a:r>
          </a:p>
          <a:p>
            <a:pPr>
              <a:lnSpc>
                <a:spcPct val="80000"/>
              </a:lnSpc>
            </a:pPr>
            <a:endParaRPr lang="ru-RU" sz="2800" b="1" i="1" dirty="0" smtClean="0"/>
          </a:p>
          <a:p>
            <a:pPr>
              <a:lnSpc>
                <a:spcPct val="80000"/>
              </a:lnSpc>
            </a:pPr>
            <a:endParaRPr lang="ru-RU" sz="2800" b="1" i="1" dirty="0" smtClean="0"/>
          </a:p>
        </p:txBody>
      </p:sp>
    </p:spTree>
  </p:cSld>
  <p:clrMapOvr>
    <a:masterClrMapping/>
  </p:clrMapOvr>
  <p:transition advClick="0" advTm="1600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послднее ноябрь2012\для фото\фабрика Елочных игрушек.JPG"/>
          <p:cNvPicPr>
            <a:picLocks noChangeAspect="1" noChangeArrowheads="1"/>
          </p:cNvPicPr>
          <p:nvPr/>
        </p:nvPicPr>
        <p:blipFill>
          <a:blip r:embed="rId2" cstate="print"/>
          <a:srcRect/>
          <a:stretch>
            <a:fillRect/>
          </a:stretch>
        </p:blipFill>
        <p:spPr bwMode="auto">
          <a:xfrm>
            <a:off x="0" y="3214686"/>
            <a:ext cx="4267200" cy="3200400"/>
          </a:xfrm>
          <a:prstGeom prst="rect">
            <a:avLst/>
          </a:prstGeom>
          <a:noFill/>
          <a:ln w="9525">
            <a:noFill/>
            <a:miter lim="800000"/>
            <a:headEnd/>
            <a:tailEnd/>
          </a:ln>
        </p:spPr>
      </p:pic>
      <p:pic>
        <p:nvPicPr>
          <p:cNvPr id="7" name="Picture 2" descr="E:\послднее ноябрь2012\для фото\экскурсия Жили были.JPG"/>
          <p:cNvPicPr>
            <a:picLocks noChangeAspect="1" noChangeArrowheads="1"/>
          </p:cNvPicPr>
          <p:nvPr/>
        </p:nvPicPr>
        <p:blipFill>
          <a:blip r:embed="rId3" cstate="print"/>
          <a:srcRect/>
          <a:stretch>
            <a:fillRect/>
          </a:stretch>
        </p:blipFill>
        <p:spPr bwMode="auto">
          <a:xfrm>
            <a:off x="0" y="0"/>
            <a:ext cx="4357686" cy="3214686"/>
          </a:xfrm>
          <a:prstGeom prst="rect">
            <a:avLst/>
          </a:prstGeom>
          <a:noFill/>
          <a:ln w="9525">
            <a:noFill/>
            <a:miter lim="800000"/>
            <a:headEnd/>
            <a:tailEnd/>
          </a:ln>
        </p:spPr>
      </p:pic>
      <p:pic>
        <p:nvPicPr>
          <p:cNvPr id="8" name="Picture 5" descr="C:\Users\директор\Desktop\IMG_0031.JPG"/>
          <p:cNvPicPr>
            <a:picLocks noChangeAspect="1" noChangeArrowheads="1"/>
          </p:cNvPicPr>
          <p:nvPr/>
        </p:nvPicPr>
        <p:blipFill>
          <a:blip r:embed="rId4" cstate="print"/>
          <a:srcRect/>
          <a:stretch>
            <a:fillRect/>
          </a:stretch>
        </p:blipFill>
        <p:spPr bwMode="auto">
          <a:xfrm>
            <a:off x="4500562" y="0"/>
            <a:ext cx="4286248" cy="3214710"/>
          </a:xfrm>
          <a:prstGeom prst="rect">
            <a:avLst/>
          </a:prstGeom>
          <a:noFill/>
        </p:spPr>
      </p:pic>
      <p:pic>
        <p:nvPicPr>
          <p:cNvPr id="9" name="Picture 4" descr="C:\Users\директор\Desktop\IMG_9924.JPG"/>
          <p:cNvPicPr>
            <a:picLocks noChangeAspect="1" noChangeArrowheads="1"/>
          </p:cNvPicPr>
          <p:nvPr/>
        </p:nvPicPr>
        <p:blipFill>
          <a:blip r:embed="rId5" cstate="print"/>
          <a:srcRect/>
          <a:stretch>
            <a:fillRect/>
          </a:stretch>
        </p:blipFill>
        <p:spPr bwMode="auto">
          <a:xfrm>
            <a:off x="4500562" y="3214686"/>
            <a:ext cx="4286280" cy="3357586"/>
          </a:xfrm>
          <a:prstGeom prst="rect">
            <a:avLst/>
          </a:prstGeom>
          <a:noFill/>
        </p:spPr>
      </p:pic>
    </p:spTree>
  </p:cSld>
  <p:clrMapOvr>
    <a:masterClrMapping/>
  </p:clrMapOvr>
  <p:transition advClick="0" advTm="700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C:\Users\директор\Desktop\DSCN0104.JPG"/>
          <p:cNvPicPr>
            <a:picLocks noChangeAspect="1" noChangeArrowheads="1"/>
          </p:cNvPicPr>
          <p:nvPr/>
        </p:nvPicPr>
        <p:blipFill>
          <a:blip r:embed="rId2" cstate="print"/>
          <a:srcRect/>
          <a:stretch>
            <a:fillRect/>
          </a:stretch>
        </p:blipFill>
        <p:spPr bwMode="auto">
          <a:xfrm>
            <a:off x="0" y="0"/>
            <a:ext cx="4572000" cy="3786190"/>
          </a:xfrm>
          <a:prstGeom prst="rect">
            <a:avLst/>
          </a:prstGeom>
          <a:noFill/>
        </p:spPr>
      </p:pic>
      <p:pic>
        <p:nvPicPr>
          <p:cNvPr id="102403" name="Picture 3" descr="C:\Users\директор\Desktop\IMG_0695.JPG"/>
          <p:cNvPicPr>
            <a:picLocks noChangeAspect="1" noChangeArrowheads="1"/>
          </p:cNvPicPr>
          <p:nvPr/>
        </p:nvPicPr>
        <p:blipFill>
          <a:blip r:embed="rId3" cstate="print"/>
          <a:srcRect/>
          <a:stretch>
            <a:fillRect/>
          </a:stretch>
        </p:blipFill>
        <p:spPr bwMode="auto">
          <a:xfrm>
            <a:off x="5000628" y="214290"/>
            <a:ext cx="4143372" cy="3714776"/>
          </a:xfrm>
          <a:prstGeom prst="rect">
            <a:avLst/>
          </a:prstGeom>
          <a:noFill/>
        </p:spPr>
      </p:pic>
      <p:pic>
        <p:nvPicPr>
          <p:cNvPr id="124930" name="Picture 2"/>
          <p:cNvPicPr>
            <a:picLocks noChangeAspect="1" noChangeArrowheads="1"/>
          </p:cNvPicPr>
          <p:nvPr/>
        </p:nvPicPr>
        <p:blipFill>
          <a:blip r:embed="rId4" cstate="print"/>
          <a:srcRect/>
          <a:stretch>
            <a:fillRect/>
          </a:stretch>
        </p:blipFill>
        <p:spPr bwMode="auto">
          <a:xfrm>
            <a:off x="2571736" y="3071810"/>
            <a:ext cx="5072098" cy="3409944"/>
          </a:xfrm>
          <a:prstGeom prst="rect">
            <a:avLst/>
          </a:prstGeom>
          <a:noFill/>
          <a:ln w="9525">
            <a:noFill/>
            <a:miter lim="800000"/>
            <a:headEnd/>
            <a:tailEnd/>
          </a:ln>
          <a:effectLst/>
        </p:spPr>
      </p:pic>
    </p:spTree>
  </p:cSld>
  <p:clrMapOvr>
    <a:masterClrMapping/>
  </p:clrMapOvr>
  <p:transition advClick="0" advTm="700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6"/>
          <p:cNvSpPr>
            <a:spLocks noGrp="1"/>
          </p:cNvSpPr>
          <p:nvPr>
            <p:ph type="body" sz="quarter" idx="13"/>
          </p:nvPr>
        </p:nvSpPr>
        <p:spPr>
          <a:xfrm>
            <a:off x="428596" y="214290"/>
            <a:ext cx="7786713" cy="571503"/>
          </a:xfrm>
        </p:spPr>
        <p:txBody>
          <a:bodyPr>
            <a:noAutofit/>
          </a:bodyPr>
          <a:lstStyle/>
          <a:p>
            <a:r>
              <a:rPr sz="3600" b="1" smtClean="0"/>
              <a:t>Наши награды:</a:t>
            </a:r>
            <a:endParaRPr lang="ru-RU" sz="3600" b="1" dirty="0"/>
          </a:p>
        </p:txBody>
      </p:sp>
      <p:pic>
        <p:nvPicPr>
          <p:cNvPr id="4" name="Picture 2" descr="C:\Users\директор\Desktop\P1010833.JPG"/>
          <p:cNvPicPr>
            <a:picLocks noChangeAspect="1" noChangeArrowheads="1"/>
          </p:cNvPicPr>
          <p:nvPr/>
        </p:nvPicPr>
        <p:blipFill>
          <a:blip r:embed="rId2" cstate="print"/>
          <a:srcRect/>
          <a:stretch>
            <a:fillRect/>
          </a:stretch>
        </p:blipFill>
        <p:spPr bwMode="auto">
          <a:xfrm>
            <a:off x="4786314" y="785794"/>
            <a:ext cx="4071966" cy="3857628"/>
          </a:xfrm>
          <a:prstGeom prst="rect">
            <a:avLst/>
          </a:prstGeom>
          <a:noFill/>
        </p:spPr>
      </p:pic>
      <p:pic>
        <p:nvPicPr>
          <p:cNvPr id="123907" name="Picture 3"/>
          <p:cNvPicPr>
            <a:picLocks noChangeAspect="1" noChangeArrowheads="1"/>
          </p:cNvPicPr>
          <p:nvPr/>
        </p:nvPicPr>
        <p:blipFill>
          <a:blip r:embed="rId3" cstate="print"/>
          <a:srcRect/>
          <a:stretch>
            <a:fillRect/>
          </a:stretch>
        </p:blipFill>
        <p:spPr bwMode="auto">
          <a:xfrm>
            <a:off x="357158" y="785794"/>
            <a:ext cx="4000528" cy="4071966"/>
          </a:xfrm>
          <a:prstGeom prst="rect">
            <a:avLst/>
          </a:prstGeom>
          <a:noFill/>
          <a:ln w="9525">
            <a:noFill/>
            <a:miter lim="800000"/>
            <a:headEnd/>
            <a:tailEnd/>
          </a:ln>
          <a:effectLst/>
        </p:spPr>
      </p:pic>
    </p:spTree>
  </p:cSld>
  <p:clrMapOvr>
    <a:masterClrMapping/>
  </p:clrMapOvr>
  <p:transition advClick="0" advTm="70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idx="4294967295"/>
          </p:nvPr>
        </p:nvSpPr>
        <p:spPr>
          <a:xfrm>
            <a:off x="1219200" y="0"/>
            <a:ext cx="7543800" cy="3276600"/>
          </a:xfrm>
        </p:spPr>
        <p:txBody>
          <a:bodyPr wrap="square" lIns="91440" tIns="45720" rIns="91440" bIns="45720" numCol="1" anchor="ctr" compatLnSpc="1">
            <a:prstTxWarp prst="textNoShape">
              <a:avLst/>
            </a:prstTxWarp>
          </a:bodyPr>
          <a:lstStyle/>
          <a:p>
            <a:pPr eaLnBrk="1" hangingPunct="1">
              <a:defRPr/>
            </a:pPr>
            <a:r>
              <a:rPr lang="ru-RU" cap="none" smtClean="0">
                <a:ln>
                  <a:noFill/>
                </a:ln>
                <a:solidFill>
                  <a:schemeClr val="tx1"/>
                </a:solidFill>
                <a:effectLst>
                  <a:outerShdw blurRad="38100" dist="38100" dir="2700000" algn="tl">
                    <a:srgbClr val="FFFFFF"/>
                  </a:outerShdw>
                </a:effectLst>
                <a:latin typeface="Trebuchet MS" pitchFamily="34" charset="0"/>
              </a:rPr>
              <a:t>По окончании учебного года </a:t>
            </a:r>
            <a:br>
              <a:rPr lang="ru-RU" cap="none" smtClean="0">
                <a:ln>
                  <a:noFill/>
                </a:ln>
                <a:solidFill>
                  <a:schemeClr val="tx1"/>
                </a:solidFill>
                <a:effectLst>
                  <a:outerShdw blurRad="38100" dist="38100" dir="2700000" algn="tl">
                    <a:srgbClr val="FFFFFF"/>
                  </a:outerShdw>
                </a:effectLst>
                <a:latin typeface="Trebuchet MS" pitchFamily="34" charset="0"/>
              </a:rPr>
            </a:br>
            <a:r>
              <a:rPr lang="ru-RU" cap="none" smtClean="0">
                <a:ln>
                  <a:noFill/>
                </a:ln>
                <a:solidFill>
                  <a:schemeClr val="tx1"/>
                </a:solidFill>
                <a:effectLst>
                  <a:outerShdw blurRad="38100" dist="38100" dir="2700000" algn="tl">
                    <a:srgbClr val="FFFFFF"/>
                  </a:outerShdw>
                </a:effectLst>
                <a:latin typeface="Trebuchet MS" pitchFamily="34" charset="0"/>
              </a:rPr>
              <a:t>		у нас работа</a:t>
            </a:r>
            <a:r>
              <a:rPr lang="ru-RU" cap="none" smtClean="0">
                <a:ln>
                  <a:noFill/>
                </a:ln>
                <a:solidFill>
                  <a:schemeClr val="tx1"/>
                </a:solidFill>
                <a:effectLst>
                  <a:outerShdw blurRad="38100" dist="38100" dir="2700000" algn="tl">
                    <a:srgbClr val="FFFFFF"/>
                  </a:outerShdw>
                </a:effectLst>
              </a:rPr>
              <a:t>е</a:t>
            </a:r>
            <a:r>
              <a:rPr lang="ru-RU" cap="none" smtClean="0">
                <a:ln>
                  <a:noFill/>
                </a:ln>
                <a:solidFill>
                  <a:schemeClr val="tx1"/>
                </a:solidFill>
                <a:effectLst>
                  <a:outerShdw blurRad="38100" dist="38100" dir="2700000" algn="tl">
                    <a:srgbClr val="FFFFFF"/>
                  </a:outerShdw>
                </a:effectLst>
                <a:latin typeface="Trebuchet MS" pitchFamily="34" charset="0"/>
              </a:rPr>
              <a:t>т</a:t>
            </a:r>
            <a:br>
              <a:rPr lang="ru-RU" cap="none" smtClean="0">
                <a:ln>
                  <a:noFill/>
                </a:ln>
                <a:solidFill>
                  <a:schemeClr val="tx1"/>
                </a:solidFill>
                <a:effectLst>
                  <a:outerShdw blurRad="38100" dist="38100" dir="2700000" algn="tl">
                    <a:srgbClr val="FFFFFF"/>
                  </a:outerShdw>
                </a:effectLst>
                <a:latin typeface="Trebuchet MS" pitchFamily="34" charset="0"/>
              </a:rPr>
            </a:br>
            <a:r>
              <a:rPr lang="ru-RU" cap="none" smtClean="0">
                <a:ln>
                  <a:noFill/>
                </a:ln>
                <a:solidFill>
                  <a:schemeClr val="tx1"/>
                </a:solidFill>
                <a:effectLst>
                  <a:outerShdw blurRad="38100" dist="38100" dir="2700000" algn="tl">
                    <a:srgbClr val="FFFFFF"/>
                  </a:outerShdw>
                </a:effectLst>
                <a:latin typeface="Trebuchet MS" pitchFamily="34" charset="0"/>
              </a:rPr>
              <a:t>	     школьный </a:t>
            </a:r>
            <a:r>
              <a:rPr lang="ru-RU" cap="none" smtClean="0">
                <a:ln>
                  <a:noFill/>
                </a:ln>
                <a:solidFill>
                  <a:schemeClr val="tx1"/>
                </a:solidFill>
                <a:effectLst>
                  <a:outerShdw blurRad="38100" dist="38100" dir="2700000" algn="tl">
                    <a:srgbClr val="FFFFFF"/>
                  </a:outerShdw>
                </a:effectLst>
              </a:rPr>
              <a:t> оздоровительный </a:t>
            </a:r>
            <a:r>
              <a:rPr lang="ru-RU" cap="none" smtClean="0">
                <a:ln>
                  <a:noFill/>
                </a:ln>
                <a:solidFill>
                  <a:schemeClr val="tx1"/>
                </a:solidFill>
                <a:effectLst>
                  <a:outerShdw blurRad="38100" dist="38100" dir="2700000" algn="tl">
                    <a:srgbClr val="FFFFFF"/>
                  </a:outerShdw>
                </a:effectLst>
                <a:latin typeface="Trebuchet MS" pitchFamily="34" charset="0"/>
              </a:rPr>
              <a:t>лагерь </a:t>
            </a:r>
            <a:br>
              <a:rPr lang="ru-RU" cap="none" smtClean="0">
                <a:ln>
                  <a:noFill/>
                </a:ln>
                <a:solidFill>
                  <a:schemeClr val="tx1"/>
                </a:solidFill>
                <a:effectLst>
                  <a:outerShdw blurRad="38100" dist="38100" dir="2700000" algn="tl">
                    <a:srgbClr val="FFFFFF"/>
                  </a:outerShdw>
                </a:effectLst>
                <a:latin typeface="Trebuchet MS" pitchFamily="34" charset="0"/>
              </a:rPr>
            </a:br>
            <a:r>
              <a:rPr lang="ru-RU" cap="none" smtClean="0">
                <a:ln>
                  <a:noFill/>
                </a:ln>
                <a:solidFill>
                  <a:schemeClr val="tx1"/>
                </a:solidFill>
                <a:effectLst>
                  <a:outerShdw blurRad="38100" dist="38100" dir="2700000" algn="tl">
                    <a:srgbClr val="FFFFFF"/>
                  </a:outerShdw>
                </a:effectLst>
                <a:latin typeface="Trebuchet MS" pitchFamily="34" charset="0"/>
              </a:rPr>
              <a:t>          </a:t>
            </a:r>
          </a:p>
        </p:txBody>
      </p:sp>
      <p:pic>
        <p:nvPicPr>
          <p:cNvPr id="76810" name="Picture 10"/>
          <p:cNvPicPr>
            <a:picLocks noChangeAspect="1" noChangeArrowheads="1"/>
          </p:cNvPicPr>
          <p:nvPr/>
        </p:nvPicPr>
        <p:blipFill>
          <a:blip r:embed="rId2" cstate="print"/>
          <a:srcRect/>
          <a:stretch>
            <a:fillRect/>
          </a:stretch>
        </p:blipFill>
        <p:spPr bwMode="auto">
          <a:xfrm>
            <a:off x="2428860" y="2500306"/>
            <a:ext cx="6288080" cy="4000528"/>
          </a:xfrm>
          <a:prstGeom prst="rect">
            <a:avLst/>
          </a:prstGeom>
          <a:noFill/>
          <a:ln w="9525">
            <a:noFill/>
            <a:miter lim="800000"/>
            <a:headEnd/>
            <a:tailEnd/>
          </a:ln>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76810"/>
                                        </p:tgtEl>
                                        <p:attrNameLst>
                                          <p:attrName>style.visibility</p:attrName>
                                        </p:attrNameLst>
                                      </p:cBhvr>
                                      <p:to>
                                        <p:strVal val="visible"/>
                                      </p:to>
                                    </p:set>
                                    <p:anim calcmode="lin" valueType="num">
                                      <p:cBhvr>
                                        <p:cTn id="7" dur="3000" fill="hold"/>
                                        <p:tgtEl>
                                          <p:spTgt spid="76810"/>
                                        </p:tgtEl>
                                        <p:attrNameLst>
                                          <p:attrName>ppt_w</p:attrName>
                                        </p:attrNameLst>
                                      </p:cBhvr>
                                      <p:tavLst>
                                        <p:tav tm="0">
                                          <p:val>
                                            <p:fltVal val="0"/>
                                          </p:val>
                                        </p:tav>
                                        <p:tav tm="100000">
                                          <p:val>
                                            <p:strVal val="#ppt_w"/>
                                          </p:val>
                                        </p:tav>
                                      </p:tavLst>
                                    </p:anim>
                                    <p:anim calcmode="lin" valueType="num">
                                      <p:cBhvr>
                                        <p:cTn id="8" dur="3000" fill="hold"/>
                                        <p:tgtEl>
                                          <p:spTgt spid="76810"/>
                                        </p:tgtEl>
                                        <p:attrNameLst>
                                          <p:attrName>ppt_h</p:attrName>
                                        </p:attrNameLst>
                                      </p:cBhvr>
                                      <p:tavLst>
                                        <p:tav tm="0">
                                          <p:val>
                                            <p:fltVal val="0"/>
                                          </p:val>
                                        </p:tav>
                                        <p:tav tm="100000">
                                          <p:val>
                                            <p:strVal val="#ppt_h"/>
                                          </p:val>
                                        </p:tav>
                                      </p:tavLst>
                                    </p:anim>
                                    <p:anim calcmode="lin" valueType="num">
                                      <p:cBhvr>
                                        <p:cTn id="9" dur="3000" fill="hold"/>
                                        <p:tgtEl>
                                          <p:spTgt spid="76810"/>
                                        </p:tgtEl>
                                        <p:attrNameLst>
                                          <p:attrName>style.rotation</p:attrName>
                                        </p:attrNameLst>
                                      </p:cBhvr>
                                      <p:tavLst>
                                        <p:tav tm="0">
                                          <p:val>
                                            <p:fltVal val="90"/>
                                          </p:val>
                                        </p:tav>
                                        <p:tav tm="100000">
                                          <p:val>
                                            <p:fltVal val="0"/>
                                          </p:val>
                                        </p:tav>
                                      </p:tavLst>
                                    </p:anim>
                                    <p:animEffect transition="in" filter="fade">
                                      <p:cBhvr>
                                        <p:cTn id="10" dur="3000"/>
                                        <p:tgtEl>
                                          <p:spTgt spid="76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eaLnBrk="1" hangingPunct="1">
              <a:defRPr/>
            </a:pPr>
            <a:r>
              <a:rPr lang="ru-RU" dirty="0" smtClean="0"/>
              <a:t>Летний оздоровительный лагерь «Солнышко»</a:t>
            </a:r>
            <a:endParaRPr lang="ru-RU" dirty="0"/>
          </a:p>
        </p:txBody>
      </p:sp>
      <p:pic>
        <p:nvPicPr>
          <p:cNvPr id="49155" name="Picture 2"/>
          <p:cNvPicPr>
            <a:picLocks noGrp="1" noChangeAspect="1" noChangeArrowheads="1"/>
          </p:cNvPicPr>
          <p:nvPr>
            <p:ph idx="1"/>
          </p:nvPr>
        </p:nvPicPr>
        <p:blipFill>
          <a:blip r:embed="rId2" cstate="print"/>
          <a:srcRect/>
          <a:stretch>
            <a:fillRect/>
          </a:stretch>
        </p:blipFill>
        <p:spPr>
          <a:xfrm>
            <a:off x="2071670" y="1142984"/>
            <a:ext cx="6759566" cy="4697427"/>
          </a:xfrm>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9155"/>
                                        </p:tgtEl>
                                        <p:attrNameLst>
                                          <p:attrName>style.visibility</p:attrName>
                                        </p:attrNameLst>
                                      </p:cBhvr>
                                      <p:to>
                                        <p:strVal val="visible"/>
                                      </p:to>
                                    </p:set>
                                    <p:animEffect transition="in" filter="barn(outVertical)">
                                      <p:cBhvr>
                                        <p:cTn id="7" dur="20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Users\директор\Desktop\P1080562.JPG"/>
          <p:cNvPicPr>
            <a:picLocks noChangeAspect="1" noChangeArrowheads="1"/>
          </p:cNvPicPr>
          <p:nvPr/>
        </p:nvPicPr>
        <p:blipFill>
          <a:blip r:embed="rId2" cstate="print"/>
          <a:srcRect/>
          <a:stretch>
            <a:fillRect/>
          </a:stretch>
        </p:blipFill>
        <p:spPr bwMode="auto">
          <a:xfrm>
            <a:off x="2857488" y="357166"/>
            <a:ext cx="5857884" cy="4357694"/>
          </a:xfrm>
          <a:prstGeom prst="rect">
            <a:avLst/>
          </a:prstGeom>
          <a:noFill/>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04450"/>
                                        </p:tgtEl>
                                        <p:attrNameLst>
                                          <p:attrName>style.visibility</p:attrName>
                                        </p:attrNameLst>
                                      </p:cBhvr>
                                      <p:to>
                                        <p:strVal val="visible"/>
                                      </p:to>
                                    </p:set>
                                    <p:animEffect transition="in" filter="barn(outVertical)">
                                      <p:cBhvr>
                                        <p:cTn id="7" dur="2000"/>
                                        <p:tgtEl>
                                          <p:spTgt spid="104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5" name="Picture 5"/>
          <p:cNvPicPr>
            <a:picLocks noChangeAspect="1" noChangeArrowheads="1"/>
          </p:cNvPicPr>
          <p:nvPr/>
        </p:nvPicPr>
        <p:blipFill>
          <a:blip r:embed="rId2" cstate="print"/>
          <a:srcRect/>
          <a:stretch>
            <a:fillRect/>
          </a:stretch>
        </p:blipFill>
        <p:spPr bwMode="auto">
          <a:xfrm>
            <a:off x="285720" y="214290"/>
            <a:ext cx="4267200" cy="3200400"/>
          </a:xfrm>
          <a:prstGeom prst="rect">
            <a:avLst/>
          </a:prstGeom>
          <a:noFill/>
          <a:ln w="9525">
            <a:noFill/>
            <a:miter lim="800000"/>
            <a:headEnd/>
            <a:tailEnd/>
          </a:ln>
        </p:spPr>
      </p:pic>
      <p:pic>
        <p:nvPicPr>
          <p:cNvPr id="76809" name="Picture 9"/>
          <p:cNvPicPr>
            <a:picLocks noChangeAspect="1" noChangeArrowheads="1"/>
          </p:cNvPicPr>
          <p:nvPr/>
        </p:nvPicPr>
        <p:blipFill>
          <a:blip r:embed="rId3" cstate="print"/>
          <a:srcRect/>
          <a:stretch>
            <a:fillRect/>
          </a:stretch>
        </p:blipFill>
        <p:spPr bwMode="auto">
          <a:xfrm>
            <a:off x="2928926" y="3146425"/>
            <a:ext cx="4724400" cy="3711575"/>
          </a:xfrm>
          <a:prstGeom prst="rect">
            <a:avLst/>
          </a:prstGeom>
          <a:noFill/>
          <a:ln w="9525">
            <a:noFill/>
            <a:miter lim="800000"/>
            <a:headEnd/>
            <a:tailEnd/>
          </a:ln>
        </p:spPr>
      </p:pic>
      <p:pic>
        <p:nvPicPr>
          <p:cNvPr id="76811" name="Picture 11"/>
          <p:cNvPicPr>
            <a:picLocks noChangeAspect="1" noChangeArrowheads="1"/>
          </p:cNvPicPr>
          <p:nvPr/>
        </p:nvPicPr>
        <p:blipFill>
          <a:blip r:embed="rId4" cstate="print"/>
          <a:srcRect/>
          <a:stretch>
            <a:fillRect/>
          </a:stretch>
        </p:blipFill>
        <p:spPr bwMode="auto">
          <a:xfrm>
            <a:off x="4857752" y="285728"/>
            <a:ext cx="3962400" cy="2971800"/>
          </a:xfrm>
          <a:prstGeom prst="rect">
            <a:avLst/>
          </a:prstGeom>
          <a:noFill/>
          <a:ln w="9525">
            <a:noFill/>
            <a:miter lim="800000"/>
            <a:headEnd/>
            <a:tailEnd/>
          </a:ln>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76805"/>
                                        </p:tgtEl>
                                        <p:attrNameLst>
                                          <p:attrName>style.visibility</p:attrName>
                                        </p:attrNameLst>
                                      </p:cBhvr>
                                      <p:to>
                                        <p:strVal val="visible"/>
                                      </p:to>
                                    </p:set>
                                    <p:anim calcmode="lin" valueType="num">
                                      <p:cBhvr>
                                        <p:cTn id="7" dur="3000" fill="hold"/>
                                        <p:tgtEl>
                                          <p:spTgt spid="76805"/>
                                        </p:tgtEl>
                                        <p:attrNameLst>
                                          <p:attrName>ppt_w</p:attrName>
                                        </p:attrNameLst>
                                      </p:cBhvr>
                                      <p:tavLst>
                                        <p:tav tm="0">
                                          <p:val>
                                            <p:fltVal val="0"/>
                                          </p:val>
                                        </p:tav>
                                        <p:tav tm="100000">
                                          <p:val>
                                            <p:strVal val="#ppt_w"/>
                                          </p:val>
                                        </p:tav>
                                      </p:tavLst>
                                    </p:anim>
                                    <p:anim calcmode="lin" valueType="num">
                                      <p:cBhvr>
                                        <p:cTn id="8" dur="3000" fill="hold"/>
                                        <p:tgtEl>
                                          <p:spTgt spid="76805"/>
                                        </p:tgtEl>
                                        <p:attrNameLst>
                                          <p:attrName>ppt_h</p:attrName>
                                        </p:attrNameLst>
                                      </p:cBhvr>
                                      <p:tavLst>
                                        <p:tav tm="0">
                                          <p:val>
                                            <p:fltVal val="0"/>
                                          </p:val>
                                        </p:tav>
                                        <p:tav tm="100000">
                                          <p:val>
                                            <p:strVal val="#ppt_h"/>
                                          </p:val>
                                        </p:tav>
                                      </p:tavLst>
                                    </p:anim>
                                    <p:anim calcmode="lin" valueType="num">
                                      <p:cBhvr>
                                        <p:cTn id="9" dur="3000" fill="hold"/>
                                        <p:tgtEl>
                                          <p:spTgt spid="76805"/>
                                        </p:tgtEl>
                                        <p:attrNameLst>
                                          <p:attrName>style.rotation</p:attrName>
                                        </p:attrNameLst>
                                      </p:cBhvr>
                                      <p:tavLst>
                                        <p:tav tm="0">
                                          <p:val>
                                            <p:fltVal val="90"/>
                                          </p:val>
                                        </p:tav>
                                        <p:tav tm="100000">
                                          <p:val>
                                            <p:fltVal val="0"/>
                                          </p:val>
                                        </p:tav>
                                      </p:tavLst>
                                    </p:anim>
                                    <p:animEffect transition="in" filter="fade">
                                      <p:cBhvr>
                                        <p:cTn id="10" dur="3000"/>
                                        <p:tgtEl>
                                          <p:spTgt spid="76805"/>
                                        </p:tgtEl>
                                      </p:cBhvr>
                                    </p:animEffect>
                                  </p:childTnLst>
                                </p:cTn>
                              </p:par>
                            </p:childTnLst>
                          </p:cTn>
                        </p:par>
                        <p:par>
                          <p:cTn id="11" fill="hold">
                            <p:stCondLst>
                              <p:cond delay="3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76811"/>
                                        </p:tgtEl>
                                        <p:attrNameLst>
                                          <p:attrName>style.visibility</p:attrName>
                                        </p:attrNameLst>
                                      </p:cBhvr>
                                      <p:to>
                                        <p:strVal val="visible"/>
                                      </p:to>
                                    </p:set>
                                    <p:anim calcmode="lin" valueType="num">
                                      <p:cBhvr>
                                        <p:cTn id="14" dur="3000" fill="hold"/>
                                        <p:tgtEl>
                                          <p:spTgt spid="76811"/>
                                        </p:tgtEl>
                                        <p:attrNameLst>
                                          <p:attrName>ppt_w</p:attrName>
                                        </p:attrNameLst>
                                      </p:cBhvr>
                                      <p:tavLst>
                                        <p:tav tm="0">
                                          <p:val>
                                            <p:fltVal val="0"/>
                                          </p:val>
                                        </p:tav>
                                        <p:tav tm="100000">
                                          <p:val>
                                            <p:strVal val="#ppt_w"/>
                                          </p:val>
                                        </p:tav>
                                      </p:tavLst>
                                    </p:anim>
                                    <p:anim calcmode="lin" valueType="num">
                                      <p:cBhvr>
                                        <p:cTn id="15" dur="3000" fill="hold"/>
                                        <p:tgtEl>
                                          <p:spTgt spid="76811"/>
                                        </p:tgtEl>
                                        <p:attrNameLst>
                                          <p:attrName>ppt_h</p:attrName>
                                        </p:attrNameLst>
                                      </p:cBhvr>
                                      <p:tavLst>
                                        <p:tav tm="0">
                                          <p:val>
                                            <p:fltVal val="0"/>
                                          </p:val>
                                        </p:tav>
                                        <p:tav tm="100000">
                                          <p:val>
                                            <p:strVal val="#ppt_h"/>
                                          </p:val>
                                        </p:tav>
                                      </p:tavLst>
                                    </p:anim>
                                    <p:anim calcmode="lin" valueType="num">
                                      <p:cBhvr>
                                        <p:cTn id="16" dur="3000" fill="hold"/>
                                        <p:tgtEl>
                                          <p:spTgt spid="76811"/>
                                        </p:tgtEl>
                                        <p:attrNameLst>
                                          <p:attrName>style.rotation</p:attrName>
                                        </p:attrNameLst>
                                      </p:cBhvr>
                                      <p:tavLst>
                                        <p:tav tm="0">
                                          <p:val>
                                            <p:fltVal val="90"/>
                                          </p:val>
                                        </p:tav>
                                        <p:tav tm="100000">
                                          <p:val>
                                            <p:fltVal val="0"/>
                                          </p:val>
                                        </p:tav>
                                      </p:tavLst>
                                    </p:anim>
                                    <p:animEffect transition="in" filter="fade">
                                      <p:cBhvr>
                                        <p:cTn id="17" dur="3000"/>
                                        <p:tgtEl>
                                          <p:spTgt spid="76811"/>
                                        </p:tgtEl>
                                      </p:cBhvr>
                                    </p:animEffect>
                                  </p:childTnLst>
                                </p:cTn>
                              </p:par>
                            </p:childTnLst>
                          </p:cTn>
                        </p:par>
                        <p:par>
                          <p:cTn id="18" fill="hold">
                            <p:stCondLst>
                              <p:cond delay="6000"/>
                            </p:stCondLst>
                            <p:childTnLst>
                              <p:par>
                                <p:cTn id="19" presetID="31" presetClass="entr" presetSubtype="0" fill="hold" nodeType="afterEffect">
                                  <p:stCondLst>
                                    <p:cond delay="0"/>
                                  </p:stCondLst>
                                  <p:iterate type="lt">
                                    <p:tmPct val="5000"/>
                                  </p:iterate>
                                  <p:childTnLst>
                                    <p:set>
                                      <p:cBhvr>
                                        <p:cTn id="20" dur="1" fill="hold">
                                          <p:stCondLst>
                                            <p:cond delay="0"/>
                                          </p:stCondLst>
                                        </p:cTn>
                                        <p:tgtEl>
                                          <p:spTgt spid="76809"/>
                                        </p:tgtEl>
                                        <p:attrNameLst>
                                          <p:attrName>style.visibility</p:attrName>
                                        </p:attrNameLst>
                                      </p:cBhvr>
                                      <p:to>
                                        <p:strVal val="visible"/>
                                      </p:to>
                                    </p:set>
                                    <p:anim calcmode="lin" valueType="num">
                                      <p:cBhvr>
                                        <p:cTn id="21" dur="2000" fill="hold"/>
                                        <p:tgtEl>
                                          <p:spTgt spid="76809"/>
                                        </p:tgtEl>
                                        <p:attrNameLst>
                                          <p:attrName>ppt_w</p:attrName>
                                        </p:attrNameLst>
                                      </p:cBhvr>
                                      <p:tavLst>
                                        <p:tav tm="0">
                                          <p:val>
                                            <p:fltVal val="0"/>
                                          </p:val>
                                        </p:tav>
                                        <p:tav tm="100000">
                                          <p:val>
                                            <p:strVal val="#ppt_w"/>
                                          </p:val>
                                        </p:tav>
                                      </p:tavLst>
                                    </p:anim>
                                    <p:anim calcmode="lin" valueType="num">
                                      <p:cBhvr>
                                        <p:cTn id="22" dur="2000" fill="hold"/>
                                        <p:tgtEl>
                                          <p:spTgt spid="76809"/>
                                        </p:tgtEl>
                                        <p:attrNameLst>
                                          <p:attrName>ppt_h</p:attrName>
                                        </p:attrNameLst>
                                      </p:cBhvr>
                                      <p:tavLst>
                                        <p:tav tm="0">
                                          <p:val>
                                            <p:fltVal val="0"/>
                                          </p:val>
                                        </p:tav>
                                        <p:tav tm="100000">
                                          <p:val>
                                            <p:strVal val="#ppt_h"/>
                                          </p:val>
                                        </p:tav>
                                      </p:tavLst>
                                    </p:anim>
                                    <p:anim calcmode="lin" valueType="num">
                                      <p:cBhvr>
                                        <p:cTn id="23" dur="2000" fill="hold"/>
                                        <p:tgtEl>
                                          <p:spTgt spid="76809"/>
                                        </p:tgtEl>
                                        <p:attrNameLst>
                                          <p:attrName>style.rotation</p:attrName>
                                        </p:attrNameLst>
                                      </p:cBhvr>
                                      <p:tavLst>
                                        <p:tav tm="0">
                                          <p:val>
                                            <p:fltVal val="90"/>
                                          </p:val>
                                        </p:tav>
                                        <p:tav tm="100000">
                                          <p:val>
                                            <p:fltVal val="0"/>
                                          </p:val>
                                        </p:tav>
                                      </p:tavLst>
                                    </p:anim>
                                    <p:animEffect transition="in" filter="fade">
                                      <p:cBhvr>
                                        <p:cTn id="24" dur="2000"/>
                                        <p:tgtEl>
                                          <p:spTgt spid="76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2"/>
          <p:cNvPicPr>
            <a:picLocks noGrp="1" noChangeAspect="1" noChangeArrowheads="1"/>
          </p:cNvPicPr>
          <p:nvPr>
            <p:ph idx="1"/>
          </p:nvPr>
        </p:nvPicPr>
        <p:blipFill>
          <a:blip r:embed="rId2" cstate="print"/>
          <a:srcRect/>
          <a:stretch>
            <a:fillRect/>
          </a:stretch>
        </p:blipFill>
        <p:spPr>
          <a:xfrm>
            <a:off x="0" y="0"/>
            <a:ext cx="3602038" cy="6510338"/>
          </a:xfrm>
        </p:spPr>
      </p:pic>
      <p:pic>
        <p:nvPicPr>
          <p:cNvPr id="52228" name="Picture 2"/>
          <p:cNvPicPr>
            <a:picLocks noChangeAspect="1" noChangeArrowheads="1"/>
          </p:cNvPicPr>
          <p:nvPr/>
        </p:nvPicPr>
        <p:blipFill>
          <a:blip r:embed="rId3" cstate="print"/>
          <a:srcRect/>
          <a:stretch>
            <a:fillRect/>
          </a:stretch>
        </p:blipFill>
        <p:spPr bwMode="auto">
          <a:xfrm>
            <a:off x="4071934" y="214290"/>
            <a:ext cx="4808566" cy="4525963"/>
          </a:xfrm>
          <a:prstGeom prst="rect">
            <a:avLst/>
          </a:prstGeom>
          <a:noFill/>
          <a:ln w="9525">
            <a:noFill/>
            <a:miter lim="800000"/>
            <a:headEnd/>
            <a:tailEnd/>
          </a:ln>
        </p:spPr>
      </p:pic>
    </p:spTree>
  </p:cSld>
  <p:clrMapOvr>
    <a:masterClrMapping/>
  </p:clrMapOvr>
  <p:transition advClick="0" advTm="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2227"/>
                                        </p:tgtEl>
                                        <p:attrNameLst>
                                          <p:attrName>style.visibility</p:attrName>
                                        </p:attrNameLst>
                                      </p:cBhvr>
                                      <p:to>
                                        <p:strVal val="visible"/>
                                      </p:to>
                                    </p:set>
                                    <p:animEffect transition="in" filter="wedge">
                                      <p:cBhvr>
                                        <p:cTn id="7" dur="2000"/>
                                        <p:tgtEl>
                                          <p:spTgt spid="52227"/>
                                        </p:tgtEl>
                                      </p:cBhvr>
                                    </p:animEffect>
                                  </p:childTnLst>
                                </p:cTn>
                              </p:par>
                            </p:childTnLst>
                          </p:cTn>
                        </p:par>
                        <p:par>
                          <p:cTn id="8" fill="hold">
                            <p:stCondLst>
                              <p:cond delay="2000"/>
                            </p:stCondLst>
                            <p:childTnLst>
                              <p:par>
                                <p:cTn id="9" presetID="20" presetClass="entr" presetSubtype="0" fill="hold" nodeType="afterEffect">
                                  <p:stCondLst>
                                    <p:cond delay="0"/>
                                  </p:stCondLst>
                                  <p:childTnLst>
                                    <p:set>
                                      <p:cBhvr>
                                        <p:cTn id="10" dur="1" fill="hold">
                                          <p:stCondLst>
                                            <p:cond delay="0"/>
                                          </p:stCondLst>
                                        </p:cTn>
                                        <p:tgtEl>
                                          <p:spTgt spid="52228"/>
                                        </p:tgtEl>
                                        <p:attrNameLst>
                                          <p:attrName>style.visibility</p:attrName>
                                        </p:attrNameLst>
                                      </p:cBhvr>
                                      <p:to>
                                        <p:strVal val="visible"/>
                                      </p:to>
                                    </p:set>
                                    <p:animEffect transition="in" filter="wedge">
                                      <p:cBhvr>
                                        <p:cTn id="11" dur="20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85720" y="5143512"/>
            <a:ext cx="3786214" cy="566738"/>
          </a:xfrm>
        </p:spPr>
        <p:txBody>
          <a:bodyPr>
            <a:normAutofit/>
          </a:bodyPr>
          <a:lstStyle/>
          <a:p>
            <a:r>
              <a:rPr lang="ru-RU" sz="2400" b="1" dirty="0" smtClean="0"/>
              <a:t>Дневной сон</a:t>
            </a:r>
            <a:endParaRPr lang="ru-RU" sz="2400" b="1" dirty="0"/>
          </a:p>
        </p:txBody>
      </p:sp>
      <p:pic>
        <p:nvPicPr>
          <p:cNvPr id="53251" name="Picture 2"/>
          <p:cNvPicPr>
            <a:picLocks noGrp="1" noChangeAspect="1" noChangeArrowheads="1"/>
          </p:cNvPicPr>
          <p:nvPr>
            <p:ph type="pic" idx="1"/>
          </p:nvPr>
        </p:nvPicPr>
        <p:blipFill>
          <a:blip r:embed="rId2" cstate="print"/>
          <a:srcRect t="18994" b="18994"/>
          <a:stretch>
            <a:fillRect/>
          </a:stretch>
        </p:blipFill>
        <p:spPr>
          <a:xfrm>
            <a:off x="285720" y="214290"/>
            <a:ext cx="4357718" cy="4114800"/>
          </a:xfrm>
        </p:spPr>
      </p:pic>
      <p:pic>
        <p:nvPicPr>
          <p:cNvPr id="53252" name="Picture 2"/>
          <p:cNvPicPr>
            <a:picLocks noChangeAspect="1" noChangeArrowheads="1"/>
          </p:cNvPicPr>
          <p:nvPr/>
        </p:nvPicPr>
        <p:blipFill>
          <a:blip r:embed="rId3" cstate="print"/>
          <a:srcRect/>
          <a:stretch>
            <a:fillRect/>
          </a:stretch>
        </p:blipFill>
        <p:spPr bwMode="auto">
          <a:xfrm>
            <a:off x="4121150" y="2143125"/>
            <a:ext cx="5022850" cy="4525963"/>
          </a:xfrm>
          <a:prstGeom prst="rect">
            <a:avLst/>
          </a:prstGeom>
          <a:noFill/>
          <a:ln w="9525">
            <a:noFill/>
            <a:miter lim="800000"/>
            <a:headEnd/>
            <a:tailEnd/>
          </a:ln>
        </p:spPr>
      </p:pic>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3251"/>
                                        </p:tgtEl>
                                        <p:attrNameLst>
                                          <p:attrName>style.visibility</p:attrName>
                                        </p:attrNameLst>
                                      </p:cBhvr>
                                      <p:to>
                                        <p:strVal val="visible"/>
                                      </p:to>
                                    </p:set>
                                    <p:animEffect transition="in" filter="circle(in)">
                                      <p:cBhvr>
                                        <p:cTn id="7" dur="2000"/>
                                        <p:tgtEl>
                                          <p:spTgt spid="53251"/>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53252"/>
                                        </p:tgtEl>
                                        <p:attrNameLst>
                                          <p:attrName>style.visibility</p:attrName>
                                        </p:attrNameLst>
                                      </p:cBhvr>
                                      <p:to>
                                        <p:strVal val="visible"/>
                                      </p:to>
                                    </p:set>
                                    <p:animEffect transition="in" filter="circle(in)">
                                      <p:cBhvr>
                                        <p:cTn id="11" dur="2000"/>
                                        <p:tgtEl>
                                          <p:spTgt spid="53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2"/>
          <p:cNvPicPr>
            <a:picLocks noGrp="1" noChangeAspect="1" noChangeArrowheads="1"/>
          </p:cNvPicPr>
          <p:nvPr>
            <p:ph idx="1"/>
          </p:nvPr>
        </p:nvPicPr>
        <p:blipFill>
          <a:blip r:embed="rId2" cstate="print"/>
          <a:srcRect b="7420"/>
          <a:stretch>
            <a:fillRect/>
          </a:stretch>
        </p:blipFill>
        <p:spPr>
          <a:xfrm>
            <a:off x="0" y="571500"/>
            <a:ext cx="3109913" cy="5643563"/>
          </a:xfrm>
        </p:spPr>
      </p:pic>
      <p:pic>
        <p:nvPicPr>
          <p:cNvPr id="50180" name="Picture 2"/>
          <p:cNvPicPr>
            <a:picLocks noChangeAspect="1" noChangeArrowheads="1"/>
          </p:cNvPicPr>
          <p:nvPr/>
        </p:nvPicPr>
        <p:blipFill>
          <a:blip r:embed="rId3" cstate="print"/>
          <a:srcRect/>
          <a:stretch>
            <a:fillRect/>
          </a:stretch>
        </p:blipFill>
        <p:spPr bwMode="auto">
          <a:xfrm>
            <a:off x="3286125" y="428625"/>
            <a:ext cx="3405188" cy="5743575"/>
          </a:xfrm>
          <a:prstGeom prst="rect">
            <a:avLst/>
          </a:prstGeom>
          <a:noFill/>
          <a:ln w="9525">
            <a:noFill/>
            <a:miter lim="800000"/>
            <a:headEnd/>
            <a:tailEnd/>
          </a:ln>
        </p:spPr>
      </p:pic>
      <p:pic>
        <p:nvPicPr>
          <p:cNvPr id="50181" name="Picture 2"/>
          <p:cNvPicPr>
            <a:picLocks noChangeAspect="1" noChangeArrowheads="1"/>
          </p:cNvPicPr>
          <p:nvPr/>
        </p:nvPicPr>
        <p:blipFill>
          <a:blip r:embed="rId4" cstate="print"/>
          <a:srcRect b="8719"/>
          <a:stretch>
            <a:fillRect/>
          </a:stretch>
        </p:blipFill>
        <p:spPr bwMode="auto">
          <a:xfrm>
            <a:off x="6000750" y="1728788"/>
            <a:ext cx="3143250" cy="5129212"/>
          </a:xfrm>
          <a:prstGeom prst="rect">
            <a:avLst/>
          </a:prstGeom>
          <a:noFill/>
          <a:ln w="9525">
            <a:noFill/>
            <a:miter lim="800000"/>
            <a:headEnd/>
            <a:tailEnd/>
          </a:ln>
        </p:spPr>
      </p:pic>
    </p:spTree>
  </p:cSld>
  <p:clrMapOvr>
    <a:masterClrMapping/>
  </p:clrMapOvr>
  <p:transition advClick="0" advTm="5000"/>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0"/>
            <a:ext cx="7239000" cy="1362075"/>
          </a:xfrm>
        </p:spPr>
        <p:txBody>
          <a:bodyPr>
            <a:normAutofit fontScale="90000"/>
          </a:bodyPr>
          <a:lstStyle/>
          <a:p>
            <a:pPr indent="0" algn="ctr" eaLnBrk="1" fontAlgn="auto" hangingPunct="1">
              <a:spcAft>
                <a:spcPts val="0"/>
              </a:spcAft>
              <a:defRPr/>
            </a:pPr>
            <a:r>
              <a:rPr lang="ru-RU" dirty="0" smtClean="0">
                <a:solidFill>
                  <a:schemeClr val="accent1">
                    <a:tint val="83000"/>
                    <a:satMod val="150000"/>
                  </a:schemeClr>
                </a:solidFill>
              </a:rPr>
              <a:t>Порядок поступления в школу</a:t>
            </a:r>
            <a:br>
              <a:rPr lang="ru-RU" dirty="0" smtClean="0">
                <a:solidFill>
                  <a:schemeClr val="accent1">
                    <a:tint val="83000"/>
                    <a:satMod val="150000"/>
                  </a:schemeClr>
                </a:solidFill>
              </a:rPr>
            </a:br>
            <a:endParaRPr lang="ru-RU" dirty="0">
              <a:solidFill>
                <a:schemeClr val="accent1">
                  <a:tint val="83000"/>
                  <a:satMod val="150000"/>
                </a:schemeClr>
              </a:solidFill>
            </a:endParaRPr>
          </a:p>
        </p:txBody>
      </p:sp>
      <p:sp>
        <p:nvSpPr>
          <p:cNvPr id="3" name="Текст 2"/>
          <p:cNvSpPr>
            <a:spLocks noGrp="1"/>
          </p:cNvSpPr>
          <p:nvPr>
            <p:ph type="body" idx="1"/>
          </p:nvPr>
        </p:nvSpPr>
        <p:spPr>
          <a:xfrm>
            <a:off x="4572000" y="714375"/>
            <a:ext cx="4191000" cy="4714889"/>
          </a:xfrm>
        </p:spPr>
        <p:txBody>
          <a:bodyPr>
            <a:normAutofit fontScale="85000" lnSpcReduction="10000"/>
          </a:bodyPr>
          <a:lstStyle/>
          <a:p>
            <a:pPr eaLnBrk="1" fontAlgn="auto" hangingPunct="1">
              <a:spcAft>
                <a:spcPts val="0"/>
              </a:spcAft>
              <a:buFont typeface="Wingdings 2"/>
              <a:buNone/>
              <a:defRPr/>
            </a:pPr>
            <a:r>
              <a:rPr lang="ru-RU" b="1" dirty="0" smtClean="0">
                <a:solidFill>
                  <a:schemeClr val="bg1"/>
                </a:solidFill>
              </a:rPr>
              <a:t>Для тех детей, кому только предстоит поступление в 1-й класс и исполнилось 5.5 лет, организованы подготовительные курсы, которые проходят с октября по май ежегодно.</a:t>
            </a:r>
          </a:p>
          <a:p>
            <a:pPr eaLnBrk="1" fontAlgn="auto" hangingPunct="1">
              <a:spcAft>
                <a:spcPts val="0"/>
              </a:spcAft>
              <a:buFont typeface="Wingdings 2"/>
              <a:buNone/>
              <a:defRPr/>
            </a:pPr>
            <a:r>
              <a:rPr lang="ru-RU" b="1" dirty="0" smtClean="0">
                <a:solidFill>
                  <a:schemeClr val="bg1"/>
                </a:solidFill>
              </a:rPr>
              <a:t>На курсах дети занимаются по программам, включающим в себя элементы начального образования (обучение чтению, письму и др.)</a:t>
            </a:r>
          </a:p>
          <a:p>
            <a:pPr eaLnBrk="1" fontAlgn="auto" hangingPunct="1">
              <a:spcAft>
                <a:spcPts val="0"/>
              </a:spcAft>
              <a:buFont typeface="Wingdings 2"/>
              <a:buNone/>
              <a:defRPr/>
            </a:pPr>
            <a:r>
              <a:rPr lang="ru-RU" b="1" dirty="0" smtClean="0">
                <a:solidFill>
                  <a:schemeClr val="bg1"/>
                </a:solidFill>
              </a:rPr>
              <a:t>Кроме того, дети постепенно адаптируются к школе: учатся правильно держать карандаш и ручку, ориентироваться на листе бумаги, формируют умение обращаться к учителю с уточняющими вопросами, способность слышать и понимать учебное задание.</a:t>
            </a:r>
          </a:p>
          <a:p>
            <a:pPr eaLnBrk="1" fontAlgn="auto" hangingPunct="1">
              <a:spcAft>
                <a:spcPts val="0"/>
              </a:spcAft>
              <a:buFont typeface="Wingdings 2"/>
              <a:buNone/>
              <a:defRPr/>
            </a:pPr>
            <a:endParaRPr lang="ru-RU" b="1" dirty="0">
              <a:solidFill>
                <a:schemeClr val="bg1"/>
              </a:solidFill>
            </a:endParaRPr>
          </a:p>
        </p:txBody>
      </p:sp>
      <p:pic>
        <p:nvPicPr>
          <p:cNvPr id="17412" name="Рисунок 3" descr="DSC01243.JPG"/>
          <p:cNvPicPr>
            <a:picLocks noChangeAspect="1"/>
          </p:cNvPicPr>
          <p:nvPr/>
        </p:nvPicPr>
        <p:blipFill>
          <a:blip r:embed="rId2" cstate="print"/>
          <a:srcRect/>
          <a:stretch>
            <a:fillRect/>
          </a:stretch>
        </p:blipFill>
        <p:spPr bwMode="auto">
          <a:xfrm>
            <a:off x="285720" y="857232"/>
            <a:ext cx="4071966" cy="4429156"/>
          </a:xfrm>
          <a:prstGeom prst="rect">
            <a:avLst/>
          </a:prstGeom>
          <a:noFill/>
          <a:ln w="9525">
            <a:noFill/>
            <a:miter lim="800000"/>
            <a:headEnd/>
            <a:tailEnd/>
          </a:ln>
        </p:spPr>
      </p:pic>
    </p:spTree>
  </p:cSld>
  <p:clrMapOvr>
    <a:masterClrMapping/>
  </p:clrMapOvr>
  <p:transition advClick="0" advTm="2300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124074" y="188913"/>
            <a:ext cx="6162701" cy="1143000"/>
          </a:xfrm>
        </p:spPr>
        <p:txBody>
          <a:bodyPr>
            <a:normAutofit/>
          </a:bodyPr>
          <a:lstStyle/>
          <a:p>
            <a:pPr eaLnBrk="1" hangingPunct="1">
              <a:defRPr/>
            </a:pPr>
            <a:r>
              <a:rPr lang="ru-RU" sz="3400" b="1" dirty="0" smtClean="0">
                <a:effectLst>
                  <a:outerShdw blurRad="38100" dist="38100" dir="2700000" algn="tl">
                    <a:srgbClr val="C0C0C0"/>
                  </a:outerShdw>
                </a:effectLst>
              </a:rPr>
              <a:t>Добро пожаловать </a:t>
            </a:r>
            <a:br>
              <a:rPr lang="ru-RU" sz="3400" b="1" dirty="0" smtClean="0">
                <a:effectLst>
                  <a:outerShdw blurRad="38100" dist="38100" dir="2700000" algn="tl">
                    <a:srgbClr val="C0C0C0"/>
                  </a:outerShdw>
                </a:effectLst>
              </a:rPr>
            </a:br>
            <a:r>
              <a:rPr lang="ru-RU" sz="3400" b="1" dirty="0" smtClean="0">
                <a:effectLst>
                  <a:outerShdw blurRad="38100" dist="38100" dir="2700000" algn="tl">
                    <a:srgbClr val="C0C0C0"/>
                  </a:outerShdw>
                </a:effectLst>
              </a:rPr>
              <a:t>в нашу школу!!!</a:t>
            </a:r>
          </a:p>
        </p:txBody>
      </p:sp>
      <p:pic>
        <p:nvPicPr>
          <p:cNvPr id="58371" name="Picture 4" descr="C:\Users\директор\Desktop\фото\классный час памяти воинов\конкурс снеговиков-2011\IMG_4142.JPG"/>
          <p:cNvPicPr>
            <a:picLocks noChangeAspect="1" noChangeArrowheads="1"/>
          </p:cNvPicPr>
          <p:nvPr/>
        </p:nvPicPr>
        <p:blipFill>
          <a:blip r:embed="rId2" cstate="print"/>
          <a:srcRect/>
          <a:stretch>
            <a:fillRect/>
          </a:stretch>
        </p:blipFill>
        <p:spPr bwMode="auto">
          <a:xfrm>
            <a:off x="508000" y="1500188"/>
            <a:ext cx="8128000" cy="49768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S01028540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b">
        <a:normAutofit/>
      </a:bodyPr>
      <a:lstStyle>
        <a:defPPr marL="0" marR="0" indent="0" algn="ctr" defTabSz="914400" rtl="0" eaLnBrk="1" fontAlgn="auto" latinLnBrk="0" hangingPunct="1">
          <a:lnSpc>
            <a:spcPct val="100000"/>
          </a:lnSpc>
          <a:spcBef>
            <a:spcPct val="0"/>
          </a:spcBef>
          <a:spcAft>
            <a:spcPts val="0"/>
          </a:spcAft>
          <a:buClrTx/>
          <a:buSzTx/>
          <a:buFontTx/>
          <a:buNone/>
          <a:tabLst/>
          <a:defRPr kumimoji="0" sz="1800" b="0" i="0" u="none" strike="noStrike" kern="1200" cap="none" spc="0" normalizeH="0" baseline="0" noProof="0" dirty="0" smtClean="0">
            <a:ln>
              <a:noFill/>
            </a:ln>
            <a:solidFill>
              <a:schemeClr val="tx1"/>
            </a:solidFill>
            <a:effectLst/>
            <a:uLnTx/>
            <a:uFillTx/>
            <a:latin typeface="Segoe Script" pitchFamily="34" charset="0"/>
            <a:ea typeface="+mj-ea"/>
            <a:cs typeface="+mj-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BB2780C3CC07BD4BAA623FF9571645580400D1570604EA743043A2641365C0E91715" ma:contentTypeVersion="28" ma:contentTypeDescription="Create a new document." ma:contentTypeScope="" ma:versionID="91c327331e5971e62f2a5301ad123600"/>
</file>

<file path=customXml/item2.xml><?xml version="1.0" encoding="utf-8"?>
<p:properties xmlns:p="http://schemas.microsoft.com/office/2006/metadata/properties" xmlns:xsi="http://www.w3.org/2001/XMLSchema-instance" xmlns:pc="http://schemas.microsoft.com/office/infopath/2007/PartnerControl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52CD0B2-8180-403D-8E3E-DAE9CAB9E3BD}">
  <ds:schemaRefs>
    <ds:schemaRef ds:uri="http://schemas.microsoft.com/office/2006/metadata/contentType"/>
    <ds:schemaRef ds:uri="http://schemas.microsoft.com/office/2006/metadata/properties/metaAttributes"/>
  </ds:schemaRefs>
</ds:datastoreItem>
</file>

<file path=customXml/itemProps2.xml><?xml version="1.0" encoding="utf-8"?>
<ds:datastoreItem xmlns:ds="http://schemas.openxmlformats.org/officeDocument/2006/customXml" ds:itemID="{7AA32741-8B9C-4BCA-8F6E-7B65362D1493}">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7B7651B-0203-4677-9540-FCD2C7B5F3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TS010285409</Template>
  <TotalTime>923</TotalTime>
  <Words>774</Words>
  <Application>Microsoft Office PowerPoint</Application>
  <PresentationFormat>Экран (4:3)</PresentationFormat>
  <Paragraphs>127</Paragraphs>
  <Slides>57</Slides>
  <Notes>15</Notes>
  <HiddenSlides>0</HiddenSlides>
  <MMClips>2</MMClips>
  <ScaleCrop>false</ScaleCrop>
  <HeadingPairs>
    <vt:vector size="4" baseType="variant">
      <vt:variant>
        <vt:lpstr>Тема</vt:lpstr>
      </vt:variant>
      <vt:variant>
        <vt:i4>1</vt:i4>
      </vt:variant>
      <vt:variant>
        <vt:lpstr>Заголовки слайдов</vt:lpstr>
      </vt:variant>
      <vt:variant>
        <vt:i4>57</vt:i4>
      </vt:variant>
    </vt:vector>
  </HeadingPairs>
  <TitlesOfParts>
    <vt:vector size="58" baseType="lpstr">
      <vt:lpstr>TS010285409</vt:lpstr>
      <vt:lpstr>Слайд 1</vt:lpstr>
      <vt:lpstr>Слайд 2</vt:lpstr>
      <vt:lpstr>Слайд 3</vt:lpstr>
      <vt:lpstr>Слайд 4</vt:lpstr>
      <vt:lpstr>Директор школы  Т.Л. Беловолова</vt:lpstr>
      <vt:lpstr>-Признание самоценности детства. - Педагогика сотрудничества. - Принятие ребенка таким, какой он есть. - Индивидуальный подход. - Доступность материала. - Безопасность. - Психологический комфорт</vt:lpstr>
      <vt:lpstr>Слайд 7</vt:lpstr>
      <vt:lpstr>Слайд 8</vt:lpstr>
      <vt:lpstr>Слайд 9</vt:lpstr>
      <vt:lpstr>Слайд 10</vt:lpstr>
      <vt:lpstr>Моя первая учительница.</vt:lpstr>
      <vt:lpstr>Основные задачи</vt:lpstr>
      <vt:lpstr>Слайд 13</vt:lpstr>
      <vt:lpstr>Слайд 14</vt:lpstr>
      <vt:lpstr>Слайд 15</vt:lpstr>
      <vt:lpstr>          Нравственное воспитание</vt:lpstr>
      <vt:lpstr>Духовно-нравственное воспитание</vt:lpstr>
      <vt:lpstr>Правовое воспитание</vt:lpstr>
      <vt:lpstr>Героико-патриотическое воспитание</vt:lpstr>
      <vt:lpstr>Эстетическое воспитание</vt:lpstr>
      <vt:lpstr>Трудовое воспитание</vt:lpstr>
      <vt:lpstr>Физкультурно-оздоровительное воспитание</vt:lpstr>
      <vt:lpstr>Интерес к учебе – лестница «успеха»</vt:lpstr>
      <vt:lpstr>В школе работают кружки для всех учащихся:</vt:lpstr>
      <vt:lpstr>Слайд 25</vt:lpstr>
      <vt:lpstr>В рамках ФГОС в школе  проводятся внеурочные занятия :</vt:lpstr>
      <vt:lpstr>           В школьной  библиотеке много детской литературы.</vt:lpstr>
      <vt:lpstr>Слайд 28</vt:lpstr>
      <vt:lpstr>Слайд 29</vt:lpstr>
      <vt:lpstr>Обучение  ведется по  традиционной программе:  «Школа России»,УМК «Перспектива» </vt:lpstr>
      <vt:lpstr>Сафонова Татьяна Васильевна</vt:lpstr>
      <vt:lpstr>50 –летие полета Ю.А. ГАГАРИна</vt:lpstr>
      <vt:lpstr>Корсанина  Ольга Владимировна</vt:lpstr>
      <vt:lpstr>Слайд 34</vt:lpstr>
      <vt:lpstr>Слайд 35</vt:lpstr>
      <vt:lpstr>Слайд 36</vt:lpstr>
      <vt:lpstr>Слайд 37</vt:lpstr>
      <vt:lpstr>Проектная деятельность в начальной школе</vt:lpstr>
      <vt:lpstr>Наши проекты</vt:lpstr>
      <vt:lpstr>Слайд 40</vt:lpstr>
      <vt:lpstr>Слайд 41</vt:lpstr>
      <vt:lpstr>                Веселые физкультминутки</vt:lpstr>
      <vt:lpstr>Для создания и сплочения детского коллектива активно используется форма игры и праздники</vt:lpstr>
      <vt:lpstr>Слайд 44</vt:lpstr>
      <vt:lpstr> Активизации творческого процесса учебной деятельности способствуют обзорные экскурсии:</vt:lpstr>
      <vt:lpstr>Слайд 46</vt:lpstr>
      <vt:lpstr>Слайд 47</vt:lpstr>
      <vt:lpstr>Слайд 48</vt:lpstr>
      <vt:lpstr>По окончании учебного года    у нас работает       школьный  оздоровительный лагерь            </vt:lpstr>
      <vt:lpstr>Летний оздоровительный лагерь «Солнышко»</vt:lpstr>
      <vt:lpstr>Слайд 51</vt:lpstr>
      <vt:lpstr>Слайд 52</vt:lpstr>
      <vt:lpstr>Слайд 53</vt:lpstr>
      <vt:lpstr>Дневной сон</vt:lpstr>
      <vt:lpstr>Слайд 55</vt:lpstr>
      <vt:lpstr>Порядок поступления в школу </vt:lpstr>
      <vt:lpstr>Добро пожаловать  в нашу школу!!!</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директор</dc:creator>
  <cp:lastModifiedBy>mom</cp:lastModifiedBy>
  <cp:revision>119</cp:revision>
  <dcterms:created xsi:type="dcterms:W3CDTF">2013-04-14T17:52:08Z</dcterms:created>
  <dcterms:modified xsi:type="dcterms:W3CDTF">2015-02-24T05:25:59Z</dcterms:modified>
  <cp:category>Фотоальбом</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TC102854099990</vt:lpwstr>
  </property>
</Properties>
</file>