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9" r:id="rId3"/>
    <p:sldId id="256" r:id="rId4"/>
    <p:sldId id="261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43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A30C80A-F530-4EEB-A1A3-2FD2F4162D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724451-3024-4004-8698-B1239F7F8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7A8886-D30F-4E59-8225-BC6865E190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FCF950-F576-45AE-BF63-CC0795570D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538DBD-BDDB-41AC-AA02-758EFB300C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4F8E3C-142E-4227-839A-5D11527BD6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F14A1C-7C4D-47EB-847E-5B1CBB39B1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27749F-3EC0-4726-9B58-CDA4B6BEE7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98AD15-889C-4ABE-ADF2-833415D4F0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07A80D-7948-41DC-9E21-91CDFFD26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3A1716-A911-425D-BFD2-BB7E4CD96C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127F138-D170-40F5-92E1-0E045A4688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ifizik.ru/uploads/posts/2009-12/thumbs/1261857341_1.gi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wikipedia/commons/a/ab/Cometorbit-ru.p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/>
              <a:t>Планетная система? </a:t>
            </a:r>
          </a:p>
          <a:p>
            <a:pPr>
              <a:buFontTx/>
              <a:buChar char="-"/>
            </a:pPr>
            <a:r>
              <a:rPr lang="ru-RU"/>
              <a:t>совокупность объектов, вращающихся вокруг общего центра масс: звезда, планеты, спутники планет, астероиды, кометы, метеороиды и космическая пыль.</a:t>
            </a:r>
          </a:p>
          <a:p>
            <a:pPr>
              <a:buFontTx/>
              <a:buChar char="-"/>
            </a:pPr>
            <a:r>
              <a:rPr lang="ru-RU"/>
              <a:t>К концу 2011 г. астрономам было известно 393  планетных системы 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>
                <a:solidFill>
                  <a:srgbClr val="FF0000"/>
                </a:solidFill>
              </a:rPr>
              <a:t>Солнечная система и ее планеты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 центральная звезда - </a:t>
            </a:r>
            <a:r>
              <a:rPr lang="ru-RU" dirty="0">
                <a:solidFill>
                  <a:schemeClr val="accent2"/>
                </a:solidFill>
              </a:rPr>
              <a:t>солнце</a:t>
            </a:r>
            <a:r>
              <a:rPr lang="ru-RU" dirty="0"/>
              <a:t>;</a:t>
            </a:r>
          </a:p>
          <a:p>
            <a:r>
              <a:rPr lang="ru-RU" dirty="0"/>
              <a:t>-  </a:t>
            </a:r>
            <a:r>
              <a:rPr lang="ru-RU" dirty="0">
                <a:solidFill>
                  <a:schemeClr val="accent2"/>
                </a:solidFill>
              </a:rPr>
              <a:t>большие</a:t>
            </a:r>
            <a:r>
              <a:rPr lang="ru-RU" dirty="0"/>
              <a:t> планеты 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- </a:t>
            </a:r>
            <a:r>
              <a:rPr lang="ru-RU" dirty="0">
                <a:solidFill>
                  <a:schemeClr val="accent2"/>
                </a:solidFill>
              </a:rPr>
              <a:t>карликовые</a:t>
            </a:r>
            <a:r>
              <a:rPr lang="ru-RU" dirty="0"/>
              <a:t> планеты: Церера и </a:t>
            </a:r>
            <a:r>
              <a:rPr lang="ru-RU" dirty="0">
                <a:solidFill>
                  <a:schemeClr val="accent2"/>
                </a:solidFill>
              </a:rPr>
              <a:t>Плутон</a:t>
            </a:r>
            <a:r>
              <a:rPr lang="ru-RU" dirty="0"/>
              <a:t>;</a:t>
            </a:r>
          </a:p>
          <a:p>
            <a:r>
              <a:rPr lang="ru-RU" dirty="0"/>
              <a:t>-  </a:t>
            </a:r>
            <a:r>
              <a:rPr lang="ru-RU" dirty="0">
                <a:solidFill>
                  <a:schemeClr val="accent2"/>
                </a:solidFill>
              </a:rPr>
              <a:t>малые</a:t>
            </a:r>
            <a:r>
              <a:rPr lang="ru-RU" dirty="0"/>
              <a:t> планеты или астероиды;</a:t>
            </a:r>
          </a:p>
          <a:p>
            <a:r>
              <a:rPr lang="ru-RU" dirty="0"/>
              <a:t>- кометы, </a:t>
            </a:r>
            <a:r>
              <a:rPr lang="ru-RU" dirty="0">
                <a:solidFill>
                  <a:schemeClr val="accent2"/>
                </a:solidFill>
              </a:rPr>
              <a:t>метеориты</a:t>
            </a:r>
            <a:r>
              <a:rPr lang="ru-RU" dirty="0"/>
              <a:t> , космическую пыль 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r>
              <a:rPr lang="ru-RU">
                <a:solidFill>
                  <a:srgbClr val="FF0000"/>
                </a:solidFill>
              </a:rPr>
              <a:t>Строение Солнечной системы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 l="4630" r="95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Корректна ли эта модель (1911 г)  с точки зрения химии, физики и астрономии? </a:t>
            </a:r>
          </a:p>
          <a:p>
            <a:endParaRPr lang="ru-RU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/>
              <a:t>Планетарная модель строения атома Э. Резерфорда </a:t>
            </a:r>
          </a:p>
        </p:txBody>
      </p:sp>
      <p:pic>
        <p:nvPicPr>
          <p:cNvPr id="11268" name="Picture 4" descr="http://ifizik.ru/uploads/posts/2009-12/thumbs/1261857341_1.gif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3505200" y="2743200"/>
            <a:ext cx="5181600" cy="387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Файл:Cometorbit-ru.png"/>
          <p:cNvPicPr>
            <a:picLocks noGrp="1" noChangeAspect="1" noChangeArrowheads="1"/>
          </p:cNvPicPr>
          <p:nvPr>
            <p:ph idx="1"/>
          </p:nvPr>
        </p:nvPicPr>
        <p:blipFill>
          <a:blip r:embed="rId2" r:link="rId3" cstate="print"/>
          <a:stretch>
            <a:fillRect/>
          </a:stretch>
        </p:blipFill>
        <p:spPr>
          <a:xfrm>
            <a:off x="2198370" y="2395379"/>
            <a:ext cx="4747260" cy="2697480"/>
          </a:xfrm>
          <a:noFill/>
          <a:ln/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>
                <a:solidFill>
                  <a:srgbClr val="FF0000"/>
                </a:solidFill>
              </a:rPr>
              <a:t>Другие объекты Солнечной системы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3200">
                <a:solidFill>
                  <a:schemeClr val="accent2"/>
                </a:solidFill>
              </a:rPr>
              <a:t>Комета – </a:t>
            </a:r>
            <a:r>
              <a:rPr lang="ru-RU" sz="3200">
                <a:solidFill>
                  <a:schemeClr val="accent2"/>
                </a:solidFill>
                <a:latin typeface="Times New Roman" pitchFamily="18" charset="0"/>
              </a:rPr>
              <a:t>объект, </a:t>
            </a:r>
            <a:r>
              <a:rPr lang="ru-RU" sz="3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име</a:t>
            </a:r>
            <a:r>
              <a:rPr lang="ru-RU" sz="3200">
                <a:solidFill>
                  <a:schemeClr val="accent2"/>
                </a:solidFill>
                <a:latin typeface="Times New Roman" pitchFamily="18" charset="0"/>
              </a:rPr>
              <a:t>ющий</a:t>
            </a:r>
            <a:r>
              <a:rPr lang="ru-RU" sz="3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ядро, состоящее из сгустков замерзшего газа, пыли и льда</a:t>
            </a:r>
            <a:r>
              <a:rPr lang="ru-RU" sz="3200">
                <a:solidFill>
                  <a:schemeClr val="accent2"/>
                </a:solidFill>
                <a:latin typeface="Times New Roman" pitchFamily="18" charset="0"/>
              </a:rPr>
              <a:t> и светящийся «хвост» пыли и газа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Частички газо-пылевого шлейфа отражают солнечные лучи и потому мы видим свечение кометы!</a:t>
            </a:r>
          </a:p>
          <a:p>
            <a:r>
              <a:rPr lang="ru-RU"/>
              <a:t>Оно «холодное» подобно свечению люминесцентных наклеек!</a:t>
            </a:r>
          </a:p>
          <a:p>
            <a:r>
              <a:rPr lang="ru-RU"/>
              <a:t>Комета Галлея</a:t>
            </a:r>
          </a:p>
          <a:p>
            <a:pPr>
              <a:buFontTx/>
              <a:buNone/>
            </a:pPr>
            <a:r>
              <a:rPr lang="ru-RU"/>
              <a:t>( в 2062 г )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Почему кометы светятся?</a:t>
            </a:r>
            <a:r>
              <a:rPr lang="ru-RU"/>
              <a:t> </a:t>
            </a:r>
          </a:p>
        </p:txBody>
      </p:sp>
      <p:pic>
        <p:nvPicPr>
          <p:cNvPr id="14341" name="Picture 5" descr="i?id=279716235-46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4114800"/>
            <a:ext cx="4267200" cy="2884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b="1">
                <a:solidFill>
                  <a:schemeClr val="accent2"/>
                </a:solidFill>
              </a:rPr>
              <a:t>Метеороиды или метеорные тела – </a:t>
            </a:r>
            <a:r>
              <a:rPr lang="ru-RU" b="1"/>
              <a:t>объекты, размером</a:t>
            </a:r>
            <a:r>
              <a:rPr lang="ru-RU"/>
              <a:t> </a:t>
            </a:r>
            <a:r>
              <a:rPr lang="ru-RU" b="1"/>
              <a:t>от булавочной головки до глыб в несколько десятков метров. Проходя сквозь атмосферу с огромной скоростью оставляют светящийся след – </a:t>
            </a:r>
            <a:r>
              <a:rPr lang="ru-RU" b="1">
                <a:solidFill>
                  <a:schemeClr val="accent2"/>
                </a:solidFill>
              </a:rPr>
              <a:t>метеор!</a:t>
            </a:r>
          </a:p>
          <a:p>
            <a:pPr>
              <a:buFontTx/>
              <a:buNone/>
            </a:pPr>
            <a:r>
              <a:rPr lang="ru-RU" b="1"/>
              <a:t>Если упал, то  - это</a:t>
            </a:r>
            <a:r>
              <a:rPr lang="ru-RU">
                <a:solidFill>
                  <a:schemeClr val="accent2"/>
                </a:solidFill>
              </a:rPr>
              <a:t> </a:t>
            </a:r>
            <a:r>
              <a:rPr lang="ru-RU" b="1">
                <a:solidFill>
                  <a:schemeClr val="accent2"/>
                </a:solidFill>
              </a:rPr>
              <a:t>метеорит!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12838"/>
          </a:xfrm>
        </p:spPr>
        <p:txBody>
          <a:bodyPr>
            <a:normAutofit fontScale="90000"/>
          </a:bodyPr>
          <a:lstStyle/>
          <a:p>
            <a:r>
              <a:rPr lang="ru-RU" sz="4000">
                <a:solidFill>
                  <a:srgbClr val="FF0000"/>
                </a:solidFill>
              </a:rPr>
              <a:t>Какие космические объекты оставляют светящийся след в ночном небе?</a:t>
            </a:r>
            <a:r>
              <a:rPr lang="ru-RU" sz="400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304800"/>
            <a:ext cx="8229600" cy="4525963"/>
          </a:xfrm>
        </p:spPr>
        <p:txBody>
          <a:bodyPr/>
          <a:lstStyle/>
          <a:p>
            <a:r>
              <a:rPr lang="ru-RU"/>
              <a:t>По оценкам ученых, в сутки на поверхность Земли падает 5-6 тонн метеоритов – это около 2 000 т в год! </a:t>
            </a:r>
          </a:p>
          <a:p>
            <a:r>
              <a:rPr lang="ru-RU"/>
              <a:t>Наиболее богаты на «исполнение желаний» дни с 1 по 9 мая, с 25 июля по 20 августа, с 10 по 13 августа, с 20 по 24 октября.</a:t>
            </a:r>
          </a:p>
          <a:p>
            <a:endParaRPr lang="ru-RU"/>
          </a:p>
          <a:p>
            <a:endParaRPr lang="ru-RU"/>
          </a:p>
          <a:p>
            <a:endParaRPr lang="ru-RU"/>
          </a:p>
        </p:txBody>
      </p:sp>
      <p:pic>
        <p:nvPicPr>
          <p:cNvPr id="16389" name="Picture 5" descr="i?id=237740046-02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886200"/>
            <a:ext cx="2971800" cy="2971800"/>
          </a:xfrm>
          <a:prstGeom prst="rect">
            <a:avLst/>
          </a:prstGeom>
          <a:noFill/>
        </p:spPr>
      </p:pic>
      <p:pic>
        <p:nvPicPr>
          <p:cNvPr id="16391" name="Picture 7" descr="i?id=187916866-24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948113"/>
            <a:ext cx="3200400" cy="29098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80</TotalTime>
  <Words>228</Words>
  <Application>Microsoft Office PowerPoint</Application>
  <PresentationFormat>Экран (4:3)</PresentationFormat>
  <Paragraphs>25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Times New Roman</vt:lpstr>
      <vt:lpstr>Открытая</vt:lpstr>
      <vt:lpstr>Солнечная система и ее планеты</vt:lpstr>
      <vt:lpstr>Строение Солнечной системы</vt:lpstr>
      <vt:lpstr>Слайд 3</vt:lpstr>
      <vt:lpstr>Планетарная модель строения атома Э. Резерфорда </vt:lpstr>
      <vt:lpstr>Другие объекты Солнечной системы</vt:lpstr>
      <vt:lpstr>Почему кометы светятся? </vt:lpstr>
      <vt:lpstr>Какие космические объекты оставляют светящийся след в ночном небе? 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mom</dc:creator>
  <cp:lastModifiedBy>mom</cp:lastModifiedBy>
  <cp:revision>5</cp:revision>
  <cp:lastPrinted>1601-01-01T00:00:00Z</cp:lastPrinted>
  <dcterms:created xsi:type="dcterms:W3CDTF">1601-01-01T00:00:00Z</dcterms:created>
  <dcterms:modified xsi:type="dcterms:W3CDTF">2015-01-04T14:44:15Z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