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8" r:id="rId9"/>
    <p:sldId id="262" r:id="rId10"/>
    <p:sldId id="273" r:id="rId11"/>
    <p:sldId id="276" r:id="rId12"/>
    <p:sldId id="266" r:id="rId13"/>
    <p:sldId id="265" r:id="rId14"/>
    <p:sldId id="264" r:id="rId15"/>
    <p:sldId id="270" r:id="rId16"/>
    <p:sldId id="267" r:id="rId17"/>
    <p:sldId id="269" r:id="rId18"/>
    <p:sldId id="277" r:id="rId19"/>
    <p:sldId id="271" r:id="rId20"/>
    <p:sldId id="272" r:id="rId21"/>
    <p:sldId id="275" r:id="rId22"/>
    <p:sldId id="274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5" autoAdjust="0"/>
    <p:restoredTop sz="94640" autoAdjust="0"/>
  </p:normalViewPr>
  <p:slideViewPr>
    <p:cSldViewPr>
      <p:cViewPr varScale="1">
        <p:scale>
          <a:sx n="51" d="100"/>
          <a:sy n="51" d="100"/>
        </p:scale>
        <p:origin x="-123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532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56C859-6007-41CB-9E7F-B6DC2267C71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259E0-DF01-4B9A-9CB6-C41804D5D5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38474-F2B6-4933-A8DB-61E6F08AD1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08B70-25C1-4F74-91A2-3A06FEA9334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CFFA19-7497-4A98-A25A-BCF5967D4BA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DD8C5-C1E7-4736-BE54-A6653E31E27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17CC4A-565A-4725-A5A9-AEEECEFD70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20D52-4444-4F20-9709-53CE1661B3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FD17C3-2B06-4E2C-938C-785F453E918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3E8966-67B2-4A94-AF9B-3CA986974A4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CBD1ED-EAB6-4284-A7E5-76D345B406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DBAA1F-D2BA-46B4-A058-6C471931C9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453BC56-D545-4E59-AA52-080B9CDE5E9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1ABADC2-F2F4-447B-8FBB-BAAA2305B6F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advClick="0" advTm="800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44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69925" y="274638"/>
            <a:ext cx="7802563" cy="5851525"/>
          </a:xfrm>
          <a:noFill/>
          <a:ln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0_4eade_83b38061_orig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450850"/>
            <a:ext cx="8229600" cy="5499100"/>
          </a:xfrm>
          <a:noFill/>
          <a:ln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01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612775"/>
            <a:ext cx="8229600" cy="5173663"/>
          </a:xfrm>
          <a:noFill/>
          <a:ln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0001esdf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712788"/>
            <a:ext cx="8229600" cy="4975225"/>
          </a:xfrm>
          <a:noFill/>
          <a:ln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1309464010_07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43000" y="1092200"/>
            <a:ext cx="6858000" cy="4214813"/>
          </a:xfrm>
          <a:noFill/>
          <a:ln/>
        </p:spPr>
      </p:pic>
    </p:spTree>
  </p:cSld>
  <p:clrMapOvr>
    <a:masterClrMapping/>
  </p:clrMapOvr>
  <p:transition advClick="0" advTm="8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20090623-berlin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471488"/>
            <a:ext cx="8229600" cy="5457825"/>
          </a:xfrm>
          <a:noFill/>
          <a:ln/>
        </p:spPr>
      </p:pic>
    </p:spTree>
  </p:cSld>
  <p:clrMapOvr>
    <a:masterClrMapping/>
  </p:clrMapOvr>
  <p:transition advClick="0" advTm="8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9" name="Picture 7" descr="il71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35025" y="715963"/>
            <a:ext cx="7473950" cy="4968875"/>
          </a:xfrm>
          <a:noFill/>
          <a:ln/>
        </p:spPr>
      </p:pic>
    </p:spTree>
  </p:cSld>
  <p:clrMapOvr>
    <a:masterClrMapping/>
  </p:clrMapOvr>
  <p:transition advClick="0" advTm="8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 descr="15ss_novyy_razmer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0" y="512763"/>
            <a:ext cx="8153400" cy="5576887"/>
          </a:xfrm>
          <a:noFill/>
          <a:ln/>
        </p:spPr>
      </p:pic>
    </p:spTree>
  </p:cSld>
  <p:clrMapOvr>
    <a:masterClrMapping/>
  </p:clrMapOvr>
  <p:transition advClick="0" advTm="8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ww2-83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658813"/>
            <a:ext cx="8229600" cy="5081587"/>
          </a:xfrm>
          <a:noFill/>
          <a:ln/>
        </p:spPr>
      </p:pic>
    </p:spTree>
  </p:cSld>
  <p:clrMapOvr>
    <a:masterClrMapping/>
  </p:clrMapOvr>
  <p:transition advClick="0" advTm="8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3" name="Picture 5" descr="76705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14400" y="584200"/>
            <a:ext cx="7315200" cy="5230813"/>
          </a:xfrm>
          <a:noFill/>
          <a:ln/>
        </p:spPr>
      </p:pic>
    </p:spTree>
  </p:cSld>
  <p:clrMapOvr>
    <a:masterClrMapping/>
  </p:clrMapOvr>
  <p:transition advClick="0" advTm="8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5" name="Picture 5" descr="20090812-nsu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685800"/>
            <a:ext cx="8229600" cy="5399088"/>
          </a:xfrm>
          <a:noFill/>
          <a:ln/>
        </p:spPr>
      </p:pic>
    </p:spTree>
  </p:cSld>
  <p:clrMapOvr>
    <a:masterClrMapping/>
  </p:clrMapOvr>
  <p:transition advClick="0" advTm="8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5" descr="vavto201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319088"/>
            <a:ext cx="8229600" cy="5761037"/>
          </a:xfrm>
          <a:noFill/>
          <a:ln/>
        </p:spPr>
      </p:pic>
    </p:spTree>
  </p:cSld>
  <p:clrMapOvr>
    <a:masterClrMapping/>
  </p:clrMapOvr>
  <p:transition advClick="0" advTm="8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7" name="Picture 7" descr="vov056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469900"/>
            <a:ext cx="8229600" cy="5461000"/>
          </a:xfrm>
          <a:noFill/>
          <a:ln/>
        </p:spPr>
      </p:pic>
    </p:spTree>
  </p:cSld>
  <p:clrMapOvr>
    <a:masterClrMapping/>
  </p:clrMapOvr>
  <p:transition advClick="0" advTm="8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 descr="504720_501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1038" y="274638"/>
            <a:ext cx="7781925" cy="5851525"/>
          </a:xfrm>
          <a:noFill/>
          <a:ln/>
        </p:spPr>
      </p:pic>
    </p:spTree>
  </p:cSld>
  <p:clrMapOvr>
    <a:masterClrMapping/>
  </p:clrMapOvr>
  <p:transition advClick="0" advTm="8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Picture 5" descr="339625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436563"/>
            <a:ext cx="8229600" cy="5527675"/>
          </a:xfrm>
          <a:noFill/>
          <a:ln/>
        </p:spPr>
      </p:pic>
    </p:spTree>
  </p:cSld>
  <p:clrMapOvr>
    <a:masterClrMapping/>
  </p:clrMapOvr>
  <p:transition advClick="0" advTm="8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6" name="Picture 8" descr="untitled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393700"/>
            <a:ext cx="8229600" cy="5613400"/>
          </a:xfrm>
          <a:noFill/>
          <a:ln/>
        </p:spPr>
      </p:pic>
    </p:spTree>
  </p:cSld>
  <p:clrMapOvr>
    <a:masterClrMapping/>
  </p:clrMapOvr>
  <p:transition advClick="0" advTm="8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1" name="Picture 5" descr="1941_MZA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98488" y="274638"/>
            <a:ext cx="7945437" cy="5851525"/>
          </a:xfrm>
          <a:noFill/>
          <a:ln/>
        </p:spPr>
      </p:pic>
    </p:spTree>
  </p:cSld>
  <p:clrMapOvr>
    <a:masterClrMapping/>
  </p:clrMapOvr>
  <p:transition advClick="0" advTm="8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9" name="Picture 5" descr="508882567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609600"/>
            <a:ext cx="8229600" cy="5356225"/>
          </a:xfrm>
          <a:noFill/>
          <a:ln/>
        </p:spPr>
      </p:pic>
    </p:spTree>
  </p:cSld>
  <p:clrMapOvr>
    <a:masterClrMapping/>
  </p:clrMapOvr>
  <p:transition advClick="0" advTm="8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5" descr="48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538163"/>
            <a:ext cx="8229600" cy="5322887"/>
          </a:xfrm>
          <a:noFill/>
          <a:ln/>
        </p:spPr>
      </p:pic>
    </p:spTree>
  </p:cSld>
  <p:clrMapOvr>
    <a:masterClrMapping/>
  </p:clrMapOvr>
  <p:transition advClick="0" advTm="8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9" name="Picture 5" descr="0_7824_4fbc5e6c_orig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47800" y="296863"/>
            <a:ext cx="6324600" cy="6240462"/>
          </a:xfrm>
          <a:noFill/>
          <a:ln/>
        </p:spPr>
      </p:pic>
    </p:spTree>
  </p:cSld>
  <p:clrMapOvr>
    <a:masterClrMapping/>
  </p:clrMapOvr>
  <p:transition advClick="0" advTm="8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1" name="Picture 5" descr="20090623-reg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609600"/>
            <a:ext cx="8229600" cy="5453063"/>
          </a:xfrm>
          <a:noFill/>
          <a:ln/>
        </p:spPr>
      </p:pic>
    </p:spTree>
  </p:cSld>
  <p:clrMapOvr>
    <a:masterClrMapping/>
  </p:clrMapOvr>
  <p:transition advClick="0" advTm="8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8" name="Picture 6" descr="4478745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" y="477838"/>
            <a:ext cx="8763000" cy="5397500"/>
          </a:xfrm>
          <a:noFill/>
          <a:ln/>
        </p:spPr>
      </p:pic>
    </p:spTree>
  </p:cSld>
  <p:clrMapOvr>
    <a:masterClrMapping/>
  </p:clrMapOvr>
  <p:transition advClick="0" advTm="8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7" name="Picture 5" descr="Stalingrad_1942_09_051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466725"/>
            <a:ext cx="8229600" cy="5467350"/>
          </a:xfrm>
          <a:noFill/>
          <a:ln/>
        </p:spPr>
      </p:pic>
    </p:spTree>
  </p:cSld>
  <p:clrMapOvr>
    <a:masterClrMapping/>
  </p:clrMapOvr>
  <p:transition advClick="0" advTm="8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7" name="Picture 7" descr="44_1_1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611188"/>
            <a:ext cx="8229600" cy="5176837"/>
          </a:xfrm>
          <a:noFill/>
          <a:ln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0</Words>
  <Application>Microsoft Office PowerPoint</Application>
  <PresentationFormat>Экран (4:3)</PresentationFormat>
  <Paragraphs>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Arial</vt:lpstr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mom</dc:creator>
  <cp:lastModifiedBy>mom</cp:lastModifiedBy>
  <cp:revision>3</cp:revision>
  <cp:lastPrinted>1601-01-01T00:00:00Z</cp:lastPrinted>
  <dcterms:created xsi:type="dcterms:W3CDTF">1601-01-01T00:00:00Z</dcterms:created>
  <dcterms:modified xsi:type="dcterms:W3CDTF">2015-02-24T05:17:47Z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