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DC2C304-C4BE-446C-B372-3E512D96AAE0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88DF058-C4D5-45D2-AED6-A333DBC9B6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om\Desktop\1А конкурс песни\IMG_5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1А конкурс песни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 advTm="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556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175" y="0"/>
            <a:ext cx="9140825" cy="6858000"/>
          </a:xfrm>
        </p:spPr>
      </p:pic>
    </p:spTree>
  </p:cSld>
  <p:clrMapOvr>
    <a:masterClrMapping/>
  </p:clrMapOvr>
  <p:transition advTm="0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556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9238" cy="60928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m\Desktop\1А конкурс песни\IMG_5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m\Desktop\1А конкурс песни\IMG_55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" y="0"/>
            <a:ext cx="9139944" cy="6165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m\Desktop\1А конкурс песни\IMG_55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0"/>
            <a:ext cx="4572000" cy="6858000"/>
          </a:xfrm>
          <a:prstGeom prst="rect">
            <a:avLst/>
          </a:prstGeom>
          <a:noFill/>
        </p:spPr>
      </p:pic>
      <p:pic>
        <p:nvPicPr>
          <p:cNvPr id="3075" name="Picture 3" descr="C:\Users\mom\Desktop\1А конкурс песни\IMG_55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om\Desktop\1А конкурс песни\IMG_55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2999" y="0"/>
            <a:ext cx="10286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om\Desktop\1А конкурс песни\IMG_55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om\Desktop\1А конкурс песни\IMG_55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om\Desktop\1А конкурс песни\IMG_55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om\Desktop\1А конкурс песни\IMG_55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om\Desktop\1А конкурс песни\IMG_5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60648"/>
            <a:ext cx="349188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om\Desktop\1А конкурс песни\IMG_5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om\Desktop\1А конкурс песни\IMG_56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om\Desktop\1А конкурс песни\IMG_5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mom\Desktop\1А конкурс песни\IMG_56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</TotalTime>
  <Words>3</Words>
  <Application>Microsoft Office PowerPoint</Application>
  <PresentationFormat>Экран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2</cp:revision>
  <dcterms:created xsi:type="dcterms:W3CDTF">2014-06-26T12:21:35Z</dcterms:created>
  <dcterms:modified xsi:type="dcterms:W3CDTF">2014-06-26T12:46:37Z</dcterms:modified>
</cp:coreProperties>
</file>