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65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9" r:id="rId12"/>
    <p:sldId id="270" r:id="rId13"/>
    <p:sldId id="272" r:id="rId14"/>
    <p:sldId id="271" r:id="rId15"/>
    <p:sldId id="274" r:id="rId16"/>
    <p:sldId id="273" r:id="rId17"/>
    <p:sldId id="275" r:id="rId18"/>
    <p:sldId id="264" r:id="rId19"/>
    <p:sldId id="268" r:id="rId20"/>
    <p:sldId id="277" r:id="rId21"/>
    <p:sldId id="276" r:id="rId22"/>
    <p:sldId id="278" r:id="rId23"/>
    <p:sldId id="279" r:id="rId24"/>
    <p:sldId id="281" r:id="rId25"/>
    <p:sldId id="280" r:id="rId26"/>
    <p:sldId id="283" r:id="rId27"/>
    <p:sldId id="282" r:id="rId28"/>
    <p:sldId id="286" r:id="rId29"/>
    <p:sldId id="285" r:id="rId30"/>
    <p:sldId id="284" r:id="rId31"/>
    <p:sldId id="289" r:id="rId32"/>
    <p:sldId id="288" r:id="rId33"/>
    <p:sldId id="291" r:id="rId34"/>
    <p:sldId id="287" r:id="rId35"/>
    <p:sldId id="293" r:id="rId36"/>
    <p:sldId id="290" r:id="rId37"/>
    <p:sldId id="295" r:id="rId38"/>
    <p:sldId id="292" r:id="rId39"/>
    <p:sldId id="294" r:id="rId40"/>
    <p:sldId id="296" r:id="rId41"/>
    <p:sldId id="297" r:id="rId42"/>
    <p:sldId id="298" r:id="rId43"/>
    <p:sldId id="299" r:id="rId44"/>
    <p:sldId id="301" r:id="rId45"/>
    <p:sldId id="302" r:id="rId46"/>
    <p:sldId id="303" r:id="rId47"/>
    <p:sldId id="305" r:id="rId48"/>
    <p:sldId id="304" r:id="rId49"/>
    <p:sldId id="300" r:id="rId50"/>
    <p:sldId id="306" r:id="rId5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1555" y="-28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024C5-1B46-442B-A110-1F56E78C0B28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E599-31CC-4DD5-8D33-25EAB92873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024C5-1B46-442B-A110-1F56E78C0B28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E599-31CC-4DD5-8D33-25EAB92873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024C5-1B46-442B-A110-1F56E78C0B28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E599-31CC-4DD5-8D33-25EAB92873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024C5-1B46-442B-A110-1F56E78C0B28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E599-31CC-4DD5-8D33-25EAB92873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024C5-1B46-442B-A110-1F56E78C0B28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E599-31CC-4DD5-8D33-25EAB92873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024C5-1B46-442B-A110-1F56E78C0B28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E599-31CC-4DD5-8D33-25EAB92873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024C5-1B46-442B-A110-1F56E78C0B28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E599-31CC-4DD5-8D33-25EAB92873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024C5-1B46-442B-A110-1F56E78C0B28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E599-31CC-4DD5-8D33-25EAB92873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024C5-1B46-442B-A110-1F56E78C0B28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E599-31CC-4DD5-8D33-25EAB92873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024C5-1B46-442B-A110-1F56E78C0B28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E599-31CC-4DD5-8D33-25EAB92873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024C5-1B46-442B-A110-1F56E78C0B28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E599-31CC-4DD5-8D33-25EAB92873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024C5-1B46-442B-A110-1F56E78C0B28}" type="datetimeFigureOut">
              <a:rPr lang="ru-RU" smtClean="0"/>
              <a:pPr/>
              <a:t>25.06.2014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BAE599-31CC-4DD5-8D33-25EAB928739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ppt4web.ru/obshhestvoznanija/ehkskursija-po-moskovskomu-kremlju.html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hyperlink" Target="http://www.orbitaart.ru/Fabrika_elochka.html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ristmasheaven.ru/" TargetMode="External"/><Relationship Id="rId2" Type="http://schemas.openxmlformats.org/officeDocument/2006/relationships/hyperlink" Target="http://snegovichok.ru/elki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109898_Izm__Elka_Jykov (349x480, 57Kb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03648"/>
            <a:ext cx="3967956" cy="5454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hlinkClick r:id="rId3"/>
              </a:rPr>
              <a:t>Презентация на тему "Экскурсия 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hlinkClick r:id="rId4"/>
              </a:rPr>
              <a:t>на фабрику ёлочных игрушек - "Ёлочка" г. Клин</a:t>
            </a:r>
            <a:endParaRPr lang="ru-RU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9" name="Содержимое 8" descr="103588722.jpg"/>
          <p:cNvPicPr>
            <a:picLocks noGrp="1" noChangeAspect="1"/>
          </p:cNvPicPr>
          <p:nvPr>
            <p:ph sz="half" idx="4294967295"/>
          </p:nvPr>
        </p:nvPicPr>
        <p:blipFill>
          <a:blip r:embed="rId5" cstate="print"/>
          <a:stretch>
            <a:fillRect/>
          </a:stretch>
        </p:blipFill>
        <p:spPr>
          <a:xfrm>
            <a:off x="4269348" y="3789040"/>
            <a:ext cx="4907249" cy="3068960"/>
          </a:xfrm>
        </p:spPr>
      </p:pic>
      <p:sp>
        <p:nvSpPr>
          <p:cNvPr id="6" name="Прямоугольник 5"/>
          <p:cNvSpPr/>
          <p:nvPr/>
        </p:nvSpPr>
        <p:spPr>
          <a:xfrm>
            <a:off x="4283968" y="184482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Презентацию выполнила учитель начальных классов МОУ СОШ №25 г.Люберцы </a:t>
            </a:r>
          </a:p>
          <a:p>
            <a:r>
              <a:rPr lang="ru-RU" dirty="0" smtClean="0"/>
              <a:t>Панфилова Елена Александровна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88640"/>
            <a:ext cx="9144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ИСТОРИИ  О ЕЛКЕ И ЕЛОЧНЫХ ИГРУШКАХ</a:t>
            </a:r>
            <a:endParaRPr lang="ru-RU" dirty="0"/>
          </a:p>
          <a:p>
            <a:r>
              <a:rPr lang="ru-RU" dirty="0"/>
              <a:t> Обычай украшать  ёлку появился очень давно.</a:t>
            </a:r>
            <a:br>
              <a:rPr lang="ru-RU" dirty="0"/>
            </a:br>
            <a:r>
              <a:rPr lang="ru-RU" dirty="0"/>
              <a:t>  </a:t>
            </a:r>
            <a:r>
              <a:rPr lang="ru-RU" b="1" dirty="0"/>
              <a:t>Вечнозелёная ель  была священным  деревом, символизирующим саму жизнь и новое возрождение </a:t>
            </a:r>
            <a:r>
              <a:rPr lang="ru-RU" dirty="0"/>
              <a:t>из темноты и мрака. Именно на ели  ежегодно, в конце декабря (когда начинался "солнечный" год) люди развешивали подарки  для духов, чтобы задобрить их и получить богатый урожай.</a:t>
            </a:r>
          </a:p>
          <a:p>
            <a:r>
              <a:rPr lang="ru-RU" dirty="0"/>
              <a:t>Обращаясь к дереву и духам, которые его населяли, люди старались преподнести всевозможные подарки, обладавшие особым смыслом.</a:t>
            </a:r>
            <a:br>
              <a:rPr lang="ru-RU" dirty="0"/>
            </a:br>
            <a:r>
              <a:rPr lang="ru-RU" dirty="0"/>
              <a:t>Обычно  это были: от охотников - звери, от рыбаков - рыбы, от пахарей - стеклянные нити дождя...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В конце средних веков жители Европы украшали свои жилища вечнозелёными ветвями. (Раньше еловые ветви  в Европе приносили в дом на языческий праздник зимнего солнцестояния, или </a:t>
            </a:r>
            <a:r>
              <a:rPr lang="ru-RU" dirty="0" err="1"/>
              <a:t>Йоль</a:t>
            </a:r>
            <a:r>
              <a:rPr lang="ru-RU" dirty="0"/>
              <a:t>).</a:t>
            </a:r>
            <a:br>
              <a:rPr lang="ru-RU" dirty="0"/>
            </a:br>
            <a:r>
              <a:rPr lang="ru-RU" dirty="0"/>
              <a:t>С возникновением христианства  верующие стали видеть в ёлочке также и райское древо, затем и Рождественское.</a:t>
            </a:r>
          </a:p>
          <a:p>
            <a:r>
              <a:rPr lang="ru-RU" dirty="0"/>
              <a:t>Самый старый документ, в котором упоминается рождественская елка, найден в городе </a:t>
            </a:r>
            <a:r>
              <a:rPr lang="ru-RU" dirty="0" err="1"/>
              <a:t>Селеста</a:t>
            </a:r>
            <a:r>
              <a:rPr lang="ru-RU" dirty="0"/>
              <a:t> (провинция Эльзас) и датируется 1521 годом.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109898_12_elka_ytrom__1_ (337x503, 37Kb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3779912" cy="479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одержимое 6"/>
          <p:cNvSpPr>
            <a:spLocks noGrp="1"/>
          </p:cNvSpPr>
          <p:nvPr>
            <p:ph idx="4294967295"/>
          </p:nvPr>
        </p:nvSpPr>
        <p:spPr>
          <a:xfrm>
            <a:off x="4032250" y="273050"/>
            <a:ext cx="5111750" cy="585311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dirty="0" err="1" smtClean="0"/>
              <a:t>Ээльзасцы</a:t>
            </a:r>
            <a:r>
              <a:rPr lang="ru-RU" dirty="0" smtClean="0"/>
              <a:t> считали </a:t>
            </a:r>
            <a:r>
              <a:rPr lang="ru-RU" dirty="0" err="1" smtClean="0"/>
              <a:t>рождественс-кую</a:t>
            </a:r>
            <a:r>
              <a:rPr lang="ru-RU" dirty="0" smtClean="0"/>
              <a:t> елку символом истории Адама и Евы, они развешивали на ней, как на "древе познания", красные и зеленые яблоки. Как дерево мистическое, </a:t>
            </a:r>
            <a:r>
              <a:rPr lang="ru-RU" dirty="0" err="1" smtClean="0"/>
              <a:t>отпугиваю-щее</a:t>
            </a:r>
            <a:r>
              <a:rPr lang="ru-RU" dirty="0" smtClean="0"/>
              <a:t> разную нечисть, елку задабривали другими плодами  (например грушами), орехами, съедобными изделиями из теста и сахара. Затем появились бумажные цветы, гирлянды.</a:t>
            </a:r>
            <a:br>
              <a:rPr lang="ru-RU" dirty="0" smtClean="0"/>
            </a:br>
            <a:r>
              <a:rPr lang="ru-RU" dirty="0" smtClean="0"/>
              <a:t>Чтобы победить злые силы, елку расцвечивали тлеющими головешками.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    </a:t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3" name="Рисунок 2" descr="3109898_12_eligrysh (475x475, 63Kb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9959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одержимое 7"/>
          <p:cNvSpPr>
            <a:spLocks noGrp="1"/>
          </p:cNvSpPr>
          <p:nvPr>
            <p:ph idx="4294967295"/>
          </p:nvPr>
        </p:nvSpPr>
        <p:spPr>
          <a:xfrm>
            <a:off x="4032250" y="273050"/>
            <a:ext cx="5111750" cy="5853113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 smtClean="0"/>
              <a:t>В 17 веке Рождественская елка уже была распространенным атрибутом Рождества в Германии и скандинавских странах.</a:t>
            </a:r>
            <a:br>
              <a:rPr lang="ru-RU" b="1" dirty="0" smtClean="0"/>
            </a:br>
            <a:r>
              <a:rPr lang="ru-RU" b="1" dirty="0" smtClean="0"/>
              <a:t>Успех Рождественской елки в протестантских странах был еще большим благодаря легенде о том, что сам Мартин Лютер первым придумал зажигать свечи на рождественской елке. Однажды вечером он шел домой, и  блеск звезд, мерцающих среди елей, внушил ему благоговение. Чтобы продемонстрировать эту великолепную картину семейству, он поставил елку в главной комнате, укрепил на ее ветвях свечи и зажег их.</a:t>
            </a:r>
            <a:br>
              <a:rPr lang="ru-RU" b="1" dirty="0" smtClean="0"/>
            </a:br>
            <a:r>
              <a:rPr lang="ru-RU" b="1" dirty="0" smtClean="0"/>
              <a:t>И вместо головешек стали использовать горящие свечи, которые символизировали Христа, несущего </a:t>
            </a:r>
            <a:r>
              <a:rPr lang="ru-RU" b="1" dirty="0" err="1" smtClean="0"/>
              <a:t>светмиру</a:t>
            </a:r>
            <a:r>
              <a:rPr lang="ru-RU" b="1" dirty="0" smtClean="0"/>
              <a:t>. Символика</a:t>
            </a:r>
          </a:p>
          <a:p>
            <a:r>
              <a:rPr lang="ru-RU" b="1" dirty="0" smtClean="0"/>
              <a:t>Древние германцы  подвешивали к зелёным ветвям ели яблоки – символ плодородия, яйца – символ развивающейся жизни, гармонии и полного благополучия, орехи – непостижимость божественного промысла. Считалось, что наряженные таким образом ветки ели отводили злых духов и нечистую силу. Наряжали ёлку игрушками.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Символика Рождественской елки </a:t>
            </a:r>
            <a:r>
              <a:rPr lang="ru-RU" dirty="0" smtClean="0"/>
              <a:t>немного другая.</a:t>
            </a:r>
            <a:br>
              <a:rPr lang="ru-RU" dirty="0" smtClean="0"/>
            </a:br>
            <a:r>
              <a:rPr lang="ru-RU" b="1" dirty="0" smtClean="0"/>
              <a:t>Горящие свечи </a:t>
            </a:r>
            <a:r>
              <a:rPr lang="ru-RU" dirty="0" smtClean="0"/>
              <a:t>на елке символизировали Христа, несущего свет.  На макушки елок водружали изображения солнца, вырезанного из плотной бумаги. Потом стали считать, что макушку ели венчает </a:t>
            </a:r>
            <a:r>
              <a:rPr lang="ru-RU" b="1" dirty="0" smtClean="0"/>
              <a:t>Вифлеемская звезда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b="1" dirty="0" smtClean="0"/>
              <a:t>Фрукты</a:t>
            </a:r>
            <a:r>
              <a:rPr lang="ru-RU" dirty="0" smtClean="0"/>
              <a:t>  олицетворяли дары младенцу Иисусу.</a:t>
            </a:r>
          </a:p>
          <a:p>
            <a:r>
              <a:rPr lang="ru-RU" dirty="0" smtClean="0"/>
              <a:t>Современные протестанты отождествляют </a:t>
            </a:r>
            <a:r>
              <a:rPr lang="ru-RU" b="1" dirty="0" smtClean="0"/>
              <a:t>рождественское дерево с райским </a:t>
            </a:r>
            <a:r>
              <a:rPr lang="ru-RU" dirty="0" smtClean="0"/>
              <a:t>и украшают его предметами, раскрывающими этот смысл. </a:t>
            </a:r>
            <a:r>
              <a:rPr lang="ru-RU" b="1" dirty="0" smtClean="0"/>
              <a:t>Яблоками, как напоминание о плодах познания </a:t>
            </a:r>
            <a:r>
              <a:rPr lang="ru-RU" dirty="0" smtClean="0"/>
              <a:t>добра и зла, </a:t>
            </a:r>
            <a:r>
              <a:rPr lang="ru-RU" b="1" dirty="0" smtClean="0"/>
              <a:t>розами </a:t>
            </a:r>
            <a:r>
              <a:rPr lang="ru-RU" dirty="0" smtClean="0"/>
              <a:t>– по числу лет, прожитых "вторым" Адамом в человеческом образе, </a:t>
            </a:r>
            <a:r>
              <a:rPr lang="ru-RU" b="1" dirty="0" smtClean="0"/>
              <a:t>хлебной выпечкой </a:t>
            </a:r>
            <a:r>
              <a:rPr lang="ru-RU" dirty="0" smtClean="0"/>
              <a:t>– в знак новой жизни, которую "второй" Адам принёс человеку, и </a:t>
            </a:r>
            <a:r>
              <a:rPr lang="ru-RU" b="1" dirty="0" smtClean="0"/>
              <a:t>свечами, </a:t>
            </a:r>
            <a:r>
              <a:rPr lang="ru-RU" dirty="0" smtClean="0"/>
              <a:t>выражающими божественную любовь. На макушку рождественского дерева водружается </a:t>
            </a:r>
            <a:r>
              <a:rPr lang="ru-RU" b="1" dirty="0" smtClean="0"/>
              <a:t>Вифлеемская звезда</a:t>
            </a:r>
            <a:r>
              <a:rPr lang="ru-RU" dirty="0" smtClean="0"/>
              <a:t>. Фигурные пряники и печенье напоминали об опресноках, выпекаемых для обряда причастия.</a:t>
            </a:r>
            <a:endParaRPr lang="ru-RU" dirty="0"/>
          </a:p>
        </p:txBody>
      </p:sp>
      <p:pic>
        <p:nvPicPr>
          <p:cNvPr id="10" name="Содержимое 9" descr="3109898_12_svechnik (346x480, 40Kb)"/>
          <p:cNvPicPr>
            <a:picLocks noGrp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5600" y="3213100"/>
            <a:ext cx="3708400" cy="364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ИСТОРИЯ  ИГРУШЕК</a:t>
            </a:r>
            <a:endParaRPr lang="ru-RU" dirty="0"/>
          </a:p>
          <a:p>
            <a:r>
              <a:rPr lang="ru-RU" dirty="0"/>
              <a:t>Новые обычаи пришли в XVII веке. Именно тогда появись прообразы современных игрушек.</a:t>
            </a:r>
            <a:br>
              <a:rPr lang="ru-RU" dirty="0"/>
            </a:br>
            <a:r>
              <a:rPr lang="ru-RU" dirty="0"/>
              <a:t>Начиная с XVII века, украшения стали наряднее: золотили еловые шишки, яичные скорлупки. Тут были и бумажные цветы, и искусные поделки из ваты. Из фольги вырезали звездочки и снежинки.  Из  листов латуни возникали ёлочные феи, эльфы.</a:t>
            </a:r>
            <a:br>
              <a:rPr lang="ru-RU" dirty="0"/>
            </a:br>
            <a:r>
              <a:rPr lang="ru-RU" dirty="0"/>
              <a:t>Оловянные проволочки закручивали  спиралями и расплющивали,  получая серебряную мишуру. Серебряная фольга шла на изящные звёздочки, бабочки и цветы.</a:t>
            </a:r>
            <a:br>
              <a:rPr lang="ru-RU" dirty="0"/>
            </a:br>
            <a:r>
              <a:rPr lang="ru-RU" dirty="0"/>
              <a:t>В  Скандинавии придумали вешать на нее украшения в виде снежинок, звезд и фигурок. Верхушку елки венчала фигурка Христа. Потом  ее заменил золотой ангел.</a:t>
            </a:r>
            <a:br>
              <a:rPr lang="ru-RU" dirty="0"/>
            </a:br>
            <a:r>
              <a:rPr lang="ru-RU" dirty="0"/>
              <a:t>Позднее место ангела занял звездный шпиль - напоминание о звезде Вифлеема</a:t>
            </a:r>
            <a:r>
              <a:rPr lang="ru-RU" dirty="0" smtClean="0"/>
              <a:t>.</a:t>
            </a:r>
            <a:r>
              <a:rPr lang="ru-RU" dirty="0"/>
              <a:t> С библейской атрибутикой связаны колокольчики, шишки, трубы, сердца, венки, фигурки животных, птиц и рыб.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Колокольчик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 descr="3109898_kolok_Lel (160x288, 7Kb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114800"/>
            <a:ext cx="1524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Чудесная елка начала 19 века</a:t>
            </a:r>
            <a:r>
              <a:rPr lang="ru-RU" dirty="0"/>
              <a:t>, вблизи которой происходили поразительные события в любимом всеми </a:t>
            </a:r>
            <a:r>
              <a:rPr lang="ru-RU" dirty="0" err="1"/>
              <a:t>гофмановском</a:t>
            </a:r>
            <a:r>
              <a:rPr lang="ru-RU" b="1" dirty="0"/>
              <a:t>"Щелкунчике</a:t>
            </a:r>
            <a:r>
              <a:rPr lang="ru-RU" dirty="0"/>
              <a:t>", описывается так.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/>
              <a:t>"Большая рождественская ёлка была увешана множеством золотых и серебряных яблок. Засахаренный миндаль, красочные конфеты и другие чудные сласти свисали с каждой ветки, будто бутоны или цветы"</a:t>
            </a:r>
            <a:r>
              <a:rPr lang="ru-RU" dirty="0"/>
              <a:t>. 1816 год.</a:t>
            </a:r>
          </a:p>
        </p:txBody>
      </p:sp>
      <p:pic>
        <p:nvPicPr>
          <p:cNvPr id="3" name="Рисунок 2" descr="3109898_11_Deti__y_elki (588x436, 76Kb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8964488" cy="537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Но фрукты, орехи, свечи  - груз был тяжел для дерева. </a:t>
            </a:r>
            <a:r>
              <a:rPr lang="ru-RU" b="1" dirty="0"/>
              <a:t>Немецкие стеклодувы начали производить полые стеклянные елочные игрушки, чтобы заменить фрукты и другие тяжелые украшения.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Есть и другая версия - стеклянные игрушки возникли случайно. В год, когда не уродились яблоки и орехи, стеклодувы  Тюрингии заменили их стеклянными.</a:t>
            </a:r>
          </a:p>
          <a:p>
            <a:r>
              <a:rPr lang="ru-RU" dirty="0"/>
              <a:t>Шары</a:t>
            </a:r>
          </a:p>
        </p:txBody>
      </p:sp>
      <p:pic>
        <p:nvPicPr>
          <p:cNvPr id="3" name="Рисунок 2" descr="3109898_11_el_shari (587x367, 35Kb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16832"/>
            <a:ext cx="9144000" cy="494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 1848г.  в  местечке </a:t>
            </a:r>
            <a:r>
              <a:rPr lang="ru-RU" b="1" dirty="0" err="1"/>
              <a:t>Лауша</a:t>
            </a:r>
            <a:r>
              <a:rPr lang="ru-RU" b="1" dirty="0"/>
              <a:t> в Тюрингии были сделаны первые ёлочные шары</a:t>
            </a:r>
            <a:r>
              <a:rPr lang="ru-RU" dirty="0"/>
              <a:t>. Они были изготовлены из стекла, покрытого изнутри слоем свинца, а снаружи украшены блёстками.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Потом  вредное свинцовое покрытие заменил слой нитрата серебра - так родился знакомый  всем ёлочный шар.</a:t>
            </a:r>
          </a:p>
        </p:txBody>
      </p:sp>
      <p:pic>
        <p:nvPicPr>
          <p:cNvPr id="3" name="Рисунок 2" descr="3109898_sharsneg (183x227, 42Kb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772816"/>
            <a:ext cx="5112568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Тогда же, в </a:t>
            </a:r>
            <a:r>
              <a:rPr lang="ru-RU" b="1" dirty="0"/>
              <a:t>1867 г. в Англии </a:t>
            </a:r>
            <a:r>
              <a:rPr lang="ru-RU" dirty="0"/>
              <a:t> в </a:t>
            </a:r>
            <a:r>
              <a:rPr lang="ru-RU" dirty="0" err="1"/>
              <a:t>Виндзорском</a:t>
            </a:r>
            <a:r>
              <a:rPr lang="ru-RU" dirty="0"/>
              <a:t> замке установили по приказу королевы Виктории первую елку. (Своей популярности в Англии Рождественская елка обязана немецкому принцу Альберту, мужу Королевы Виктории).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В XVIII веке праздничная елка  распространилась из Германии по всей Европе. В 1819 году она появилась в Венгрии,  в 1820-м - в Праге, в 1829-м - в Скандинавии, в 1840-м - в России.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 …………</a:t>
            </a:r>
          </a:p>
        </p:txBody>
      </p:sp>
      <p:pic>
        <p:nvPicPr>
          <p:cNvPr id="5" name="Рисунок 4" descr="3109898_11__El_19_vek (524x328, 46Kb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395520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Ёлка и игрушки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в России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В России новогодняя ёлка появляется после указа Петра Первого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от 15 декабря 1699 года.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Петр издал указ "… по улицам у ворот учинить украшение от древ и ветвей сосновых, еловых и можжевеловых", подавал пример, мотивировал празднествами, огненными шутихами и выпивкой.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Но прижилась традиция много позже, при Николае I.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 События эти связаны с женитьбой императора на прусской принцессе Шарлоте,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имп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. Александре Федоровне.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Дабы сделать приятное принцессе, в канун Рождества 1817 года соблюли европейскую традицию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и столы в Зимнем дворце Петербурга украсили маленькими пучками еловых веток.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А позже в зал дворца привезли и огромную елку.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В Зимний дворец тогда допускались на Рождество все желающие разделить с императором святой праздник (но не больше 4000 человек), и царскую елку увидели тысячи глаз.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852936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 тому времени к съедобным украшениям прибавились позолоченные еловые шишки, и  яичные скорлупки, бумажные цветы, поделки из ваты, и главное – первая мишура из оловянной проволоки, а еще чуть позже и фигурки – ангелочков, и о! шарики, шарики!  Как же без них)) В царской России ёлка стала популярной и любимой участницей зимних торжеств. В Санкт-Петербурге самые большие ёлки устраивались в </a:t>
            </a:r>
            <a:r>
              <a:rPr lang="ru-RU" dirty="0" err="1" smtClean="0"/>
              <a:t>Аничковом</a:t>
            </a:r>
            <a:r>
              <a:rPr lang="ru-RU" dirty="0" smtClean="0"/>
              <a:t> дворце и зале Дворянского собрания, где были организованы катальные горки, карусели, базары детских игрушек и лотереи.</a:t>
            </a:r>
            <a:br>
              <a:rPr lang="ru-RU" dirty="0" smtClean="0"/>
            </a:br>
            <a:r>
              <a:rPr lang="ru-RU" dirty="0" smtClean="0"/>
              <a:t>И во многих домах стояли нарядные ёлки. В России первые игрушки были немецкими. Позже открыли и собственное производство - в Петербурге и Клину.</a:t>
            </a:r>
            <a:br>
              <a:rPr lang="ru-RU" dirty="0" smtClean="0"/>
            </a:br>
            <a:r>
              <a:rPr lang="ru-RU" dirty="0" smtClean="0"/>
              <a:t> 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В России первые игрушки были немецкими. Позже открыли и собственное производство - в Петербурге и Клину.</a:t>
            </a:r>
            <a:b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4294967295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>
              <a:buNone/>
            </a:pPr>
            <a:r>
              <a:rPr lang="ru-RU" sz="1600" dirty="0" smtClean="0"/>
              <a:t>Помимо стекла использовалось папье-маше и вата. В середине XIX века появились  многочисленные артели, которые занялись производством сделанных из тонкой фольги в виде хвои гирлянд и цепей, длинных тонких нитей из той же фольги, впоследствии прозванных "дождиком".</a:t>
            </a:r>
            <a:br>
              <a:rPr lang="ru-RU" sz="1600" dirty="0" smtClean="0"/>
            </a:br>
            <a:r>
              <a:rPr lang="ru-RU" sz="1600" dirty="0" smtClean="0"/>
              <a:t>А в 1848 году в Москве открылась первая фабрика по производству огней "без цвета и запаха", именуемых бенгальскими.</a:t>
            </a:r>
            <a:br>
              <a:rPr lang="ru-RU" sz="1600" dirty="0" smtClean="0"/>
            </a:br>
            <a:r>
              <a:rPr lang="ru-RU" sz="1600" dirty="0" smtClean="0"/>
              <a:t>Из кристаллизованных хрусталиков соли получались изумительные снежинки. Проволочный каркас опускали в насыщенный солевой раствор, а потом  игрушку вынимали и высушивали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8" name="Содержимое 7" descr="3109898_12_igrysh_korob (559x384, 57Kb)"/>
          <p:cNvPicPr>
            <a:picLocks noGrp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204864"/>
            <a:ext cx="6264696" cy="422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Елки и в XX веке были неотделимы от зимних праздников вплоть до</a:t>
            </a:r>
            <a:r>
              <a:rPr lang="ru-RU" b="1" dirty="0" smtClean="0"/>
              <a:t> 1918</a:t>
            </a:r>
            <a:r>
              <a:rPr lang="ru-RU" dirty="0" smtClean="0"/>
              <a:t> года, когда из-за принадлежности украшенной ёлки к Рождеству (то есть религии и церкви) она была запрещена на целых 17 лет (до 1935). </a:t>
            </a:r>
            <a:br>
              <a:rPr lang="ru-RU" dirty="0" smtClean="0"/>
            </a:br>
            <a:r>
              <a:rPr lang="ru-RU" dirty="0" smtClean="0"/>
              <a:t>В декабре </a:t>
            </a:r>
            <a:r>
              <a:rPr lang="ru-RU" b="1" dirty="0" smtClean="0"/>
              <a:t>1935 г</a:t>
            </a:r>
            <a:r>
              <a:rPr lang="ru-RU" dirty="0" smtClean="0"/>
              <a:t>ода партийный деятель Павел </a:t>
            </a:r>
            <a:r>
              <a:rPr lang="ru-RU" dirty="0" err="1" smtClean="0"/>
              <a:t>Постышев</a:t>
            </a:r>
            <a:r>
              <a:rPr lang="ru-RU" dirty="0" smtClean="0"/>
              <a:t> "реабилитировал" праздник, и уже в 1936 году в Колонном зале Дома Союзов была организована ёлка для детей. Появились на елке </a:t>
            </a:r>
            <a:r>
              <a:rPr lang="ru-RU" b="1" dirty="0" smtClean="0"/>
              <a:t>Дед Мороз и Снегурочка.</a:t>
            </a:r>
            <a:r>
              <a:rPr lang="ru-RU" dirty="0" smtClean="0"/>
              <a:t> Елка стала не рождественской, а новогодней, Вифлеемская звезда - кремлевской, ангелочков, населявших зеленые ветви, сменили пионеры, полярники  и идеологически выверенные зверушки.  Но  только в </a:t>
            </a:r>
            <a:r>
              <a:rPr lang="ru-RU" b="1" dirty="0" smtClean="0"/>
              <a:t>1947  году 1 января стал нерабочим днем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3" name="Рисунок 2" descr="3109898_Elka_D_sezdov (428x323, 45Kb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36912"/>
            <a:ext cx="3456384" cy="328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3109898_11__vat__igryshka (563x375, 42Kb)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3212976"/>
            <a:ext cx="5724128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Игрушки из ваты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Белая и пушистая, она так похожа на снег. Именно из ваты создавались самые удивительные елочные игрушки.</a:t>
            </a:r>
            <a:br>
              <a:rPr lang="ru-RU" dirty="0" smtClean="0"/>
            </a:br>
            <a:r>
              <a:rPr lang="ru-RU" dirty="0" smtClean="0"/>
              <a:t>Этот  материал позволял изготавливать большое количество фигурных, сюжетных игрушек. Обычно это были фигурки ангелочков, фей, Снегурочек, нарядных барышень,  а  также изображения овощей, фруктов, грибов. Ватой обкладывался проволочный каркас, личики же куколок делали из папье-маше или фарфора и расписывали. Украшали елки и восковые фигурки ангелочков, они, увы, были недолговечны, так как плавились от тепла.</a:t>
            </a:r>
            <a:br>
              <a:rPr lang="ru-RU" dirty="0" smtClean="0"/>
            </a:br>
            <a:r>
              <a:rPr lang="ru-RU" dirty="0" smtClean="0"/>
              <a:t> Готовую фигурку покрывали клеем, и посыпали стеклянным снегом, придававшим вате сходство с мерцающим искрящимся снежным покровом. Для получения такого снега выдували шар с тончайшими стенками и сбрасывали в специальный ящик, где он рассыпался на мелкие чешуйки.</a:t>
            </a:r>
            <a:br>
              <a:rPr lang="ru-RU" dirty="0" smtClean="0"/>
            </a:br>
            <a:r>
              <a:rPr lang="ru-RU" dirty="0" smtClean="0"/>
              <a:t> Ну, а в  советское время появились  фигурки  румяных конькобежцев, полярников, фигурки зверей и персонажей сказок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3109898_12_iz_myzeya (570x354, 51Kb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12580"/>
            <a:ext cx="3851920" cy="2645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3109898_12_barishnya_vatnaya (300x450, 26Kb)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4221584"/>
            <a:ext cx="1907704" cy="2636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0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Большие фигуры до 1 метра, изображавшие Деда Мороза и Снегурочку, ставились под елку. Именно эти большие фигуры оказались настоящими долгожителями среди ватных игрушек.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..................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Игрушки подчинялись моде - приходящей и уходящей. Помните, к примеру, игрушки с вогнутой стороной (конической или сферической)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когда-то без них не обходилась ни одна елка.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3109898_12_vmyatina (500x271, 33Kb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484784"/>
            <a:ext cx="4762500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3995678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Как примета  времени появлялись и новые игрушки.</a:t>
            </a:r>
            <a:br>
              <a:rPr lang="ru-RU" dirty="0" smtClean="0"/>
            </a:br>
            <a:r>
              <a:rPr lang="ru-RU" dirty="0" smtClean="0"/>
              <a:t>Богатый на различные события XX принес новые сюжеты для елочных игрушек.</a:t>
            </a:r>
            <a:br>
              <a:rPr lang="ru-RU" dirty="0" smtClean="0"/>
            </a:br>
            <a:r>
              <a:rPr lang="ru-RU" dirty="0" smtClean="0"/>
              <a:t>В СССР венчающую елку "</a:t>
            </a:r>
            <a:r>
              <a:rPr lang="ru-RU" dirty="0" err="1" smtClean="0"/>
              <a:t>вифлеемскую</a:t>
            </a:r>
            <a:r>
              <a:rPr lang="ru-RU" dirty="0" smtClean="0"/>
              <a:t> звезду" заменила красная пятиконечная с серпом и молотом. Появились парашютисты и хоккеисты, белый медведь, разносящий почту покорителям Арктики, ребятишки разных </a:t>
            </a:r>
            <a:r>
              <a:rPr lang="ru-RU" dirty="0" err="1" smtClean="0"/>
              <a:t>национальностей.Позже</a:t>
            </a:r>
            <a:r>
              <a:rPr lang="ru-RU" dirty="0" smtClean="0"/>
              <a:t> к ним прибавились собаки-санитары, самолеты, космонавты. 1937 год "отметился" шарами с портретами Ленина и Сталина.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109898_elka_i_devochka (498x357, 40Kb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37100" cy="340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0" y="3717033"/>
            <a:ext cx="86764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Теперь  елочные игрушки  сводят с ума коллекционеров. Кстати, решением международной организации коллекционеров елочных игрушек "</a:t>
            </a:r>
            <a:r>
              <a:rPr lang="ru-RU" dirty="0" err="1" smtClean="0"/>
              <a:t>Golden</a:t>
            </a:r>
            <a:r>
              <a:rPr lang="ru-RU" dirty="0" smtClean="0"/>
              <a:t> </a:t>
            </a:r>
            <a:r>
              <a:rPr lang="ru-RU" dirty="0" err="1" smtClean="0"/>
              <a:t>Glow</a:t>
            </a:r>
            <a:r>
              <a:rPr lang="ru-RU" dirty="0" smtClean="0"/>
              <a:t>" старинными признаются игрушки, произведенные до 1966 года.</a:t>
            </a:r>
            <a:br>
              <a:rPr lang="ru-RU" dirty="0" smtClean="0"/>
            </a:br>
            <a:r>
              <a:rPr lang="ru-RU" dirty="0" smtClean="0"/>
              <a:t>Т.е. елочные игрушки  советского времени (до 70-х годов) уже перешли в разряд  антиквариата.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109898_prishep (485x310, 34Kb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22800" cy="29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3109898_12_igrysh_retro (531x475, 50Kb)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24944"/>
            <a:ext cx="3995936" cy="393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3109898_12_eloch_shari (532x388, 33Kb)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2852936"/>
            <a:ext cx="5364088" cy="4005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3109898_12_eloch_igryshki (504x463, 52Kb)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0"/>
            <a:ext cx="4644008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Город</a:t>
            </a:r>
            <a:r>
              <a:rPr lang="ru-RU" dirty="0"/>
              <a:t> </a:t>
            </a:r>
            <a:r>
              <a:rPr lang="ru-RU" b="1" dirty="0"/>
              <a:t>Клин</a:t>
            </a:r>
            <a:r>
              <a:rPr lang="ru-RU" dirty="0"/>
              <a:t> на реке Сестре, возникший на месте славянского поселения как укрепленный пункт Владимиро-Суздальской Руси, известен с 1234 года.</a:t>
            </a:r>
          </a:p>
          <a:p>
            <a:pPr algn="just"/>
            <a:r>
              <a:rPr lang="ru-RU" dirty="0"/>
              <a:t>С Клином и его окрестностями связаны имена выдающихся ученых, писателей, художников, музыкантов – здесь бывали  Л.Н. Толстой, А.А. Блок, В.Г. Перов, И.Е. Репин. ,П.И.Чайковский.      7 августа 1887 года отсюда отправился в полет на воздушном шаре для наблюдения солнечного затмения Д.И. Менделеев, агрономом </a:t>
            </a:r>
            <a:r>
              <a:rPr lang="ru-RU" dirty="0" err="1"/>
              <a:t>Клинского</a:t>
            </a:r>
            <a:r>
              <a:rPr lang="ru-RU" dirty="0"/>
              <a:t> уезда служил М.М. Пришвин, в 1938-1941 гг. здесь жил А.П. Гайдар (есть музей А.П.Гайдара).</a:t>
            </a:r>
          </a:p>
          <a:p>
            <a:pPr algn="just"/>
            <a:r>
              <a:rPr lang="ru-RU" dirty="0"/>
              <a:t>В Клину находится крупнейший в России завод по изготовлению стеклянных елочных игрушек. По некоторым сведениям, первые ёлочные игрушки (стеклянные шары) появились в Саксонии в XVI веке. По другим источникам, первые стеклянные ёлочные шары были сделаны в 1848 году в местечке </a:t>
            </a:r>
            <a:r>
              <a:rPr lang="ru-RU" dirty="0" err="1"/>
              <a:t>Лауша</a:t>
            </a:r>
            <a:r>
              <a:rPr lang="ru-RU" dirty="0"/>
              <a:t> в Тюрингии, затем их начали выдувать в Саксонии в середине XIX века. Позже появились сложные фигурки, птицы, виноградные гроздья. А в России первое ёлочное производство открыли под Клином, в имении князя Меньшикова, в начале XIX века.</a:t>
            </a: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Завод елочных игрушек </a:t>
            </a:r>
            <a:r>
              <a:rPr kumimoji="0" lang="ru-RU" sz="2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2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Ёлочка</a:t>
            </a:r>
            <a:r>
              <a:rPr kumimoji="0" lang="ru-RU" sz="2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»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http://img.yarvu.ru/09.12.19_Elochka/Elochka_Heade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97152"/>
            <a:ext cx="9144000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.yarvu.ru/09.12.19_Elochka/Elochka_0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6521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.yarvu.ru/09.12.19_Elochka/Elochka_0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5148064" cy="6381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40938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/>
              <a:t>Витрина с игрушками 30–40-х годов</a:t>
            </a:r>
            <a:endParaRPr lang="ru-RU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.yarvu.ru/09.12.19_Elochka/Elochka_0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4932040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/>
              <a:t>А это уже 60-е</a:t>
            </a:r>
            <a:r>
              <a:rPr lang="ru-RU" sz="2000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http://img.yarvu.ru/09.12.19_Elochka/Elochka_0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22604" y="3789040"/>
            <a:ext cx="1921396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img.yarvu.ru/09.12.19_Elochka/Elochka_0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0"/>
            <a:ext cx="2483768" cy="4241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.yarvu.ru/09.12.19_Elochka/Elochka_1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3000"/>
            <a:ext cx="85725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/>
              <a:t>Ну и современные образцы.</a:t>
            </a:r>
            <a:br>
              <a:rPr lang="ru-RU" sz="2000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.yarvu.ru/09.12.19_Elochka/Elochka_1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3000"/>
            <a:ext cx="85725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8388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Панно «Лето» (собранное из продукции завода).</a:t>
            </a:r>
            <a:endParaRPr lang="ru-RU"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Сразу за дверью музея начинаются цеха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http://img.yarvu.ru/09.12.19_Elochka/Elochka_1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0"/>
            <a:ext cx="9144000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img.yarvu.ru/09.12.19_Elochka/Elochka_1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.yarvu.ru/09.12.19_Elochka/Elochka_1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.yarvu.ru/09.12.19_Elochka/Elochka_2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Стеклянные трубки нагревают на пламени газовой горелки.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http://img.yarvu.ru/09.12.19_Elochka/Elochka_2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9144000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 выдувают шары (для сложных игрушек могут использоваться специальные формы).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http://img.yarvu.ru/09.12.19_Elochka/Elochka_2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9144000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Для придания блеска игрушки металлизируют в вакуумных установках методом конденсации паров </a:t>
            </a:r>
            <a:r>
              <a:rPr lang="ru-RU" dirty="0" err="1" smtClean="0"/>
              <a:t>аллюминия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http://img.yarvu.ru/09.12.19_Elochka/Elochka_2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.yarvu.ru/09.12.19_Elochka/Elochka_2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40568" y="0"/>
            <a:ext cx="968456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Перед металлизацией продукцию проверяют по шаблонам.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http://img.yarvu.ru/09.12.19_Elochka/Elochka_2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3000"/>
            <a:ext cx="85725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.yarvu.ru/09.12.19_Elochka/Elochka_2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685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На последнем этапе игрушки попадают в цех окраски.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http://img.yarvu.ru/09.12.19_Elochka/Elochka_2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9144000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Красят шары просто окуная их в бак с краской</a:t>
            </a:r>
            <a:br>
              <a:rPr lang="ru-RU" dirty="0" smtClean="0"/>
            </a:br>
            <a:r>
              <a:rPr lang="ru-RU" dirty="0" smtClean="0"/>
              <a:t>(сам  процесс сфотографировать не удалось, на фотографии последующая сушка в специальной камере).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http://img.yarvu.ru/09.12.19_Elochka/Elochka_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9144000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Окрашенные игрушки затем расписывают и покрывают блестками</a:t>
            </a:r>
            <a:endParaRPr lang="ru-RU" dirty="0"/>
          </a:p>
        </p:txBody>
      </p:sp>
      <p:pic>
        <p:nvPicPr>
          <p:cNvPr id="3" name="Рисунок 2" descr="http://img.yarvu.ru/09.12.19_Elochka/Elochka_3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9144000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.yarvu.ru/09.12.19_Elochka/Elochka_3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 «мастер-классе» предложили попробовать расписать шар самостоятельно.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Содержимое 6" descr="P1050576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549275"/>
            <a:ext cx="8704263" cy="4895850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P1050571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859338" cy="2733675"/>
          </a:xfrm>
        </p:spPr>
      </p:pic>
      <p:pic>
        <p:nvPicPr>
          <p:cNvPr id="5" name="Содержимое 4" descr="P1050569.JPG"/>
          <p:cNvPicPr>
            <a:picLocks noGrp="1" noChangeAspect="1"/>
          </p:cNvPicPr>
          <p:nvPr>
            <p:ph type="pic" idx="4294967295"/>
          </p:nvPr>
        </p:nvPicPr>
        <p:blipFill>
          <a:blip r:embed="rId3" cstate="print"/>
          <a:srcRect l="12500" r="12500"/>
          <a:stretch>
            <a:fillRect/>
          </a:stretch>
        </p:blipFill>
        <p:spPr>
          <a:xfrm>
            <a:off x="3657600" y="2743200"/>
            <a:ext cx="5486400" cy="4114800"/>
          </a:xfr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P1050573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583238" cy="3141663"/>
          </a:xfrm>
        </p:spPr>
      </p:pic>
      <p:pic>
        <p:nvPicPr>
          <p:cNvPr id="6" name="Содержимое 5" descr="P1050574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2792413" y="3284538"/>
            <a:ext cx="6351587" cy="3573462"/>
          </a:xfr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P1050533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1714500"/>
            <a:ext cx="9144000" cy="5143500"/>
          </a:xfr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P1050526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6223235" cy="3501008"/>
          </a:xfrm>
        </p:spPr>
      </p:pic>
      <p:pic>
        <p:nvPicPr>
          <p:cNvPr id="6" name="Содержимое 5" descr="P1050527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3176013" y="3501008"/>
            <a:ext cx="5967987" cy="3356992"/>
          </a:xfr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P1050536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1412875"/>
            <a:ext cx="5503863" cy="3095625"/>
          </a:xfrm>
        </p:spPr>
      </p:pic>
      <p:pic>
        <p:nvPicPr>
          <p:cNvPr id="6" name="Содержимое 5" descr="P1050543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4356100" y="3933825"/>
            <a:ext cx="4787900" cy="2692400"/>
          </a:xfrm>
        </p:spPr>
      </p:pic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P105053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484784"/>
            <a:ext cx="4711391" cy="2650158"/>
          </a:xfrm>
        </p:spPr>
      </p:pic>
      <p:pic>
        <p:nvPicPr>
          <p:cNvPr id="6" name="Содержимое 5" descr="P105053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944101" y="3933057"/>
            <a:ext cx="5199899" cy="2924944"/>
          </a:xfr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P1050537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192088"/>
            <a:ext cx="3749675" cy="6665912"/>
          </a:xfrm>
        </p:spPr>
      </p:pic>
      <p:pic>
        <p:nvPicPr>
          <p:cNvPr id="8" name="Содержимое 7" descr="P1050536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3779912" y="3841141"/>
            <a:ext cx="5364088" cy="3016859"/>
          </a:xfr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P1050539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375400" cy="3586163"/>
          </a:xfrm>
        </p:spPr>
      </p:pic>
      <p:pic>
        <p:nvPicPr>
          <p:cNvPr id="6" name="Содержимое 5" descr="P1050544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3303588" y="3573463"/>
            <a:ext cx="5840412" cy="3284537"/>
          </a:xfr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P1050546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503590" cy="3658270"/>
          </a:xfrm>
        </p:spPr>
      </p:pic>
      <p:pic>
        <p:nvPicPr>
          <p:cNvPr id="6" name="Содержимое 5" descr="P1050548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6597650" y="2332037"/>
            <a:ext cx="2546350" cy="4525963"/>
          </a:xfr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P1050551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1700808"/>
            <a:ext cx="9168342" cy="5157192"/>
          </a:xfr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P1050560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74252" cy="5157192"/>
          </a:xfr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0"/>
            <a:ext cx="45013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Источники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696969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  <a:hlinkClick r:id="rId2"/>
              </a:rPr>
              <a:t>http://snegovichok.ru/elki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696969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  <a:hlinkClick r:id="rId3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696969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  <a:hlinkClick r:id="rId3"/>
              </a:rPr>
              <a:t>http://www.christmasheaven.ru/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3" name="Рисунок 2" descr="3109898_11__El__kamin (525x394, 65Kb)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628800"/>
            <a:ext cx="9144000" cy="52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138</TotalTime>
  <Words>307</Words>
  <Application>Microsoft Office PowerPoint</Application>
  <PresentationFormat>Экран (4:3)</PresentationFormat>
  <Paragraphs>54</Paragraphs>
  <Slides>50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1" baseType="lpstr">
      <vt:lpstr>Тема Office</vt:lpstr>
      <vt:lpstr>Презентация на тему "Экскурсия на фабрику ёлочных игрушек - "Ёлочка" г. Клин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mom</dc:creator>
  <cp:lastModifiedBy>mom</cp:lastModifiedBy>
  <cp:revision>15</cp:revision>
  <dcterms:created xsi:type="dcterms:W3CDTF">2013-11-19T12:53:03Z</dcterms:created>
  <dcterms:modified xsi:type="dcterms:W3CDTF">2014-06-25T08:08:56Z</dcterms:modified>
</cp:coreProperties>
</file>