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solidFill>
            <a:srgbClr val="C89800">
              <a:alpha val="46000"/>
            </a:srgbClr>
          </a:solidFill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63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4000"/>
            </a:schemeClr>
          </a:solidFill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940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183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088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677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01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1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797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996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45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66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AF962-7603-4486-AF29-545D8E56F888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12CE2-E9D4-4B0A-9C8F-36FC35C7B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44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340768"/>
            <a:ext cx="7488832" cy="1470025"/>
          </a:xfrm>
          <a:solidFill>
            <a:schemeClr val="tx1">
              <a:alpha val="10000"/>
            </a:schemeClr>
          </a:solidFill>
        </p:spPr>
        <p:txBody>
          <a:bodyPr/>
          <a:lstStyle/>
          <a:p>
            <a:r>
              <a:rPr lang="ru-RU" b="1" dirty="0" smtClean="0"/>
              <a:t>АНАЛИЗ УСПЕВАЕМОСТИ ЗА 1 ЧЕТВЕРТЬ 2014-2015г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6112768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МКОУ  Рахинская СОШ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321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ДВИЖЕНИЕ ОБУЧАЮЩИХ</a:t>
            </a:r>
            <a:r>
              <a:rPr lang="ru-RU" dirty="0" smtClean="0"/>
              <a:t>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 начало 1 четверти в школе обучалось  207 школьников: 1ступень-99 учащихся, вторая ступень-100 учащихся, 3 ступень- 8 учащихся. В течение 1 четверти прибыло 4 ученика, выбыло-3 ученика</a:t>
            </a:r>
          </a:p>
          <a:p>
            <a:r>
              <a:rPr lang="ru-RU" dirty="0" smtClean="0"/>
              <a:t>Первую четверть окончило 208 обучающихся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8935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42973" y="714354"/>
          <a:ext cx="7000926" cy="6347231"/>
        </p:xfrm>
        <a:graphic>
          <a:graphicData uri="http://schemas.openxmlformats.org/drawingml/2006/table">
            <a:tbl>
              <a:tblPr/>
              <a:tblGrid>
                <a:gridCol w="608885"/>
                <a:gridCol w="647018"/>
                <a:gridCol w="795801"/>
                <a:gridCol w="824557"/>
                <a:gridCol w="1033979"/>
                <a:gridCol w="423844"/>
                <a:gridCol w="356328"/>
                <a:gridCol w="449474"/>
                <a:gridCol w="531994"/>
                <a:gridCol w="265684"/>
                <a:gridCol w="531368"/>
                <a:gridCol w="531994"/>
              </a:tblGrid>
              <a:tr h="1000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9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9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начало</a:t>
                      </a:r>
                      <a:endParaRPr lang="ru-RU" sz="9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года</a:t>
                      </a:r>
                      <a:endParaRPr lang="ru-RU" sz="9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Всего на конец 1 четверти</a:t>
                      </a:r>
                      <a:endParaRPr lang="ru-RU" sz="9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Прибыло</a:t>
                      </a:r>
                      <a:endParaRPr lang="ru-RU" sz="9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выбыло</a:t>
                      </a:r>
                      <a:endParaRPr lang="ru-RU" sz="9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«5»</a:t>
                      </a:r>
                      <a:endParaRPr lang="ru-RU" sz="9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«4»</a:t>
                      </a:r>
                      <a:endParaRPr lang="ru-RU" sz="9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С 1</a:t>
                      </a:r>
                      <a:endParaRPr lang="ru-RU" sz="9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«4»</a:t>
                      </a:r>
                      <a:endParaRPr lang="ru-RU" sz="9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С 1</a:t>
                      </a:r>
                      <a:endParaRPr lang="ru-RU" sz="9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9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«2»</a:t>
                      </a:r>
                      <a:endParaRPr lang="ru-RU" sz="9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r>
                        <a:rPr lang="ru-RU" sz="1100" b="1" dirty="0" err="1">
                          <a:latin typeface="Times New Roman"/>
                          <a:ea typeface="Calibri"/>
                          <a:cs typeface="Times New Roman"/>
                        </a:rPr>
                        <a:t>усп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9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r>
                        <a:rPr lang="ru-RU" sz="1100" b="1" dirty="0" err="1">
                          <a:latin typeface="Times New Roman"/>
                          <a:ea typeface="Calibri"/>
                          <a:cs typeface="Times New Roman"/>
                        </a:rPr>
                        <a:t>кач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9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2а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2б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1Гасанов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61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4а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1Искаков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4б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99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43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 Мартын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6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1Константинова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96%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1Вятчинов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84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99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1Шуканов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1Бекирова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5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 по школе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207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208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48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25%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93" marR="55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Итоги 1 четверти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2000240"/>
          <a:ext cx="7429552" cy="3429026"/>
        </p:xfrm>
        <a:graphic>
          <a:graphicData uri="http://schemas.openxmlformats.org/drawingml/2006/table">
            <a:tbl>
              <a:tblPr/>
              <a:tblGrid>
                <a:gridCol w="1109101"/>
                <a:gridCol w="1205080"/>
                <a:gridCol w="1333054"/>
                <a:gridCol w="1589711"/>
                <a:gridCol w="2192606"/>
              </a:tblGrid>
              <a:tr h="623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2013-2014 г.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1 четверть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 2014-2015 г  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Динамика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Кл.рук.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2/3 класс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64%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61%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положительная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Воскобойникова М.А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3а/4а класс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43%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40%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38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положительная                                      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Кинжигалиева Г.У.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3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3б/4б класс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53%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37%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отрицательная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Максимова В.И.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4/5 класс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33%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41%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положительная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Ускова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С.В.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5/6 класс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66%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43%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отрицательная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Карсакова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Г.Н.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6/7класс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43%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41%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положительная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Тарамова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Г.С.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7/8 класс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38%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17%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отрицательная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Щипцова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А.В.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8/9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37%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21%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отрицательная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Серегина М.А.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02" marR="630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показатели качества знаний в 1 четверти  по сравнению с результатами прошлого учебного года  :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14348" y="1357302"/>
          <a:ext cx="7191404" cy="4645536"/>
        </p:xfrm>
        <a:graphic>
          <a:graphicData uri="http://schemas.openxmlformats.org/drawingml/2006/table">
            <a:tbl>
              <a:tblPr/>
              <a:tblGrid>
                <a:gridCol w="920524"/>
                <a:gridCol w="2154613"/>
                <a:gridCol w="642377"/>
                <a:gridCol w="1998642"/>
                <a:gridCol w="1475248"/>
              </a:tblGrid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Фамилия, имя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Предметы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Учитель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Медведев Сергей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Иностранный .язык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Серегина М.А.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err="1">
                          <a:latin typeface="Times New Roman"/>
                          <a:ea typeface="Calibri"/>
                          <a:cs typeface="Times New Roman"/>
                        </a:rPr>
                        <a:t>БангаровТурпал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4а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Английский язык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Серегина М.А.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Лаптев Анатолий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4б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Русский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Максимова В.И.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err="1">
                          <a:latin typeface="Times New Roman"/>
                          <a:ea typeface="Calibri"/>
                          <a:cs typeface="Times New Roman"/>
                        </a:rPr>
                        <a:t>Шахабов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ru-RU" sz="1300" b="1" dirty="0" err="1">
                          <a:latin typeface="Times New Roman"/>
                          <a:ea typeface="Calibri"/>
                          <a:cs typeface="Times New Roman"/>
                        </a:rPr>
                        <a:t>Рамзан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Русский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Кудинова Ю.Р.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err="1">
                          <a:latin typeface="Times New Roman"/>
                          <a:ea typeface="Calibri"/>
                          <a:cs typeface="Times New Roman"/>
                        </a:rPr>
                        <a:t>Кутянская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b="1" dirty="0" err="1">
                          <a:latin typeface="Times New Roman"/>
                          <a:ea typeface="Calibri"/>
                          <a:cs typeface="Times New Roman"/>
                        </a:rPr>
                        <a:t>Снежана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Морозова Л.П.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Абдуллаева Елена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Английский язык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Серегина М.А.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Макеева Алена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Морозова Л.П.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Корунова Анастасия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Долгова Н.Г.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Шалатонова  Алина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Щипцова А.В.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БангаровМовср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Черчение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Доля С.И.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Подшибякина Мария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Лепехин Г.И.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12.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Ли Дмитрий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Литература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Кудинова Ю.Р.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13.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Морозова Виктория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Геометрия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Железнякова З.А.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14.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Хван Ангелина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Кудинова Ю.Р.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15.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Югай   Надежда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Глущенко А.Р.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85058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Увеличилось число обучающихся с одной тройкой: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1473" y="1285860"/>
          <a:ext cx="7191403" cy="5159508"/>
        </p:xfrm>
        <a:graphic>
          <a:graphicData uri="http://schemas.openxmlformats.org/drawingml/2006/table">
            <a:tbl>
              <a:tblPr/>
              <a:tblGrid>
                <a:gridCol w="642941"/>
                <a:gridCol w="2548729"/>
                <a:gridCol w="599236"/>
                <a:gridCol w="1991418"/>
                <a:gridCol w="1409079"/>
              </a:tblGrid>
              <a:tr h="371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Фамилия, имя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Предметы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Учитель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4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Times New Roman"/>
                          <a:ea typeface="Calibri"/>
                          <a:cs typeface="Times New Roman"/>
                        </a:rPr>
                        <a:t>ДосмухамбетовАзат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Русский язык, геометрия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История, география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Щипцова А.В.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Ворсина Т.Л.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Яныбаев Александр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Литература, химия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Кудинова Ю.Р.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Глущенко А.Р.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Завгороднева Наталья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Успанов Шапий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Химия, физика н/а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Глущенко А.Р., Лепехин Г.И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289" marR="61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772576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Увеличилось число  неуспевающих: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3" y="571471"/>
          <a:ext cx="7929622" cy="6758413"/>
        </p:xfrm>
        <a:graphic>
          <a:graphicData uri="http://schemas.openxmlformats.org/drawingml/2006/table">
            <a:tbl>
              <a:tblPr/>
              <a:tblGrid>
                <a:gridCol w="1569089"/>
                <a:gridCol w="706644"/>
                <a:gridCol w="706644"/>
                <a:gridCol w="706644"/>
                <a:gridCol w="706644"/>
                <a:gridCol w="706644"/>
                <a:gridCol w="706644"/>
                <a:gridCol w="706644"/>
                <a:gridCol w="706644"/>
                <a:gridCol w="707381"/>
              </a:tblGrid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Предметы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4а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4б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русский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54%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61%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41%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42%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86%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58%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65%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34%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41%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Английский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57%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68%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57%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44%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58%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52%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Алгебра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52%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39%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52%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Геометрия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56%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42%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Информатика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94%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90%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66%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56%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История России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Всеобщая история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73%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73%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79%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Окружающий 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64%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90%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74%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91%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52%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57%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Практикум география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83%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Природоведение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87%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83%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43%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78%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Краеведение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83%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91%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43%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73%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87%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41%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4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Основы религий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71%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81%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Изо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86%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81%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86%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87%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91%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89%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Физкультура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95%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89%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 err="1">
                          <a:latin typeface="Times New Roman"/>
                          <a:ea typeface="Times New Roman"/>
                          <a:cs typeface="Times New Roman"/>
                        </a:rPr>
                        <a:t>Обж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82%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Черчение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52%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Технология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79%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91%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94%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Музыка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86%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75%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sng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056" marR="330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КОЭФФИЦИЕНТ КАЧЕСТВА  ОБУЧЕНИЯ 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ИТОГИ </a:t>
            </a:r>
            <a:r>
              <a:rPr kumimoji="0" lang="en-US" sz="14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II</a:t>
            </a:r>
            <a:r>
              <a:rPr kumimoji="0" lang="ru-RU" sz="14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УЧЕБНОЙ ЧЕТВЕРТИ 2014-2015 УЧЕБНОГО ГОДА (1четверть) (В %)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ablon2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shablon26</Template>
  <TotalTime>18</TotalTime>
  <Words>935</Words>
  <Application>Microsoft Office PowerPoint</Application>
  <PresentationFormat>Экран (4:3)</PresentationFormat>
  <Paragraphs>601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shablon26</vt:lpstr>
      <vt:lpstr>АНАЛИЗ УСПЕВАЕМОСТИ ЗА 1 ЧЕТВЕРТЬ 2014-2015г.</vt:lpstr>
      <vt:lpstr>ДВИЖЕНИЕ ОБУЧАЮЩИХСЯ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УСПЕВАЕМОСТИ ЗА 1 ЧЕТВЕРТЬ 2014-2015г.</dc:title>
  <dc:creator>Дом</dc:creator>
  <cp:lastModifiedBy>user</cp:lastModifiedBy>
  <cp:revision>3</cp:revision>
  <dcterms:created xsi:type="dcterms:W3CDTF">2014-11-06T23:40:04Z</dcterms:created>
  <dcterms:modified xsi:type="dcterms:W3CDTF">2014-11-11T12:45:17Z</dcterms:modified>
</cp:coreProperties>
</file>