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EE9D"/>
    <a:srgbClr val="0688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/>
    <p:restoredTop sz="9460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687388" y="685800"/>
            <a:ext cx="7769225" cy="5486400"/>
          </a:xfrm>
          <a:prstGeom prst="rect">
            <a:avLst/>
          </a:prstGeom>
          <a:solidFill>
            <a:srgbClr val="FCEE9D"/>
          </a:solidFill>
          <a:ln w="508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Rectangle 14"/>
          <p:cNvSpPr>
            <a:spLocks noChangeArrowheads="1"/>
          </p:cNvSpPr>
          <p:nvPr/>
        </p:nvSpPr>
        <p:spPr bwMode="auto">
          <a:xfrm>
            <a:off x="914400" y="914400"/>
            <a:ext cx="7313613" cy="5027613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6" name="Picture 12" descr="kindergarten_diplom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3" y="42863"/>
            <a:ext cx="9134475" cy="677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362200" y="1295400"/>
            <a:ext cx="4419600" cy="990600"/>
          </a:xfrm>
        </p:spPr>
        <p:txBody>
          <a:bodyPr/>
          <a:lstStyle>
            <a:lvl1pPr algn="ctr">
              <a:defRPr sz="3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362200"/>
            <a:ext cx="6400800" cy="838200"/>
          </a:xfrm>
        </p:spPr>
        <p:txBody>
          <a:bodyPr wrap="none"/>
          <a:lstStyle>
            <a:lvl1pPr marL="0" indent="0" algn="ctr">
              <a:buFontTx/>
              <a:buNone/>
              <a:defRPr sz="4600"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209800"/>
            <a:ext cx="34290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09800"/>
            <a:ext cx="34290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24600" y="990600"/>
            <a:ext cx="1752600" cy="4876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990600"/>
            <a:ext cx="5105400" cy="4876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687388" y="685800"/>
            <a:ext cx="7769225" cy="5486400"/>
          </a:xfrm>
          <a:prstGeom prst="rect">
            <a:avLst/>
          </a:prstGeom>
          <a:solidFill>
            <a:srgbClr val="FCEE9D"/>
          </a:solidFill>
          <a:ln w="508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914400" y="914400"/>
            <a:ext cx="7313613" cy="5027613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1028" name="Picture 14" descr="kindergarten_diploma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763" y="42863"/>
            <a:ext cx="9134475" cy="677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990600"/>
            <a:ext cx="7010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2209800"/>
            <a:ext cx="70104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6"/>
          <p:cNvSpPr txBox="1">
            <a:spLocks noChangeArrowheads="1"/>
          </p:cNvSpPr>
          <p:nvPr/>
        </p:nvSpPr>
        <p:spPr bwMode="auto">
          <a:xfrm>
            <a:off x="2123728" y="3284984"/>
            <a:ext cx="4876800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0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________________________</a:t>
            </a:r>
            <a:endParaRPr lang="ru-RU" sz="3000" dirty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pPr algn="ctr"/>
            <a:endParaRPr lang="ru-RU" sz="1200" dirty="0">
              <a:latin typeface="Garamond" pitchFamily="18" charset="0"/>
            </a:endParaRPr>
          </a:p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успешно прошла(ел) курсы  по основам детской психологии и педагогики в объеме </a:t>
            </a:r>
          </a:p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17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часов по программе «Успешные родители»</a:t>
            </a:r>
          </a:p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в 2017-2018 </a:t>
            </a:r>
            <a:r>
              <a:rPr lang="ru-RU" b="1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учебном году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</p:txBody>
      </p:sp>
      <p:sp>
        <p:nvSpPr>
          <p:cNvPr id="3075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2362200"/>
            <a:ext cx="6400800" cy="838200"/>
          </a:xfrm>
        </p:spPr>
        <p:txBody>
          <a:bodyPr/>
          <a:lstStyle/>
          <a:p>
            <a:pPr eaLnBrk="1" hangingPunct="1"/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</a:rPr>
              <a:t>Сертификат</a:t>
            </a:r>
          </a:p>
          <a:p>
            <a:pPr eaLnBrk="1" hangingPunct="1"/>
            <a:endParaRPr lang="ru-RU" b="1" i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076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1043608" y="1295400"/>
            <a:ext cx="7128792" cy="990600"/>
          </a:xfrm>
        </p:spPr>
        <p:txBody>
          <a:bodyPr/>
          <a:lstStyle/>
          <a:p>
            <a:pPr eaLnBrk="1" hangingPunct="1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Муниципальное общеобразовательное учреждение «Средняя общеобразовательная школа» </a:t>
            </a:r>
            <a:r>
              <a:rPr lang="ru-RU" sz="2000" b="1" dirty="0" err="1" smtClean="0">
                <a:solidFill>
                  <a:schemeClr val="accent1">
                    <a:lumMod val="50000"/>
                  </a:schemeClr>
                </a:solidFill>
              </a:rPr>
              <a:t>с.Рахинка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 Среднеахтубинского района Волгоградской области</a:t>
            </a:r>
            <a:endParaRPr lang="ru-RU" sz="20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868144" y="5301208"/>
            <a:ext cx="23173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1200" dirty="0">
                <a:latin typeface="Garamond" pitchFamily="18" charset="0"/>
              </a:rPr>
              <a:t>				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f10113047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tf10113047</Template>
  <TotalTime>28</TotalTime>
  <Words>40</Words>
  <Application>Microsoft Office PowerPoint</Application>
  <PresentationFormat>Экран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tf10113047</vt:lpstr>
      <vt:lpstr>Муниципальное общеобразовательное учреждение «Средняя общеобразовательная школа» с.Рахинка Среднеахтубинского района Волгоградской области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автономное образовательное учреждение «Буратино»</dc:title>
  <dc:creator>User</dc:creator>
  <cp:lastModifiedBy>таисия</cp:lastModifiedBy>
  <cp:revision>5</cp:revision>
  <dcterms:created xsi:type="dcterms:W3CDTF">2017-04-12T08:31:39Z</dcterms:created>
  <dcterms:modified xsi:type="dcterms:W3CDTF">2018-05-16T08:38:36Z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TC101130471049</vt:lpwstr>
  </property>
</Properties>
</file>