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8" r:id="rId13"/>
    <p:sldId id="279" r:id="rId14"/>
    <p:sldId id="277" r:id="rId15"/>
    <p:sldId id="280" r:id="rId16"/>
    <p:sldId id="285" r:id="rId17"/>
    <p:sldId id="281" r:id="rId18"/>
    <p:sldId id="282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25" autoAdjust="0"/>
    <p:restoredTop sz="94660"/>
  </p:normalViewPr>
  <p:slideViewPr>
    <p:cSldViewPr snapToGrid="0">
      <p:cViewPr>
        <p:scale>
          <a:sx n="73" d="100"/>
          <a:sy n="73" d="100"/>
        </p:scale>
        <p:origin x="-2004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96;&#1082;&#1086;&#1083;&#1072;\Downloads\&#1042;&#1083;&#1072;&#1076;&#1080;&#1084;&#1080;&#1088;%20&#1052;&#1080;&#1093;&#1072;&#1081;&#1083;&#1086;&#1074;%20-%20&#1057;&#1090;&#1072;&#1083;&#1080;&#1085;&#1075;&#1088;&#1072;&#1076;&#1089;&#1082;&#1072;&#1103;%20&#1073;&#1080;&#1090;&#1074;&#1072;.mp3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10242" name="Picture 2" descr="http://www.stihi.ru/pics/2016/03/01/119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70748">
            <a:off x="-237703" y="3412825"/>
            <a:ext cx="4820317" cy="29869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881051" y="378824"/>
            <a:ext cx="726294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0">
                  <a:noFill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СТАЛИНГРАД – </a:t>
            </a:r>
          </a:p>
          <a:p>
            <a:pPr algn="ctr"/>
            <a:r>
              <a:rPr lang="ru-RU" sz="5400" b="1" dirty="0" smtClean="0">
                <a:ln w="0">
                  <a:noFill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«пылающий </a:t>
            </a:r>
          </a:p>
          <a:p>
            <a:pPr algn="ctr"/>
            <a:r>
              <a:rPr lang="ru-RU" sz="5400" b="1" dirty="0" smtClean="0">
                <a:ln w="0">
                  <a:noFill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 адрес войны</a:t>
            </a:r>
            <a:r>
              <a:rPr lang="ru-RU" sz="5400" b="1" dirty="0" smtClean="0">
                <a:ln w="0">
                  <a:noFill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Выполнили:  </a:t>
            </a:r>
            <a:r>
              <a:rPr lang="ru-RU" sz="2400" b="1" dirty="0" smtClean="0">
                <a:solidFill>
                  <a:srgbClr val="000000"/>
                </a:solidFill>
              </a:rPr>
              <a:t>Диденко </a:t>
            </a:r>
            <a:r>
              <a:rPr lang="ru-RU" sz="2400" b="1" dirty="0" smtClean="0">
                <a:solidFill>
                  <a:srgbClr val="000000"/>
                </a:solidFill>
              </a:rPr>
              <a:t>Артем,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ученик 8 класса,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Матвеева Юлия,</a:t>
            </a:r>
            <a:endParaRPr lang="ru-RU" sz="2400" b="1" dirty="0" smtClean="0">
              <a:solidFill>
                <a:srgbClr val="000000"/>
              </a:solidFill>
            </a:endParaRP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ученица </a:t>
            </a:r>
            <a:r>
              <a:rPr lang="ru-RU" sz="2400" b="1" dirty="0" smtClean="0">
                <a:solidFill>
                  <a:srgbClr val="000000"/>
                </a:solidFill>
              </a:rPr>
              <a:t>7 класса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Руководители: </a:t>
            </a:r>
            <a:r>
              <a:rPr lang="ru-RU" sz="2400" b="1" dirty="0" err="1" smtClean="0">
                <a:solidFill>
                  <a:srgbClr val="000000"/>
                </a:solidFill>
              </a:rPr>
              <a:t>Щипцова</a:t>
            </a:r>
            <a:r>
              <a:rPr lang="ru-RU" sz="2400" b="1" dirty="0" smtClean="0">
                <a:solidFill>
                  <a:srgbClr val="000000"/>
                </a:solidFill>
              </a:rPr>
              <a:t> А.В.,</a:t>
            </a:r>
          </a:p>
          <a:p>
            <a:pPr algn="r"/>
            <a:r>
              <a:rPr lang="ru-RU" sz="2400" b="1" dirty="0" smtClean="0">
                <a:solidFill>
                  <a:srgbClr val="000000"/>
                </a:solidFill>
              </a:rPr>
              <a:t>Кудинова </a:t>
            </a:r>
            <a:r>
              <a:rPr lang="ru-RU" sz="2400" b="1" dirty="0" smtClean="0">
                <a:solidFill>
                  <a:srgbClr val="000000"/>
                </a:solidFill>
              </a:rPr>
              <a:t>Ю.Р</a:t>
            </a:r>
            <a:endParaRPr lang="ru-RU" sz="2400" b="1" dirty="0" smtClean="0">
              <a:solidFill>
                <a:srgbClr val="000000"/>
              </a:solidFill>
            </a:endParaRPr>
          </a:p>
          <a:p>
            <a:pPr algn="ctr"/>
            <a:r>
              <a:rPr lang="ru-RU" sz="5400" b="1" dirty="0" smtClean="0">
                <a:ln w="0">
                  <a:noFill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0"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МОУ СОШ </a:t>
            </a:r>
            <a:r>
              <a:rPr lang="ru-RU" sz="2000" b="1" dirty="0" err="1" smtClean="0">
                <a:ln w="0"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tima" pitchFamily="2" charset="0"/>
                <a:cs typeface="Times New Roman" panose="02020603050405020304" pitchFamily="18" charset="0"/>
              </a:rPr>
              <a:t>с.Рахинка</a:t>
            </a:r>
            <a:endParaRPr lang="ru-RU" sz="5400" b="1" dirty="0">
              <a:ln w="0">
                <a:noFill/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Optima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Цель</a:t>
            </a:r>
            <a:r>
              <a:rPr lang="ru-RU" sz="4000" b="1" dirty="0" smtClean="0">
                <a:solidFill>
                  <a:srgbClr val="FF0000"/>
                </a:solidFill>
              </a:rPr>
              <a:t>: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i="1" dirty="0" smtClean="0"/>
              <a:t>познакомиться с произведениями, которые отображают события Сталинградской битвы в литературе</a:t>
            </a:r>
            <a:endParaRPr lang="ru-RU" sz="4000" i="1" dirty="0"/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287384"/>
            <a:ext cx="83210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Задачи:</a:t>
            </a:r>
          </a:p>
          <a:p>
            <a:pPr lvl="0">
              <a:buFont typeface="Arial" pitchFamily="34" charset="0"/>
              <a:buChar char="•"/>
            </a:pPr>
            <a:r>
              <a:rPr lang="ru-RU" sz="4000" i="1" dirty="0" smtClean="0"/>
              <a:t>п</a:t>
            </a:r>
            <a:r>
              <a:rPr lang="ru-RU" sz="4000" i="1" dirty="0" smtClean="0"/>
              <a:t>осетить библиотеку, с цель знакомства с произведениями о Сталинградской битве;.</a:t>
            </a:r>
          </a:p>
          <a:p>
            <a:pPr>
              <a:buFont typeface="Arial" pitchFamily="34" charset="0"/>
              <a:buChar char="•"/>
            </a:pPr>
            <a:r>
              <a:rPr lang="ru-RU" sz="4000" i="1" dirty="0" smtClean="0"/>
              <a:t> изучить литературные критические статьи, посвященные анализу этих произведений;</a:t>
            </a:r>
          </a:p>
          <a:p>
            <a:pPr>
              <a:buFont typeface="Arial" pitchFamily="34" charset="0"/>
              <a:buChar char="•"/>
            </a:pPr>
            <a:r>
              <a:rPr lang="ru-RU" sz="4000" i="1" dirty="0" smtClean="0"/>
              <a:t>п</a:t>
            </a:r>
            <a:r>
              <a:rPr lang="ru-RU" sz="4000" i="1" dirty="0" smtClean="0"/>
              <a:t>ознакомиться с произведениями, адресованными детям и подросткам.</a:t>
            </a:r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2069" y="0"/>
            <a:ext cx="8216537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Методы</a:t>
            </a:r>
            <a:r>
              <a:rPr lang="ru-RU" sz="4000" b="1" dirty="0" smtClean="0">
                <a:solidFill>
                  <a:srgbClr val="FF0000"/>
                </a:solidFill>
              </a:rPr>
              <a:t>: </a:t>
            </a:r>
          </a:p>
          <a:p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1. Работа с художественной литературой, материалами средств массовой информации: газетами и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журналами, сетью Интернет.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Встреча с библиотекарями,  учителями литературы и истории.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3. Обработка накопленного материала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1332412"/>
            <a:ext cx="83210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Произведения о Сталинградской битве:</a:t>
            </a:r>
          </a:p>
          <a:p>
            <a:pPr marL="742950" indent="-742950">
              <a:buAutoNum type="arabicPeriod"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произведения известных советских писателей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века.</a:t>
            </a:r>
          </a:p>
          <a:p>
            <a:pPr marL="742950" indent="-742950">
              <a:buAutoNum type="arabicPeriod"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Произведения писателей, наших земляков.</a:t>
            </a:r>
          </a:p>
          <a:p>
            <a:pPr marL="742950" indent="-742950">
              <a:buAutoNum type="arabicPeriod"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Современные произведения.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SC029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03" y="0"/>
            <a:ext cx="91467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075" y="641986"/>
            <a:ext cx="40625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Константин Симонов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«Дни и ночи»</a:t>
            </a:r>
          </a:p>
        </p:txBody>
      </p:sp>
      <p:pic>
        <p:nvPicPr>
          <p:cNvPr id="3074" name="Picture 2" descr="http://lichnaya-zhizn.ru/_bl/13/646698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46811"/>
            <a:ext cx="3252652" cy="3788228"/>
          </a:xfrm>
          <a:prstGeom prst="rect">
            <a:avLst/>
          </a:prstGeom>
          <a:noFill/>
        </p:spPr>
      </p:pic>
      <p:pic>
        <p:nvPicPr>
          <p:cNvPr id="3076" name="Picture 4" descr="http://static.diary.ru/userdir/9/1/3/3/913343/796937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3178" y="470263"/>
            <a:ext cx="4493622" cy="596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8823" y="182880"/>
            <a:ext cx="68248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Василий Гроссман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«Жизнь и судьба»</a:t>
            </a:r>
          </a:p>
        </p:txBody>
      </p:sp>
      <p:pic>
        <p:nvPicPr>
          <p:cNvPr id="5122" name="Picture 2" descr="Гроссман, Василий Семёнович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014" y="1658983"/>
            <a:ext cx="3776345" cy="4715691"/>
          </a:xfrm>
          <a:prstGeom prst="rect">
            <a:avLst/>
          </a:prstGeom>
          <a:noFill/>
        </p:spPr>
      </p:pic>
      <p:pic>
        <p:nvPicPr>
          <p:cNvPr id="6" name="Picture 2" descr="Вводная композиц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2888" y="378823"/>
            <a:ext cx="4011477" cy="43368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49931" y="4441371"/>
            <a:ext cx="4506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«Железный ветер бил им в лицо, а они все шли и шли вперед, и снова чувство суеверного страха охватывало противника: люди ли шли в атаку, смертны ли они?..» 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447" y="300447"/>
            <a:ext cx="44544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Михаил Шолохов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«Они сражались за Родину»</a:t>
            </a:r>
          </a:p>
        </p:txBody>
      </p:sp>
      <p:pic>
        <p:nvPicPr>
          <p:cNvPr id="2050" name="Picture 2" descr="http://graphnet.ru/images/1664911_molodoi-sholoh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394" y="2259874"/>
            <a:ext cx="3396344" cy="4441372"/>
          </a:xfrm>
          <a:prstGeom prst="rect">
            <a:avLst/>
          </a:prstGeom>
          <a:noFill/>
        </p:spPr>
      </p:pic>
      <p:pic>
        <p:nvPicPr>
          <p:cNvPr id="2052" name="Picture 4" descr="http://www.playcast.ru/uploads/2009/05/06/9708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9747" y="1238249"/>
            <a:ext cx="4762500" cy="5619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900igr.net/up/datas/69692/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present5.com/presentation/1/100986014_84614112.pdf-img/100986014_84614112.pdf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9817" y="182880"/>
            <a:ext cx="6977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</a:rPr>
              <a:t>Произведения 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</a:rPr>
              <a:t>сталинградских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</a:rPr>
              <a:t> писателей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800" b="1" dirty="0" smtClean="0">
                <a:solidFill>
                  <a:srgbClr val="FFFFCC"/>
                </a:solidFill>
                <a:latin typeface="Times New Roman" pitchFamily="18" charset="0"/>
              </a:rPr>
              <a:t>В </a:t>
            </a:r>
            <a:r>
              <a:rPr lang="ru-RU" sz="3800" b="1" dirty="0" smtClean="0">
                <a:latin typeface="Times New Roman" pitchFamily="18" charset="0"/>
              </a:rPr>
              <a:t>40 – 50-е годы подвиг советского народа в Сталинградской битве находит свое отражение в рассказах </a:t>
            </a:r>
            <a:r>
              <a:rPr lang="ru-RU" sz="3800" b="1" dirty="0" err="1" smtClean="0">
                <a:latin typeface="Times New Roman" pitchFamily="18" charset="0"/>
              </a:rPr>
              <a:t>сталинградских</a:t>
            </a:r>
            <a:r>
              <a:rPr lang="ru-RU" sz="3800" b="1" dirty="0" smtClean="0">
                <a:latin typeface="Times New Roman" pitchFamily="18" charset="0"/>
              </a:rPr>
              <a:t> писателей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Сухов Н. Хуторяне – 1947 г.</a:t>
            </a:r>
          </a:p>
          <a:p>
            <a:pPr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Шейнин А. Двести метров, Большой шаг – 1949 г.</a:t>
            </a:r>
          </a:p>
          <a:p>
            <a:pPr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Матушкин В. Навстречу солнцу – 1949 г., Рассказы – 1950 г., Твои товарищи – 1954 г.</a:t>
            </a:r>
          </a:p>
          <a:p>
            <a:pPr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Лобачев М. Простые люди – 1949 г., Слово о Сталинграде – 1957 г.</a:t>
            </a:r>
          </a:p>
          <a:p>
            <a:pPr>
              <a:defRPr/>
            </a:pP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</a:rPr>
              <a:t>Гуммер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 И., Харин Ю. Рассказы – 1958 г.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pic>
        <p:nvPicPr>
          <p:cNvPr id="28674" name="Picture 2" descr="http://kak.znate.ru/pars_docs/refs/36/35866/35866-164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0585"/>
            <a:ext cx="7493628" cy="5797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i="1" dirty="0" smtClean="0">
                <a:latin typeface="Impact" pitchFamily="34" charset="0"/>
              </a:rPr>
              <a:t>В. </a:t>
            </a:r>
            <a:r>
              <a:rPr lang="ru-RU" sz="4800" i="1" dirty="0" err="1" smtClean="0">
                <a:latin typeface="Impact" pitchFamily="34" charset="0"/>
              </a:rPr>
              <a:t>Дроботов</a:t>
            </a:r>
            <a:r>
              <a:rPr lang="ru-RU" sz="4800" i="1" dirty="0" smtClean="0">
                <a:latin typeface="Impact" pitchFamily="34" charset="0"/>
              </a:rPr>
              <a:t/>
            </a:r>
            <a:br>
              <a:rPr lang="ru-RU" sz="4800" i="1" dirty="0" smtClean="0">
                <a:latin typeface="Impact" pitchFamily="34" charset="0"/>
              </a:rPr>
            </a:br>
            <a:r>
              <a:rPr lang="ru-RU" i="1" dirty="0" smtClean="0">
                <a:latin typeface="Impact" pitchFamily="34" charset="0"/>
              </a:rPr>
              <a:t>«Босоногий гарнизон» - 1958г.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Виктор Николаевич </a:t>
            </a:r>
            <a:r>
              <a:rPr lang="ru-RU" b="1" dirty="0" err="1" smtClean="0">
                <a:latin typeface="Times New Roman" pitchFamily="18" charset="0"/>
              </a:rPr>
              <a:t>Дроботов</a:t>
            </a:r>
            <a:r>
              <a:rPr lang="ru-RU" b="1" dirty="0" smtClean="0">
                <a:latin typeface="Times New Roman" pitchFamily="18" charset="0"/>
              </a:rPr>
              <a:t> в своей художественно-документальной повести «Босоногий гарнизон» рассказал о подвиге юных </a:t>
            </a:r>
            <a:r>
              <a:rPr lang="ru-RU" b="1" dirty="0" err="1" smtClean="0">
                <a:latin typeface="Times New Roman" pitchFamily="18" charset="0"/>
              </a:rPr>
              <a:t>сталинградцев</a:t>
            </a:r>
            <a:r>
              <a:rPr lang="ru-RU" b="1" dirty="0" smtClean="0">
                <a:latin typeface="Times New Roman" pitchFamily="18" charset="0"/>
              </a:rPr>
              <a:t> – отважных мальчишек из хутора Вербовка, которые боролись с врагом по мере своих детских сил и возможностей.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     7 ноября 1942 года ребята были публично </a:t>
            </a:r>
            <a:r>
              <a:rPr lang="ru-RU" b="1" dirty="0" smtClean="0">
                <a:latin typeface="Times New Roman" pitchFamily="18" charset="0"/>
              </a:rPr>
              <a:t>расстреляны.</a:t>
            </a:r>
            <a:endParaRPr lang="ru-RU" dirty="0"/>
          </a:p>
        </p:txBody>
      </p:sp>
      <p:pic>
        <p:nvPicPr>
          <p:cNvPr id="10" name="Picture 7" descr="Дроботов Босоногий гарнизо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2000"/>
          </a:blip>
          <a:srcRect l="1419" t="1466" r="2840"/>
          <a:stretch>
            <a:fillRect/>
          </a:stretch>
        </p:blipFill>
        <p:spPr>
          <a:xfrm>
            <a:off x="966650" y="1600699"/>
            <a:ext cx="3261875" cy="4878478"/>
          </a:xfrm>
          <a:noFill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i="1" dirty="0" smtClean="0">
                <a:latin typeface="Impact" pitchFamily="34" charset="0"/>
              </a:rPr>
              <a:t>И. </a:t>
            </a:r>
            <a:r>
              <a:rPr lang="ru-RU" sz="4800" i="1" dirty="0" err="1" smtClean="0">
                <a:latin typeface="Impact" pitchFamily="34" charset="0"/>
              </a:rPr>
              <a:t>Гуммер</a:t>
            </a:r>
            <a:r>
              <a:rPr lang="ru-RU" sz="4800" i="1" dirty="0" smtClean="0">
                <a:latin typeface="Impact" pitchFamily="34" charset="0"/>
              </a:rPr>
              <a:t>, Ю. Харин</a:t>
            </a:r>
            <a:br>
              <a:rPr lang="ru-RU" sz="4800" i="1" dirty="0" smtClean="0">
                <a:latin typeface="Impact" pitchFamily="34" charset="0"/>
              </a:rPr>
            </a:br>
            <a:r>
              <a:rPr lang="ru-RU" i="1" dirty="0" smtClean="0">
                <a:latin typeface="Impact" pitchFamily="34" charset="0"/>
              </a:rPr>
              <a:t>«Это было в Калаче» - 1959г.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Книга волгоградских писателей </a:t>
            </a:r>
          </a:p>
          <a:p>
            <a:pPr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    И. </a:t>
            </a:r>
            <a:r>
              <a:rPr lang="ru-RU" b="1" dirty="0" err="1" smtClean="0">
                <a:latin typeface="Times New Roman" pitchFamily="18" charset="0"/>
              </a:rPr>
              <a:t>Гуммера</a:t>
            </a:r>
            <a:r>
              <a:rPr lang="ru-RU" b="1" dirty="0" smtClean="0">
                <a:latin typeface="Times New Roman" pitchFamily="18" charset="0"/>
              </a:rPr>
              <a:t> и Ю. Харина</a:t>
            </a:r>
          </a:p>
          <a:p>
            <a:pPr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    «Это было в Калаче» сообщает о боевых делах юных героев – Ивана Цыганкова, Павла Кошелева, Егора Покровского, Михаила Шестеренка, которые сражались против фашистов в 1942 г.</a:t>
            </a:r>
          </a:p>
          <a:p>
            <a:endParaRPr lang="ru-RU" dirty="0"/>
          </a:p>
        </p:txBody>
      </p:sp>
      <p:pic>
        <p:nvPicPr>
          <p:cNvPr id="10" name="Picture 6" descr="это было в калач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12000"/>
          </a:blip>
          <a:srcRect b="540"/>
          <a:stretch>
            <a:fillRect/>
          </a:stretch>
        </p:blipFill>
        <p:spPr bwMode="auto">
          <a:xfrm>
            <a:off x="1174526" y="1825625"/>
            <a:ext cx="2794447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pic>
        <p:nvPicPr>
          <p:cNvPr id="7" name="Picture 5" descr="Чехов"/>
          <p:cNvPicPr>
            <a:picLocks noChangeAspect="1" noChangeArrowheads="1"/>
          </p:cNvPicPr>
          <p:nvPr/>
        </p:nvPicPr>
        <p:blipFill>
          <a:blip r:embed="rId3">
            <a:lum bright="22000" contrast="6000"/>
          </a:blip>
          <a:srcRect l="2487" b="2029"/>
          <a:stretch>
            <a:fillRect/>
          </a:stretch>
        </p:blipFill>
        <p:spPr bwMode="auto">
          <a:xfrm>
            <a:off x="246017" y="304800"/>
            <a:ext cx="2265363" cy="3716338"/>
          </a:xfrm>
          <a:prstGeom prst="rect">
            <a:avLst/>
          </a:prstGeom>
          <a:noFill/>
          <a:ln w="381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8" name="Picture 8" descr="Сорокина Дети  Сталинграда"/>
          <p:cNvPicPr>
            <a:picLocks noChangeAspect="1" noChangeArrowheads="1"/>
          </p:cNvPicPr>
          <p:nvPr/>
        </p:nvPicPr>
        <p:blipFill>
          <a:blip r:embed="rId4"/>
          <a:srcRect t="1221" r="1622" b="1221"/>
          <a:stretch>
            <a:fillRect/>
          </a:stretch>
        </p:blipFill>
        <p:spPr>
          <a:xfrm>
            <a:off x="2035084" y="2259874"/>
            <a:ext cx="2586931" cy="3441292"/>
          </a:xfrm>
          <a:prstGeom prst="rect">
            <a:avLst/>
          </a:prstGeom>
          <a:noFill/>
        </p:spPr>
      </p:pic>
      <p:pic>
        <p:nvPicPr>
          <p:cNvPr id="9" name="Picture 4" descr="сталинградский Гаврош"/>
          <p:cNvPicPr>
            <a:picLocks noChangeAspect="1" noChangeArrowheads="1"/>
          </p:cNvPicPr>
          <p:nvPr/>
        </p:nvPicPr>
        <p:blipFill>
          <a:blip r:embed="rId5" cstate="print">
            <a:lum bright="8000"/>
          </a:blip>
          <a:srcRect l="2382" t="2362" r="2382" b="1181"/>
          <a:stretch>
            <a:fillRect/>
          </a:stretch>
        </p:blipFill>
        <p:spPr bwMode="auto">
          <a:xfrm>
            <a:off x="4349932" y="3423278"/>
            <a:ext cx="2378438" cy="323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7487" y="275409"/>
            <a:ext cx="3421381" cy="26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3974" y="3102848"/>
            <a:ext cx="2185444" cy="344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902" y="281939"/>
            <a:ext cx="2291171" cy="352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68014" y="2330452"/>
            <a:ext cx="2213883" cy="362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817" y="365759"/>
            <a:ext cx="877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endParaRPr lang="ru-RU" sz="2800" b="1" dirty="0" smtClean="0">
              <a:ln w="0"/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     </a:t>
            </a:r>
            <a:endParaRPr lang="ru-RU" sz="2800" b="1" dirty="0" smtClean="0">
              <a:ln w="0"/>
              <a:effectLst>
                <a:glow rad="101600">
                  <a:schemeClr val="bg2"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a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697" y="3105834"/>
            <a:ext cx="832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i="1" dirty="0" smtClean="0"/>
          </a:p>
          <a:p>
            <a:endParaRPr lang="ru-RU" sz="4000" i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7487" y="275409"/>
            <a:ext cx="3421381" cy="26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743" y="386442"/>
            <a:ext cx="2007326" cy="313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30584" y="2597297"/>
            <a:ext cx="1967298" cy="309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6591" y="3390900"/>
            <a:ext cx="1924186" cy="303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" y="0"/>
            <a:ext cx="89088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n w="0"/>
                <a:solidFill>
                  <a:srgbClr val="FF0000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«</a:t>
            </a:r>
            <a:r>
              <a:rPr lang="ru-RU" sz="7200" b="1" dirty="0" smtClean="0">
                <a:ln w="0"/>
                <a:solidFill>
                  <a:srgbClr val="FF0000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Пылающий адрес войны – </a:t>
            </a:r>
          </a:p>
          <a:p>
            <a:pPr algn="ctr">
              <a:lnSpc>
                <a:spcPct val="150000"/>
              </a:lnSpc>
            </a:pPr>
            <a:r>
              <a:rPr lang="ru-RU" sz="7200" b="1" dirty="0" smtClean="0">
                <a:ln w="0"/>
                <a:solidFill>
                  <a:srgbClr val="FF0000"/>
                </a:solidFill>
                <a:effectLst>
                  <a:glow rad="101600">
                    <a:schemeClr val="bg2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a" pitchFamily="2" charset="0"/>
              </a:rPr>
              <a:t>Сталинград.</a:t>
            </a:r>
          </a:p>
        </p:txBody>
      </p:sp>
      <p:pic>
        <p:nvPicPr>
          <p:cNvPr id="4" name="Владимир Михайлов - Сталинградская битв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16388" y="339416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550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401</Words>
  <Application>Microsoft Office PowerPoint</Application>
  <PresentationFormat>Экран (4:3)</PresentationFormat>
  <Paragraphs>91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Произведения  сталинградских писателей </vt:lpstr>
      <vt:lpstr>Слайд 13</vt:lpstr>
      <vt:lpstr>В. Дроботов «Босоногий гарнизон» - 1958г.</vt:lpstr>
      <vt:lpstr>И. Гуммер, Ю. Харин «Это было в Калаче» - 1959г.</vt:lpstr>
      <vt:lpstr>Слайд 16</vt:lpstr>
      <vt:lpstr>Слайд 17</vt:lpstr>
      <vt:lpstr>Слайд 18</vt:lpstr>
      <vt:lpstr>Слайд 19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Admin</cp:lastModifiedBy>
  <cp:revision>30</cp:revision>
  <dcterms:created xsi:type="dcterms:W3CDTF">2013-11-19T05:52:05Z</dcterms:created>
  <dcterms:modified xsi:type="dcterms:W3CDTF">2018-05-16T01:38:36Z</dcterms:modified>
</cp:coreProperties>
</file>