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66" r:id="rId2"/>
    <p:sldId id="286" r:id="rId3"/>
    <p:sldId id="287" r:id="rId4"/>
    <p:sldId id="267" r:id="rId5"/>
    <p:sldId id="291" r:id="rId6"/>
    <p:sldId id="288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4" r:id="rId15"/>
    <p:sldId id="276" r:id="rId16"/>
    <p:sldId id="277" r:id="rId17"/>
    <p:sldId id="278" r:id="rId18"/>
    <p:sldId id="279" r:id="rId19"/>
    <p:sldId id="280" r:id="rId20"/>
    <p:sldId id="289" r:id="rId21"/>
    <p:sldId id="281" r:id="rId22"/>
    <p:sldId id="283" r:id="rId23"/>
    <p:sldId id="284" r:id="rId24"/>
    <p:sldId id="290" r:id="rId25"/>
    <p:sldId id="285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3300"/>
    <a:srgbClr val="0000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-828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80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81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3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383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383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3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38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8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836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452865EA-945F-4F75-8F07-47E470EB7F90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33837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3838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5AF74C5-B6FF-47E9-B313-C598A603E4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767F2A-59CE-467B-B45E-27E69248D29F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9568C-87E0-4349-B021-FA49CF0D17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53C07-B493-4B0E-8376-CDC525BB443A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61E80-9241-4E04-B0B4-6ACC18923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0882CF-94EF-4F83-A813-FD653F230098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728E4-D872-48EE-A856-281A62032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6CFD37-8656-441A-85CB-6CD3DD5051A8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3521E-CDC5-4FA1-9AE5-FE999AF203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35000-0094-4F80-AD54-FA628AB0F457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18816-6630-4371-B77C-E23DC060E9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45D59F-26A2-42A4-9AC0-0486498A078B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0B524-A58D-40FC-A01B-0469140807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360F6F-2F0C-4228-8209-25DE8BCDCFFF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ACDD3F-6A02-44BF-8257-DADE2208E3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65FC1A-8878-4144-9A1C-41F2F6FB370A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43D68-F3EE-4684-8B6F-0C6AC34C55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4FFE2-0948-4960-809B-05F9374961FB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34B69-2F79-4112-B786-3875342107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27C1D9-7B5C-417C-8184-AA717D341815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C0C41-FD77-49CA-817D-A6E6003B58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27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7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80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28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28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8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8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F89FD86-4DA9-47E1-A192-B0EB4E9339B3}" type="datetimeFigureOut">
              <a:rPr lang="ru-RU"/>
              <a:pPr/>
              <a:t>23.09.2016</a:t>
            </a:fld>
            <a:endParaRPr lang="ru-RU"/>
          </a:p>
        </p:txBody>
      </p:sp>
      <p:sp>
        <p:nvSpPr>
          <p:cNvPr id="328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28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3833B79-B9CB-4375-9C62-6D4B09B54FFA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1;&#1102;&#1076;&#1084;&#1080;&#1083;&#1072;%20&#1047;&#1099;&#1082;&#1080;&#1085;&#1072;%20&#1056;&#1072;&#1089;&#1090;&#1105;&#1090;%20&#1074;%20&#1042;&#1086;&#1083;&#1075;&#1086;&#1075;&#1088;&#1072;&#1076;&#1077;%20&#1073;&#1077;&#1088;&#1105;&#1079;&#1082;&#1072;-%5bsave4.net%5d.mp4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3.png"/><Relationship Id="rId7" Type="http://schemas.openxmlformats.org/officeDocument/2006/relationships/hyperlink" Target="http://www.volgograd-art.ru/literatura/ovchintsev/02.s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lgograd-art.ru/literatura/ovchintsev/index.shtml" TargetMode="External"/><Relationship Id="rId11" Type="http://schemas.openxmlformats.org/officeDocument/2006/relationships/image" Target="../media/image48.jpeg"/><Relationship Id="rId5" Type="http://schemas.openxmlformats.org/officeDocument/2006/relationships/image" Target="../media/image44.jpeg"/><Relationship Id="rId10" Type="http://schemas.openxmlformats.org/officeDocument/2006/relationships/image" Target="../media/image47.jpeg"/><Relationship Id="rId4" Type="http://schemas.openxmlformats.org/officeDocument/2006/relationships/hyperlink" Target="http://www.volgograd-art.ru/literatura/makeev/index.shtml" TargetMode="External"/><Relationship Id="rId9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95536" y="116632"/>
            <a:ext cx="8229600" cy="936104"/>
          </a:xfrm>
        </p:spPr>
        <p:txBody>
          <a:bodyPr/>
          <a:lstStyle/>
          <a:p>
            <a:r>
              <a:rPr lang="ru-RU" sz="2000" b="1" dirty="0" smtClean="0">
                <a:effectLst/>
              </a:rPr>
              <a:t>МОУ СОШ с. </a:t>
            </a:r>
            <a:r>
              <a:rPr lang="ru-RU" sz="2000" b="1" dirty="0" err="1" smtClean="0">
                <a:effectLst/>
              </a:rPr>
              <a:t>Рахинка</a:t>
            </a:r>
            <a:endParaRPr lang="ru-RU" sz="2000" b="1" dirty="0">
              <a:effectLst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>
          <a:xfrm>
            <a:off x="827584" y="1196752"/>
            <a:ext cx="7776864" cy="4824536"/>
          </a:xfrm>
        </p:spPr>
        <p:txBody>
          <a:bodyPr/>
          <a:lstStyle/>
          <a:p>
            <a:endParaRPr lang="ru-RU" dirty="0"/>
          </a:p>
          <a:p>
            <a:endParaRPr lang="ru-RU" dirty="0" smtClean="0"/>
          </a:p>
          <a:p>
            <a:r>
              <a:rPr lang="ru-RU" b="1" i="1" dirty="0" smtClean="0"/>
              <a:t>«ТЕМЫ ЛИРИКИ ВОЛГОГРАДСКИХ ПОЭТОВ»</a:t>
            </a:r>
          </a:p>
          <a:p>
            <a:endParaRPr lang="ru-RU" b="1" i="1" dirty="0"/>
          </a:p>
          <a:p>
            <a:pPr algn="r"/>
            <a:r>
              <a:rPr lang="ru-RU" sz="2000" b="1" dirty="0" smtClean="0">
                <a:effectLst/>
              </a:rPr>
              <a:t>Выполнили:  </a:t>
            </a:r>
            <a:r>
              <a:rPr lang="ru-RU" sz="2000" b="1" dirty="0" err="1" smtClean="0">
                <a:effectLst/>
              </a:rPr>
              <a:t>Подшибякина</a:t>
            </a:r>
            <a:r>
              <a:rPr lang="ru-RU" sz="2000" b="1" dirty="0" smtClean="0">
                <a:effectLst/>
              </a:rPr>
              <a:t> Мария,</a:t>
            </a:r>
          </a:p>
          <a:p>
            <a:pPr algn="r"/>
            <a:r>
              <a:rPr lang="ru-RU" sz="2000" b="1" dirty="0">
                <a:effectLst/>
              </a:rPr>
              <a:t>у</a:t>
            </a:r>
            <a:r>
              <a:rPr lang="ru-RU" sz="2000" b="1" dirty="0" smtClean="0">
                <a:effectLst/>
              </a:rPr>
              <a:t>ченица 10 класса,</a:t>
            </a:r>
          </a:p>
          <a:p>
            <a:pPr algn="r"/>
            <a:r>
              <a:rPr lang="ru-RU" sz="2000" b="1" dirty="0" err="1" smtClean="0">
                <a:effectLst/>
              </a:rPr>
              <a:t>Башленко</a:t>
            </a:r>
            <a:r>
              <a:rPr lang="ru-RU" sz="2000" b="1" dirty="0" smtClean="0">
                <a:effectLst/>
              </a:rPr>
              <a:t> Анастасия,</a:t>
            </a:r>
          </a:p>
          <a:p>
            <a:pPr algn="r"/>
            <a:r>
              <a:rPr lang="ru-RU" sz="2000" b="1" dirty="0" smtClean="0">
                <a:effectLst/>
              </a:rPr>
              <a:t>ученица 11 класса</a:t>
            </a:r>
            <a:endParaRPr lang="ru-RU" sz="20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s.poembook.ru/theme/ca/a4/98/68e8b2ab12e0c34b3a7a195d7f0c725091115b5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2934"/>
            <a:ext cx="6120680" cy="589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or-volga.ru/templates/potom/img/slid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57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27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or-volga.ru/templates/potom/img/slid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578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8224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Цель: </a:t>
            </a:r>
            <a:r>
              <a:rPr lang="ru-RU" dirty="0">
                <a:solidFill>
                  <a:srgbClr val="000000"/>
                </a:solidFill>
                <a:effectLst/>
              </a:rPr>
              <a:t>Углубить представление о поэтах родного края и их творчестве</a:t>
            </a:r>
            <a:r>
              <a:rPr lang="ru-RU" dirty="0" smtClean="0">
                <a:solidFill>
                  <a:srgbClr val="000000"/>
                </a:solidFill>
                <a:effectLst/>
              </a:rPr>
              <a:t>.</a:t>
            </a:r>
            <a:endParaRPr lang="ru-RU" dirty="0">
              <a:effectLst/>
            </a:endParaRPr>
          </a:p>
          <a:p>
            <a:pPr marL="0" indent="0">
              <a:buNone/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051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or-volga.ru/templates/potom/img/slid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578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8224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Задачи:</a:t>
            </a:r>
          </a:p>
          <a:p>
            <a:pPr lvl="0"/>
            <a:r>
              <a:rPr lang="ru-RU" sz="2800" dirty="0">
                <a:effectLst/>
              </a:rPr>
              <a:t>Посетить библиотеку, с цель знакомства с поэзией родной земли.</a:t>
            </a:r>
          </a:p>
          <a:p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Изучить литературные критические статьи, посвященные анализу произведений волгоградских поэтов.</a:t>
            </a:r>
          </a:p>
          <a:p>
            <a:r>
              <a:rPr lang="ru-RU" sz="2800" dirty="0" smtClean="0">
                <a:effectLst/>
              </a:rPr>
              <a:t>Исследовать </a:t>
            </a:r>
            <a:r>
              <a:rPr lang="ru-RU" sz="2800" dirty="0">
                <a:effectLst/>
              </a:rPr>
              <a:t>стихотворения поэтов, с целью выявления самых</a:t>
            </a:r>
          </a:p>
          <a:p>
            <a:pPr marL="0" indent="0">
              <a:buNone/>
            </a:pPr>
            <a:r>
              <a:rPr lang="ru-RU" sz="2800" dirty="0">
                <a:effectLst/>
              </a:rPr>
              <a:t>распространенных тем их лирики. </a:t>
            </a:r>
          </a:p>
          <a:p>
            <a:pPr marL="0" indent="0">
              <a:buNone/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603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7lafa.com/poetry/margarita_agash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8347"/>
            <a:ext cx="2088232" cy="195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lacknoize.ru/uploads/images/mihail_lukonin_obelisk_chitaet_avt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20688"/>
            <a:ext cx="14431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ntest.miroznai.ru/images.php?format=showText&amp;subformat=defaultSize&amp;id=0.0291400014176316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nfo-34.ru/img.php?url=http://cs629322.vk.me/v629322747/32178/1uVWYd8MHQ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1905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mg.kam.su/inews/c19f1598bc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28086"/>
            <a:ext cx="2868910" cy="192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stihi.ru/pics/2012/03/29/33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65104"/>
            <a:ext cx="3298902" cy="238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vpravda.ru/Images/Photos/635035347672169052_Smal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561" y="3109905"/>
            <a:ext cx="2376264" cy="364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litkarta.ru/images/doc/c11473-shv11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99" y="4365104"/>
            <a:ext cx="2213901" cy="221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16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erver.audiopedia.su:8888/staroeradio/images/pics/0004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42830" cy="618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54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biblioteka-volgograd.ru/images/photos/medium/article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81265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lidepedia.net/u/storage/ppt_1369/6185-1385310065-09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68" y="2060848"/>
            <a:ext cx="5555836" cy="416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3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://news.vdv-s.ru/pics/240/485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69137"/>
            <a:ext cx="4266728" cy="320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Памятник М. Агашиной в Волгоград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764704"/>
            <a:ext cx="35337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385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огила Маргариты Агашино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340768"/>
            <a:ext cx="4980722" cy="4922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16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z_7a066f6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effectLst/>
              </a:rPr>
              <a:t>Владимир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effectLst/>
              </a:rPr>
              <a:t>Мызиков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effectLst/>
              </a:rPr>
              <a:t> (слева), журналист Александр Афанасьев и ветеран Великой Отечественной войны Иван Миронов.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 descr="http://www.memory-vlg.ru/izo/%CE%E1%E5%F0%E5%E3%E0%FF%20%EF%E0%EC%FF%F2%FC/2-16/%CC%FB%E7%E8%EA%EE%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52307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4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mesto100.narod.ru/medved_04/062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Татьяна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Брыксина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30725"/>
          </a:xfrm>
        </p:spPr>
        <p:txBody>
          <a:bodyPr/>
          <a:lstStyle/>
          <a:p>
            <a:endParaRPr lang="ru-RU"/>
          </a:p>
        </p:txBody>
      </p:sp>
      <p:pic>
        <p:nvPicPr>
          <p:cNvPr id="6146" name="Picture 2" descr="http://literat-stalingrad.narod.ru/index.files/image3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589156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46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posmotri100.ru/wp-content/uploads/2013/03/%D0%BA%D0%BE%D0%BB%D0%BB%D0%B0%D0%B6-14-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014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20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http://mw2.google.com/mw-panoramio/photos/medium/877560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slib.ru/images/resursi/aftografi/briksin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61" y="332656"/>
            <a:ext cx="4896544" cy="38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slib.ru/images/resursi/aftografi/briks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8640"/>
            <a:ext cx="3053402" cy="458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libex.ru/dimg/2dbe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35" y="3284984"/>
            <a:ext cx="2471539" cy="344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0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s3.fotokto.ru/photo/full/188/1889604.jpg?r15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Татьяна Батурина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artlad.ru/assets/images/2008-3/Baturin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916832"/>
            <a:ext cx="3838749" cy="421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60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img-fotki.yandex.ru/get/3/ppjanna.0/0_2245_d9b99fbc_X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6632"/>
            <a:ext cx="9144000" cy="67413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j.livelib.ru/boocover/1001167922/l/4d9e/Tatyana_Baturina__Loskutnyj_pokrov_Literaturnokriticheskie_stati_portrety_oche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84784"/>
            <a:ext cx="250027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nev-almanah.spb.ru/pictures/baturina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24944"/>
            <a:ext cx="2573593" cy="341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nev-almanah.spb.ru/pictures/baturina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2664296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30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volsu.ru/upload/medialibrary/5f8/z_fb5ee9e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1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03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effectLst/>
              </a:rPr>
              <a:t>Коваленко Юрий Иванович – Поэт и Педагог</a:t>
            </a:r>
            <a:r>
              <a:rPr lang="ru-RU" sz="2800" b="1" dirty="0">
                <a:effectLst/>
              </a:rPr>
              <a:t>.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4" name="Объект 3" descr="http://www.volgveteran.ru/tvor4/image0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41148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volgveteran.ru/tvor4/image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564904"/>
            <a:ext cx="3028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838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Вячеслав </a:t>
            </a:r>
            <a:r>
              <a:rPr lang="ru-RU" sz="2800" dirty="0" err="1" smtClean="0"/>
              <a:t>Дербишер</a:t>
            </a:r>
            <a:endParaRPr lang="ru-RU" sz="2800" dirty="0"/>
          </a:p>
        </p:txBody>
      </p:sp>
      <p:pic>
        <p:nvPicPr>
          <p:cNvPr id="10242" name="Picture 2" descr="http://fs1.ppt4web.ru/images/4134/67351/640/img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 descr="http://new.stihi.ru/photos/derbisher1945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048000" cy="406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35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Г.И. Лепехин на встрече с учащимися </a:t>
            </a:r>
            <a:r>
              <a:rPr lang="ru-RU" sz="2800" dirty="0" err="1" smtClean="0"/>
              <a:t>Рахинской</a:t>
            </a:r>
            <a:r>
              <a:rPr lang="ru-RU" sz="2800" dirty="0" smtClean="0"/>
              <a:t> школы</a:t>
            </a:r>
            <a:endParaRPr lang="ru-RU" sz="2800" dirty="0"/>
          </a:p>
        </p:txBody>
      </p:sp>
      <p:pic>
        <p:nvPicPr>
          <p:cNvPr id="4" name="Объект 3" descr="F:\2 февраля\P104055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541222" cy="401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2 февраля\P10405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996952"/>
            <a:ext cx="48577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416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          Геннадий Лепехин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>
                <a:effectLst/>
              </a:rPr>
              <a:t>Сталинград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Когда говорят на земле: «Сталинград!»,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То это звучит как: «Ни шагу назад!».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Когда говорят про Мамаев курган,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То это свинцовый в лицо ураган.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Никто не вставал к урагану спиной,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У Волги вставали живою стеной.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Здесь в каждый метр снаряд был вбит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(Здесь мой отец в бою убит!),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И роспись стен из строчек пуль.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Дома здесь рушились на нуль,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Но не был сломлен, смят и взят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Фашистским зверем Сталинград!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«Земли для вас за Волгой нет» –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Звучал врагу в лицо ответ.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Он скрежетал в металле так,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Как в горле яростных атак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В предсмертном возгласе солдат,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Собой закрывших Сталинград.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Гранитом плит курган покрыт,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И списки тех, кто здесь убит,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Но эти списки не молчат,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Они кричат, кричат, кричат: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«Нас бы в живых поставить ряд!».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>
                <a:effectLst/>
              </a:rPr>
              <a:t>Не забывайте, люди, Сталинград!</a:t>
            </a:r>
            <a:endParaRPr lang="ru-RU" sz="1400" dirty="0"/>
          </a:p>
        </p:txBody>
      </p:sp>
      <p:pic>
        <p:nvPicPr>
          <p:cNvPr id="11266" name="Picture 2" descr="Не забывайте, люди, Сталинград!&#10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145" y="1628800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http://for-volga.ru/templates/potom/img/slid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171400"/>
            <a:ext cx="8229600" cy="4492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42285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effectLst/>
              </a:rPr>
              <a:t> 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effectLst/>
              </a:rPr>
              <a:t>Котова Анна Геннадьевна</a:t>
            </a:r>
            <a:endParaRPr lang="ru-RU" sz="1400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volglib.ru/wp-content/uploads/2010/11/%D0%9D%D0%BE%D0%B2%D1%8B%D0%B9-%D1%80%D0%B8%D1%81%D1%83%D0%BD%D0%BE%D0%BA-361-216x30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1656184" cy="20658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64088" y="404664"/>
            <a:ext cx="3158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МАКЕЕВ Василий Степанович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6" name="Рисунок 5" descr="http://old.volganet.ru/export/sites/volga/volgobl/pochet/images/Makeev_V.S.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83219"/>
            <a:ext cx="1656184" cy="20658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987824" y="1412776"/>
            <a:ext cx="271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hlinkClick r:id="rId6"/>
              </a:rPr>
              <a:t>ОВЧИНЦЕВ Владимир Петрович</a:t>
            </a:r>
            <a:r>
              <a:rPr lang="ru-RU" sz="1200" b="1" dirty="0"/>
              <a:t> </a:t>
            </a:r>
          </a:p>
        </p:txBody>
      </p:sp>
      <p:pic>
        <p:nvPicPr>
          <p:cNvPr id="8" name="Рисунок 7" descr="Овчинцев Владимир_Фото_Писатели">
            <a:hlinkClick r:id="rId7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16165"/>
            <a:ext cx="1800200" cy="177287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912603" y="3429000"/>
            <a:ext cx="206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Анна Герасимова</a:t>
            </a:r>
          </a:p>
        </p:txBody>
      </p:sp>
      <p:pic>
        <p:nvPicPr>
          <p:cNvPr id="10" name="Рисунок 9" descr="http://vpravda.ru/Images/Photos/63503533845800625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022" y="4005064"/>
            <a:ext cx="2436495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747156" y="3244334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Юрий Деянов</a:t>
            </a:r>
          </a:p>
        </p:txBody>
      </p:sp>
      <p:pic>
        <p:nvPicPr>
          <p:cNvPr id="12" name="Рисунок 11" descr="http://www.vounb.volgograd.ru/party/2013/2013-06-03-deyanov1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98332"/>
            <a:ext cx="1656184" cy="230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3376282" y="4005064"/>
            <a:ext cx="2040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Сергей Васильев</a:t>
            </a:r>
          </a:p>
        </p:txBody>
      </p:sp>
      <p:pic>
        <p:nvPicPr>
          <p:cNvPr id="14" name="Рисунок 13" descr="http://news.vdv-s.ru/pics/240/13402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625" y="4509120"/>
            <a:ext cx="228600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53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mw2.google.com/mw-panoramio/photos/medium/87756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земле </a:t>
            </a:r>
            <a:r>
              <a:rPr lang="ru-RU" dirty="0" err="1" smtClean="0"/>
              <a:t>Рахинской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:\иваненко\Изображение0002.JPG"/>
          <p:cNvPicPr/>
          <p:nvPr/>
        </p:nvPicPr>
        <p:blipFill>
          <a:blip r:embed="rId3" cstate="print"/>
          <a:srcRect l="13958" t="5182" r="15396" b="24142"/>
          <a:stretch>
            <a:fillRect/>
          </a:stretch>
        </p:blipFill>
        <p:spPr bwMode="auto">
          <a:xfrm>
            <a:off x="381000" y="1261973"/>
            <a:ext cx="4191000" cy="511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Изображение.JPG"/>
          <p:cNvPicPr/>
          <p:nvPr/>
        </p:nvPicPr>
        <p:blipFill>
          <a:blip r:embed="rId4" cstate="print"/>
          <a:srcRect l="52008" r="-32" b="5682"/>
          <a:stretch>
            <a:fillRect/>
          </a:stretch>
        </p:blipFill>
        <p:spPr bwMode="auto">
          <a:xfrm>
            <a:off x="4716016" y="1261973"/>
            <a:ext cx="41764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299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or-volga.ru/templates/potom/img/slid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57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4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400" dirty="0" smtClean="0"/>
              <a:t>Спасибо</a:t>
            </a:r>
          </a:p>
          <a:p>
            <a:pPr algn="ctr">
              <a:buNone/>
            </a:pPr>
            <a:r>
              <a:rPr lang="ru-RU" sz="5400" dirty="0" smtClean="0"/>
              <a:t>за</a:t>
            </a:r>
          </a:p>
          <a:p>
            <a:pPr algn="ctr">
              <a:buNone/>
            </a:pPr>
            <a:r>
              <a:rPr lang="ru-RU" sz="5400" dirty="0" smtClean="0"/>
              <a:t>внимание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учи">
  <a:themeElements>
    <a:clrScheme name="Лучи 10">
      <a:dk1>
        <a:srgbClr val="96B29E"/>
      </a:dk1>
      <a:lt1>
        <a:srgbClr val="FFFFFF"/>
      </a:lt1>
      <a:dk2>
        <a:srgbClr val="4D614B"/>
      </a:dk2>
      <a:lt2>
        <a:srgbClr val="FFFFCC"/>
      </a:lt2>
      <a:accent1>
        <a:srgbClr val="4E8880"/>
      </a:accent1>
      <a:accent2>
        <a:srgbClr val="2F71B9"/>
      </a:accent2>
      <a:accent3>
        <a:srgbClr val="B2B7B1"/>
      </a:accent3>
      <a:accent4>
        <a:srgbClr val="DADADA"/>
      </a:accent4>
      <a:accent5>
        <a:srgbClr val="B2C3C0"/>
      </a:accent5>
      <a:accent6>
        <a:srgbClr val="2A66A7"/>
      </a:accent6>
      <a:hlink>
        <a:srgbClr val="9DC0E7"/>
      </a:hlink>
      <a:folHlink>
        <a:srgbClr val="54CA89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учи 10">
        <a:dk1>
          <a:srgbClr val="96B29E"/>
        </a:dk1>
        <a:lt1>
          <a:srgbClr val="FFFFFF"/>
        </a:lt1>
        <a:dk2>
          <a:srgbClr val="4D614B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B2B7B1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749</TotalTime>
  <Words>138</Words>
  <Application>Microsoft Office PowerPoint</Application>
  <PresentationFormat>Экран (4:3)</PresentationFormat>
  <Paragraphs>33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Лучи</vt:lpstr>
      <vt:lpstr>МОУ СОШ с. Рахинка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Владимир Мызиков (слева), журналист Александр Афанасьев и ветеран Великой Отечественной войны Иван Миронов.</vt:lpstr>
      <vt:lpstr>Татьяна Брыксина</vt:lpstr>
      <vt:lpstr>Презентация PowerPoint</vt:lpstr>
      <vt:lpstr>Презентация PowerPoint</vt:lpstr>
      <vt:lpstr>Татьяна Батурина</vt:lpstr>
      <vt:lpstr>Презентация PowerPoint</vt:lpstr>
      <vt:lpstr>Презентация PowerPoint</vt:lpstr>
      <vt:lpstr>Коваленко Юрий Иванович – Поэт и Педагог. </vt:lpstr>
      <vt:lpstr>Вячеслав Дербишер</vt:lpstr>
      <vt:lpstr>Г.И. Лепехин на встрече с учащимися Рахинской школы</vt:lpstr>
      <vt:lpstr>          Геннадий Лепехин</vt:lpstr>
      <vt:lpstr>Презентация PowerPoint</vt:lpstr>
      <vt:lpstr>На земле Рахинской</vt:lpstr>
      <vt:lpstr>Презентация PowerPoint</vt:lpstr>
      <vt:lpstr>Презентация PowerPoint</vt:lpstr>
    </vt:vector>
  </TitlesOfParts>
  <Company>505.ru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Возникновение различных литературных течений в конце 19-начале 20 века</dc:title>
  <dc:creator>XTreme</dc:creator>
  <cp:lastModifiedBy>МОУ Рахинская СОШ</cp:lastModifiedBy>
  <cp:revision>56</cp:revision>
  <dcterms:created xsi:type="dcterms:W3CDTF">2010-10-06T21:40:29Z</dcterms:created>
  <dcterms:modified xsi:type="dcterms:W3CDTF">2016-09-23T05:30:44Z</dcterms:modified>
</cp:coreProperties>
</file>