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43D1E-2655-48F7-A52B-26DE01514EB6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7443-4B2F-4817-9B31-99D1E9D5F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7749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43D1E-2655-48F7-A52B-26DE01514EB6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7443-4B2F-4817-9B31-99D1E9D5F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296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43D1E-2655-48F7-A52B-26DE01514EB6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7443-4B2F-4817-9B31-99D1E9D5F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9800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43D1E-2655-48F7-A52B-26DE01514EB6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7443-4B2F-4817-9B31-99D1E9D5F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79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43D1E-2655-48F7-A52B-26DE01514EB6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7443-4B2F-4817-9B31-99D1E9D5F47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98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43D1E-2655-48F7-A52B-26DE01514EB6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7443-4B2F-4817-9B31-99D1E9D5F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354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43D1E-2655-48F7-A52B-26DE01514EB6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7443-4B2F-4817-9B31-99D1E9D5F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354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43D1E-2655-48F7-A52B-26DE01514EB6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7443-4B2F-4817-9B31-99D1E9D5F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632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61143D1E-2655-48F7-A52B-26DE01514EB6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7443-4B2F-4817-9B31-99D1E9D5F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75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43D1E-2655-48F7-A52B-26DE01514EB6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7443-4B2F-4817-9B31-99D1E9D5F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961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43D1E-2655-48F7-A52B-26DE01514EB6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7443-4B2F-4817-9B31-99D1E9D5F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619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1143D1E-2655-48F7-A52B-26DE01514EB6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58627443-4B2F-4817-9B31-99D1E9D5F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59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5928" y="203200"/>
            <a:ext cx="10446327" cy="1496291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для образовательных организаций Алгоритм действий при угрозе атаки БПЛА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919" y="2485428"/>
            <a:ext cx="4218336" cy="281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928" y="3427537"/>
            <a:ext cx="4218473" cy="281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57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3700" y="363981"/>
            <a:ext cx="11404600" cy="105842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Сначала передается единый сигнал опасности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«ВНИМАНИЕ ВСЕМ!»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249381" y="1747890"/>
            <a:ext cx="7778842" cy="1239894"/>
          </a:xfrm>
        </p:spPr>
        <p:txBody>
          <a:bodyPr>
            <a:normAutofit fontScale="92500"/>
          </a:bodyPr>
          <a:lstStyle/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средством доведения которого являются электро-сирены (непрерывное звучание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10" y="3313273"/>
            <a:ext cx="4784180" cy="2511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535" y="4569120"/>
            <a:ext cx="6045062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irraidsiren_bw_5425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3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22039" y="178464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7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215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4470" y="78378"/>
            <a:ext cx="2516776" cy="54864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1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4470" y="82586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Прекратить учебный процесс. Обеспечить нахождение детей в здании образовательного учреждения (до получения информации об отмене тревоги или начале эвакуации)!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blackWhite">
          <a:xfrm>
            <a:off x="8408127" y="78378"/>
            <a:ext cx="2516776" cy="548640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2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84571" y="825865"/>
            <a:ext cx="48506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Быстро, без паники, вывести учащихся из класса, занять места в помещениях без оконных блоков (по возможности с несущими стенами). Либо перейти и сесть на пол в той части кабинета, которая наиболее удалена от окон (закрытых/зашторенных), выставив перед собой перевернутые парты (баррикады). Это необходимо, чтобы уменьшить риск поражения от стекла и других поражающих объектов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blackWhite">
          <a:xfrm>
            <a:off x="374470" y="2026194"/>
            <a:ext cx="2516776" cy="548640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3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4470" y="272265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нет подвала, спуститься на нижние этажи. Чем ниже, тем лучше. В идеале всем на первый этаж.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blackWhite">
          <a:xfrm>
            <a:off x="374470" y="3663512"/>
            <a:ext cx="2516776" cy="548640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4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4470" y="429103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внутренние комнаты, чем больше бетона вокруг, тем лучше (несущие стены), если все комнаты внешние, укрыться под лестничными проемами.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blackWhite">
          <a:xfrm>
            <a:off x="7354390" y="3875783"/>
            <a:ext cx="2516776" cy="548640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5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83085" y="4610236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известно, с какой стороны ведется обстрел, то выбрать самые удаленные помещения с противоположной стороны. Сесть на пол у стены. Чем ниже человек находится во время попадания снаряда, тем больше шансов, что его не зацепит осколком. Окна закрыть массивной мебелью, набитой плотно вещами, папками, бумагой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74470" y="5346283"/>
            <a:ext cx="49358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 в коем случае не находиться напротив окон!</a:t>
            </a:r>
          </a:p>
        </p:txBody>
      </p:sp>
    </p:spTree>
    <p:extLst>
      <p:ext uri="{BB962C8B-B14F-4D97-AF65-F5344CB8AC3E}">
        <p14:creationId xmlns:p14="http://schemas.microsoft.com/office/powerpoint/2010/main" val="2950902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3736" y="155448"/>
            <a:ext cx="11329416" cy="110642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Порядок действия учащихся и учителей при атаке </a:t>
            </a:r>
            <a:r>
              <a:rPr lang="ru-RU" dirty="0" err="1" smtClean="0"/>
              <a:t>бпла</a:t>
            </a: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blackWhite">
          <a:xfrm>
            <a:off x="0" y="1554480"/>
            <a:ext cx="3346704" cy="136245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 (руководитель и его заместители)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29584" y="1421998"/>
            <a:ext cx="8531352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оповещение об опасности по средствам: звук сирены-сигнал оповещения «ВНИМАНИЕ ВСЕМ!», оповещения единой дежурно-диспетчерской службы: </a:t>
            </a:r>
            <a:endParaRPr lang="ru-RU" sz="17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обеспечить любым доступным способом информирование работников образовательной организации об опасности (подача затяжного или нескольких звонков, либо по средствам речевого или звукового оповещения); </a:t>
            </a:r>
            <a:endParaRPr lang="ru-RU" sz="17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принять решение об изменении порядка образовательного процесса (отменить занятия в школе, прервать «тихий час», прогулку в детском саду</a:t>
            </a:r>
            <a:r>
              <a:rPr lang="ru-RU" sz="17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…);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обеспечить размещение в безопасном месте (подальше от окон) обучающихся и работников</a:t>
            </a:r>
            <a:r>
              <a:rPr lang="ru-RU" sz="17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выставить посты наблюдения по периметру учреждения с устойчивой связью для мониторинга воздушного пространства на предмет подлетающих БПЛА</a:t>
            </a:r>
            <a:r>
              <a:rPr lang="ru-RU" sz="17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ожидать сообщения об отмене опасности в здании образовательного учреждения</a:t>
            </a:r>
            <a:r>
              <a:rPr lang="ru-RU" sz="17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 отмене угрозы опасности дать указание об информировании родителей (законных представителей) о временном прекращении учебного процесса</a:t>
            </a:r>
            <a:r>
              <a:rPr lang="ru-RU" sz="17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действовать по ситуации: направить к месту сбора назначенных лиц для осуществления контроля за передачей обучающихся родителям (законным представителям) или возобновить учебный процесс</a:t>
            </a: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1" y="4687018"/>
            <a:ext cx="3480943" cy="1958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61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6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6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5760" y="530352"/>
            <a:ext cx="3675888" cy="1399032"/>
          </a:xfrm>
        </p:spPr>
        <p:txBody>
          <a:bodyPr>
            <a:normAutofit/>
          </a:bodyPr>
          <a:lstStyle/>
          <a:p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 (педагогический состав)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99432" y="374904"/>
            <a:ext cx="73243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оповещение об опасности по средствам: звук сирены-сигнал оповещения «ВНИМАНИЕ ВСЕМ!», оповещения единой дежурно-диспетчерской службы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прервать уроки/занятия в образовательной организации, «тихий час», завершить прогулку в детском саду/школе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закрыть окна (шторы/жалюзи) в кабинете/группе;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обеспечить размещение обучающихся в местах с минимальным остеклением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педагогу/воспитателю/сопровождающему детей находиться с мобильным телефоном для получения корректировок действий;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вести себя спокойно, уверенно, не допуская паники среди детей, помогая справляться с негативными эмоциями;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ожидать сообщения об отмене опасности в здании образовательного учреждения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 указанию руководителя обеспечить информирование родителей (законных представителей) о временном прекращении учебного процесса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 указанию руководителя или назначенных им лиц обеспечить передачу обучающихся родителям (законным представителям) или возобновить учебный процесс </a:t>
            </a:r>
          </a:p>
        </p:txBody>
      </p:sp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12" y="3293681"/>
            <a:ext cx="3955783" cy="311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95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5176" y="338488"/>
            <a:ext cx="3730752" cy="941672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 охраны</a:t>
            </a: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615" y="3580158"/>
            <a:ext cx="3711838" cy="2784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83408" y="1550631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обеспечить по указанию руководителя незамедлительную передачу тревожного сообщения об угрозе (подача затяжного или нескольких звонков, либо по средствам речевого или звукового оповещения);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47928" y="3707999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действовать в соответствии с инструкциями при возникновении ЧС; - ожидать сообщения об отмене опасности в здании образовательного учреждения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95088" y="22899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оповещение об опасности по средствам: звук сирены-сигнал оповещения «ВНИМАНИЕ ВСЕМ!», оповещения единой дежурно-диспетчерской службы: </a:t>
            </a:r>
          </a:p>
        </p:txBody>
      </p:sp>
    </p:spTree>
    <p:extLst>
      <p:ext uri="{BB962C8B-B14F-4D97-AF65-F5344CB8AC3E}">
        <p14:creationId xmlns:p14="http://schemas.microsoft.com/office/powerpoint/2010/main" val="382275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6344" y="503080"/>
            <a:ext cx="3355848" cy="932528"/>
          </a:xfrm>
        </p:spPr>
        <p:txBody>
          <a:bodyPr>
            <a:normAutofit fontScale="90000"/>
          </a:bodyPr>
          <a:lstStyle/>
          <a:p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персонал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56760" y="60818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оповещение об опасности по средствам: звук сирены-сигнал оповещения «ВНИМАНИЕ ВСЕМ!», оповещения единой дежурно-диспетчерской службы: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0520" y="1961495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попытаться покинуть опасную зону (открытые пространства/помещения с окнами, уводя за собой находящихся поблизости людей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закрыть окна (шторы/жалюзи) в кабинете/группе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обеспечить размещение обучающихся в местах с минимальным остеклением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 допускать паники среди детей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ожидать сообщения об отмене опасности в здании образовательного учреждения</a:t>
            </a: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760" y="2764536"/>
            <a:ext cx="3382518" cy="338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745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592" y="256192"/>
            <a:ext cx="3319272" cy="813656"/>
          </a:xfrm>
        </p:spPr>
        <p:txBody>
          <a:bodyPr>
            <a:normAutofit/>
          </a:bodyPr>
          <a:lstStyle/>
          <a:p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11040" y="25619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оповещение об опасности по средствам: звук сирены-сигнал оповещения «ВНИМАНИЕ ВСЕМ!», оповещения единой дежурно-диспетчерской службы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6552" y="1661083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действовать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указанию взрослого (руководителя, педагога); </a:t>
            </a:r>
            <a:endPara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сохранять спокойствие и выполнять инструкции взрослого; </a:t>
            </a:r>
            <a:endPara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 случае, если чувствуешь сильный страх, сказать об этом взрослому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постарайся участвовать в упражнениях, которые предлагает взрослый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обрати внимание на своих сверстников, может кто-то из них нуждается в твоей поддержке (улыбнись ему, возьми за руку, положи руку на плечо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ожидать сообщения об отмене опасности в здании образовательного учреждения</a:t>
            </a:r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316" y="2320785"/>
            <a:ext cx="5509748" cy="3659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80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3736" y="210472"/>
            <a:ext cx="4809744" cy="959960"/>
          </a:xfrm>
        </p:spPr>
        <p:txBody>
          <a:bodyPr>
            <a:normAutofit fontScale="90000"/>
          </a:bodyPr>
          <a:lstStyle/>
          <a:p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(законные представители)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18048" y="362403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услышали звук сирены, а ваш ребенок находится в образовательном учреждении, ПОМНИТЕ, что рядом с ним в этот момент находятся взрослые, которые несут ответственность за его жизнь и здоровье и прилагают все усилия для сохранения его благополучия. Сохраняйте спокойствие, постарайтесь справиться с первым желанием позвонить педагогу. Дождитесь получения информации из родительского чата или по другим каналам. Этим вы окажите помощь и своим детям, и педагогу</a:t>
            </a:r>
          </a:p>
        </p:txBody>
      </p:sp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" y="2118069"/>
            <a:ext cx="5178175" cy="345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60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51</TotalTime>
  <Words>870</Words>
  <Application>Microsoft Office PowerPoint</Application>
  <PresentationFormat>Широкоэкранный</PresentationFormat>
  <Paragraphs>55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Corbel</vt:lpstr>
      <vt:lpstr>Gill Sans MT</vt:lpstr>
      <vt:lpstr>Times New Roman</vt:lpstr>
      <vt:lpstr>Parcel</vt:lpstr>
      <vt:lpstr>Инструкция для образовательных организаций Алгоритм действий при угрозе атаки БПЛА</vt:lpstr>
      <vt:lpstr>Сначала передается единый сигнал опасности «ВНИМАНИЕ ВСЕМ!»</vt:lpstr>
      <vt:lpstr>Пункт 1</vt:lpstr>
      <vt:lpstr>Порядок действия учащихся и учителей при атаке бпла</vt:lpstr>
      <vt:lpstr>Персонал (педагогический состав) </vt:lpstr>
      <vt:lpstr>Работник охраны</vt:lpstr>
      <vt:lpstr>Технический персонал </vt:lpstr>
      <vt:lpstr>Обучающиеся</vt:lpstr>
      <vt:lpstr>Родители (законные представители)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Инструкция для образовательных организаций Алгоритм действий при угрозе атаки БПЛА</dc:title>
  <dc:creator>ПК</dc:creator>
  <cp:lastModifiedBy>ПК</cp:lastModifiedBy>
  <cp:revision>19</cp:revision>
  <dcterms:created xsi:type="dcterms:W3CDTF">2024-08-26T20:03:58Z</dcterms:created>
  <dcterms:modified xsi:type="dcterms:W3CDTF">2024-08-26T21:01:30Z</dcterms:modified>
</cp:coreProperties>
</file>