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9" r:id="rId4"/>
    <p:sldId id="284" r:id="rId5"/>
    <p:sldId id="285" r:id="rId6"/>
    <p:sldId id="280" r:id="rId7"/>
    <p:sldId id="281" r:id="rId8"/>
    <p:sldId id="286" r:id="rId9"/>
    <p:sldId id="268" r:id="rId10"/>
    <p:sldId id="282" r:id="rId11"/>
    <p:sldId id="269" r:id="rId12"/>
    <p:sldId id="283" r:id="rId13"/>
    <p:sldId id="287" r:id="rId14"/>
    <p:sldId id="278" r:id="rId15"/>
    <p:sldId id="277" r:id="rId16"/>
    <p:sldId id="290" r:id="rId17"/>
    <p:sldId id="291" r:id="rId18"/>
    <p:sldId id="289" r:id="rId19"/>
    <p:sldId id="288" r:id="rId20"/>
    <p:sldId id="267" r:id="rId21"/>
    <p:sldId id="270" r:id="rId22"/>
    <p:sldId id="305" r:id="rId23"/>
    <p:sldId id="306" r:id="rId24"/>
    <p:sldId id="304" r:id="rId25"/>
    <p:sldId id="303" r:id="rId26"/>
    <p:sldId id="302" r:id="rId27"/>
    <p:sldId id="301" r:id="rId28"/>
    <p:sldId id="300" r:id="rId29"/>
    <p:sldId id="299" r:id="rId30"/>
    <p:sldId id="298" r:id="rId31"/>
    <p:sldId id="297" r:id="rId32"/>
    <p:sldId id="296" r:id="rId33"/>
    <p:sldId id="307" r:id="rId34"/>
    <p:sldId id="308" r:id="rId35"/>
    <p:sldId id="309" r:id="rId36"/>
    <p:sldId id="310" r:id="rId37"/>
    <p:sldId id="311" r:id="rId38"/>
    <p:sldId id="312" r:id="rId39"/>
    <p:sldId id="313" r:id="rId40"/>
    <p:sldId id="314" r:id="rId41"/>
    <p:sldId id="315" r:id="rId42"/>
    <p:sldId id="317" r:id="rId43"/>
    <p:sldId id="318" r:id="rId44"/>
    <p:sldId id="316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FE007F"/>
    <a:srgbClr val="CC0000"/>
    <a:srgbClr val="6C0000"/>
    <a:srgbClr val="753805"/>
    <a:srgbClr val="7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1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6DDDE-3C24-42F7-AD86-2E92357493A0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75856" y="1916832"/>
            <a:ext cx="4392488" cy="1368152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>
                  <a:noFill/>
                </a:ln>
                <a:solidFill>
                  <a:srgbClr val="CC0066">
                    <a:alpha val="75000"/>
                  </a:srgbClr>
                </a:solidFill>
                <a:effectLst>
                  <a:outerShdw blurRad="50800" dist="63500" dir="10800000" algn="tl">
                    <a:srgbClr val="000000">
                      <a:alpha val="30000"/>
                    </a:srgbClr>
                  </a:outerShdw>
                </a:effectLst>
              </a:rPr>
              <a:t>Викторина «Знатоки мультфильмов»</a:t>
            </a:r>
            <a:endParaRPr lang="ru-RU" b="1" dirty="0">
              <a:ln w="11430">
                <a:noFill/>
              </a:ln>
              <a:solidFill>
                <a:srgbClr val="CC0066">
                  <a:alpha val="75000"/>
                </a:srgbClr>
              </a:solidFill>
              <a:effectLst>
                <a:outerShdw blurRad="50800" dist="63500" dir="108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из </a:t>
            </a:r>
            <a:r>
              <a:rPr lang="ru-RU" dirty="0" err="1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смешариков</a:t>
            </a:r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лечил всех?</a:t>
            </a:r>
            <a:endParaRPr lang="ru-RU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827584" y="1772816"/>
            <a:ext cx="6624736" cy="4824536"/>
          </a:xfrm>
        </p:spPr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Копатыч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Совунья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Крош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Бараш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72817"/>
            <a:ext cx="5376597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547664" y="404664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err="1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Совунья</a:t>
            </a:r>
            <a:endParaRPr lang="ru-RU" b="1" u="sng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628800"/>
            <a:ext cx="4320480" cy="4559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5242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Какого цвета была каша из «Маша и Медведь»</a:t>
            </a:r>
            <a:endParaRPr lang="ru-RU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1115616" y="1556792"/>
            <a:ext cx="6624736" cy="4824536"/>
          </a:xfrm>
        </p:spPr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Синяя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Белая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Розовая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Чёрная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556792"/>
            <a:ext cx="4818112" cy="3613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2426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Розовая</a:t>
            </a:r>
            <a:endParaRPr lang="ru-RU" b="1" u="sng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836" y="1628800"/>
            <a:ext cx="6372200" cy="4480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540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звали кота из Простоквашино? </a:t>
            </a:r>
            <a:endParaRPr lang="ru-RU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539552" y="1652496"/>
            <a:ext cx="6624736" cy="4824536"/>
          </a:xfrm>
        </p:spPr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Кот Шарик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Кот Барсик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Кот </a:t>
            </a: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Матроскин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Кот </a:t>
            </a: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Мурзик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628801"/>
            <a:ext cx="4715243" cy="3337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3048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 </a:t>
            </a:r>
            <a:r>
              <a:rPr lang="ru-RU" b="1" u="sng" dirty="0" err="1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Матроскин</a:t>
            </a:r>
            <a:endParaRPr lang="ru-RU" b="1" u="sng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827" y="1700807"/>
            <a:ext cx="6381750" cy="479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764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зовут самого умного </a:t>
            </a:r>
            <a:r>
              <a:rPr lang="ru-RU" dirty="0" err="1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смурфика</a:t>
            </a:r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539552" y="1700808"/>
            <a:ext cx="6624736" cy="4824536"/>
          </a:xfrm>
        </p:spPr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Ловкач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Силач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Благоразумник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Растяпа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772816"/>
            <a:ext cx="4464496" cy="3348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3087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err="1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Благоразумник</a:t>
            </a:r>
            <a:endParaRPr lang="ru-RU" b="1" u="sng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72816"/>
            <a:ext cx="5256584" cy="394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8223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потеряла Золушка, убегая от принца?</a:t>
            </a:r>
            <a:endParaRPr lang="ru-RU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899592" y="1714500"/>
            <a:ext cx="6624736" cy="4824536"/>
          </a:xfrm>
        </p:spPr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Платочек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Туфельку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Шляпу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Бумажник 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7145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4131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Туфелька</a:t>
            </a:r>
            <a:endParaRPr lang="ru-RU" b="1" u="sng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27430"/>
            <a:ext cx="5400600" cy="405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14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768752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зовут самого спортивного из </a:t>
            </a:r>
            <a:r>
              <a:rPr lang="ru-RU" dirty="0" err="1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Барбоскинов</a:t>
            </a:r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1043608" y="1772816"/>
            <a:ext cx="6624736" cy="4824536"/>
          </a:xfrm>
        </p:spPr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Роза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Генка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Лиза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Дружок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614269"/>
            <a:ext cx="4743450" cy="364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1164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Дружок</a:t>
            </a:r>
            <a:endParaRPr lang="ru-RU" b="1" u="sng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454" y="1556792"/>
            <a:ext cx="476250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621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620688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говорил такую фразу «Ребята, давайте жить дружно!»</a:t>
            </a:r>
            <a:endParaRPr lang="ru-RU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251520" y="2029450"/>
            <a:ext cx="6624736" cy="4824536"/>
          </a:xfrm>
        </p:spPr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Доктор Айболит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Кот Леопольд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Дядя Фёдор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Карлсон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161487"/>
            <a:ext cx="4968552" cy="3229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605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 Леопольд</a:t>
            </a:r>
            <a:endParaRPr lang="ru-RU" b="1" u="sng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56792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1649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зовут сестру Нолика?</a:t>
            </a:r>
            <a:endParaRPr lang="ru-RU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899592" y="1608196"/>
            <a:ext cx="6624736" cy="4824536"/>
          </a:xfrm>
        </p:spPr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Шпуля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Верта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Мася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Симка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72816"/>
            <a:ext cx="5177131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2923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Симка</a:t>
            </a:r>
            <a:endParaRPr lang="ru-RU" b="1" u="sng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81" y="1772816"/>
            <a:ext cx="5981700" cy="371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783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персонаж любил есть варенье?</a:t>
            </a:r>
            <a:endParaRPr lang="ru-RU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1115616" y="1556792"/>
            <a:ext cx="6624736" cy="4824536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Буратино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Незнайка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Чебурашка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Карлсон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484785"/>
            <a:ext cx="3816458" cy="3456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739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err="1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Карлсон</a:t>
            </a:r>
            <a:endParaRPr lang="ru-RU" b="1" u="sng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556793"/>
            <a:ext cx="5994098" cy="4468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0951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был лучшим другом </a:t>
            </a:r>
            <a:r>
              <a:rPr lang="ru-RU" dirty="0" err="1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Лунтика</a:t>
            </a:r>
            <a:endParaRPr lang="ru-RU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251520" y="1556792"/>
            <a:ext cx="6624736" cy="4824536"/>
          </a:xfrm>
        </p:spPr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Вупсень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и </a:t>
            </a: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Пупсень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Кузя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Мила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Дядя </a:t>
            </a: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Шнюк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863" y="2204864"/>
            <a:ext cx="4680520" cy="3510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Кузя</a:t>
            </a:r>
            <a:endParaRPr lang="ru-RU" b="1" u="sng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354" y="1628800"/>
            <a:ext cx="5745957" cy="4213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222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звали сестру Бублика и Рекса</a:t>
            </a:r>
            <a:endParaRPr lang="ru-RU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899592" y="1628800"/>
            <a:ext cx="6624736" cy="4824536"/>
          </a:xfrm>
        </p:spPr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Дина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Мила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Майя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Нана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617" y="1628800"/>
            <a:ext cx="5377780" cy="2527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799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</a:t>
            </a:r>
            <a:endParaRPr lang="ru-RU" b="1" u="sng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784" y="1700808"/>
            <a:ext cx="6858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3540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звали хомячка из «Новаторы»</a:t>
            </a:r>
            <a:endParaRPr lang="ru-RU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1115616" y="1556792"/>
            <a:ext cx="6624736" cy="4824536"/>
          </a:xfrm>
        </p:spPr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Грызлик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Теслик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Шпунтик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Брюлик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556792"/>
            <a:ext cx="4104456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7031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err="1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Теслик</a:t>
            </a:r>
            <a:endParaRPr lang="ru-RU" b="1" u="sng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844824"/>
            <a:ext cx="5505968" cy="3201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666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звали девушку с длинными волосами?</a:t>
            </a:r>
            <a:endParaRPr lang="ru-RU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467544" y="1772816"/>
            <a:ext cx="6624736" cy="4824536"/>
          </a:xfrm>
        </p:spPr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Золушка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Жасмин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Рапунцель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Белоснежка 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844824"/>
            <a:ext cx="5184576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0788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err="1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Рапунцель</a:t>
            </a:r>
            <a:endParaRPr lang="ru-RU" b="1" u="sng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651986"/>
            <a:ext cx="4699241" cy="4699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938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128792" cy="77809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говорил «Ёлки-иголки»</a:t>
            </a:r>
            <a:endParaRPr lang="ru-RU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611560" y="1556792"/>
            <a:ext cx="6624736" cy="4824536"/>
          </a:xfrm>
        </p:spPr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Ёжик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Лосяш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Нюша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Крош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484784"/>
            <a:ext cx="5544616" cy="415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250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err="1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Крош</a:t>
            </a:r>
            <a:endParaRPr lang="ru-RU" b="1" u="sng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556792"/>
            <a:ext cx="3384376" cy="4490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763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имя друга Чебурашки?</a:t>
            </a:r>
            <a:endParaRPr lang="ru-RU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467544" y="1700808"/>
            <a:ext cx="6624736" cy="4824536"/>
          </a:xfrm>
        </p:spPr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Крокодил Гена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Карлсон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Кот Леопольд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Старик </a:t>
            </a: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Хотабыч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556792"/>
            <a:ext cx="4536504" cy="3402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8387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Крокодил Гена</a:t>
            </a:r>
            <a:endParaRPr lang="ru-RU" b="1" u="sng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844824"/>
            <a:ext cx="4956042" cy="371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894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620688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известный мультик про зайца и волка</a:t>
            </a:r>
            <a:endParaRPr lang="ru-RU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683568" y="2007116"/>
            <a:ext cx="6624736" cy="4824536"/>
          </a:xfrm>
        </p:spPr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Простоквашино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Ну, погоди!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Буратино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Кот Леопольд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194" y="2060848"/>
            <a:ext cx="4248472" cy="3182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596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Ну, погоди!</a:t>
            </a:r>
            <a:endParaRPr lang="ru-RU" b="1" u="sng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28800"/>
            <a:ext cx="6109694" cy="4134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925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нашел старик в море?</a:t>
            </a:r>
            <a:endParaRPr lang="ru-RU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251520" y="1441181"/>
            <a:ext cx="6624736" cy="4824536"/>
          </a:xfrm>
        </p:spPr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Книгу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Бутылку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Золотую рыбку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Золотой ключ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412776"/>
            <a:ext cx="4968552" cy="3717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765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Золотая рыбка</a:t>
            </a:r>
            <a:endParaRPr lang="ru-RU" b="1" u="sng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941" y="1700808"/>
            <a:ext cx="6648450" cy="415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4550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620688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какого мультфильма, мальчика сделали из полено?</a:t>
            </a:r>
            <a:endParaRPr lang="ru-RU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611560" y="1844824"/>
            <a:ext cx="6624736" cy="4824536"/>
          </a:xfrm>
        </p:spPr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Ну, погоди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Буратино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Незнайка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Фунтик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endParaRPr lang="ru-RU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916832"/>
            <a:ext cx="5221039" cy="3841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232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Буратино</a:t>
            </a:r>
            <a:endParaRPr lang="ru-RU" b="1" u="sng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38661"/>
            <a:ext cx="3276193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586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763688" y="764704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зовут подругу Тишки из мультика «Паровозик Тишка»</a:t>
            </a:r>
            <a:endParaRPr lang="ru-RU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611560" y="2276872"/>
            <a:ext cx="6624736" cy="4824536"/>
          </a:xfrm>
        </p:spPr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Сапсанчик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Элька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Суворик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Гоша 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204865"/>
            <a:ext cx="2736304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820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err="1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Элька</a:t>
            </a:r>
            <a:endParaRPr lang="ru-RU" b="1" u="sng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091092"/>
            <a:ext cx="5400600" cy="2988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527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зовут мальчика, который попал на луну?</a:t>
            </a:r>
            <a:endParaRPr lang="ru-RU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1115616" y="1556792"/>
            <a:ext cx="6624736" cy="4824536"/>
          </a:xfrm>
        </p:spPr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Знайка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Незнайка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Козлик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Винтик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628800"/>
            <a:ext cx="4833156" cy="3222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412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	 ответ:</a:t>
            </a:r>
            <a:b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Незнайка</a:t>
            </a:r>
            <a:endParaRPr lang="ru-RU" b="1" u="sng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412776"/>
            <a:ext cx="2448272" cy="5047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521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подружился с тем, кто живет в пруду?</a:t>
            </a:r>
            <a:endParaRPr lang="ru-RU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1115616" y="1556792"/>
            <a:ext cx="6624736" cy="4824536"/>
          </a:xfrm>
        </p:spPr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Черепаха </a:t>
            </a: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Тортила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Крошка Енот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Лягушка-путешественница 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Корней </a:t>
            </a: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Корнеич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620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Крошка Енот</a:t>
            </a:r>
            <a:endParaRPr lang="ru-RU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00808"/>
            <a:ext cx="60960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371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560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C0000"/>
      </a:hlink>
      <a:folHlink>
        <a:srgbClr val="974806"/>
      </a:folHlink>
    </a:clrScheme>
    <a:fontScheme name="Другая 1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734</TotalTime>
  <Words>325</Words>
  <Application>Microsoft Office PowerPoint</Application>
  <PresentationFormat>Экран (4:3)</PresentationFormat>
  <Paragraphs>127</Paragraphs>
  <Slides>44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Викторина «Знатоки мультфильмов»</vt:lpstr>
      <vt:lpstr>Кто из смешариков лечил всех?</vt:lpstr>
      <vt:lpstr>Правильный ответ: Совунья</vt:lpstr>
      <vt:lpstr>Какого цвета была каша из «Маша и Медведь»</vt:lpstr>
      <vt:lpstr>Правильный ответ: Розовая</vt:lpstr>
      <vt:lpstr>Как звали кота из Простоквашино? </vt:lpstr>
      <vt:lpstr>Правильный ответ: Кот Матроскин</vt:lpstr>
      <vt:lpstr>Как зовут самого умного смурфика?</vt:lpstr>
      <vt:lpstr>Правильный ответ: Благоразумник</vt:lpstr>
      <vt:lpstr>Что потеряла Золушка, убегая от принца?</vt:lpstr>
      <vt:lpstr>Правильный ответ: Туфелька</vt:lpstr>
      <vt:lpstr>Как зовут самого спортивного из Барбоскинов?</vt:lpstr>
      <vt:lpstr>Правильный ответ: Дружок</vt:lpstr>
      <vt:lpstr>Кто говорил такую фразу «Ребята, давайте жить дружно!»</vt:lpstr>
      <vt:lpstr>Правильный ответ: Кот Леопольд</vt:lpstr>
      <vt:lpstr>Как зовут сестру Нолика?</vt:lpstr>
      <vt:lpstr>Правильный ответ: Симка</vt:lpstr>
      <vt:lpstr>Какой персонаж любил есть варенье?</vt:lpstr>
      <vt:lpstr>Правильный ответ: Карлсон</vt:lpstr>
      <vt:lpstr>Кто был лучшим другом Лунтика</vt:lpstr>
      <vt:lpstr>Правильный ответ: Кузя</vt:lpstr>
      <vt:lpstr>Как звали сестру Бублика и Рекса</vt:lpstr>
      <vt:lpstr>Правильный ответ: Дина</vt:lpstr>
      <vt:lpstr>Как звали хомячка из «Новаторы»</vt:lpstr>
      <vt:lpstr>Правильный ответ: Теслик</vt:lpstr>
      <vt:lpstr>Как звали девушку с длинными волосами?</vt:lpstr>
      <vt:lpstr>Правильный ответ: Рапунцель</vt:lpstr>
      <vt:lpstr>Кто говорил «Ёлки-иголки»</vt:lpstr>
      <vt:lpstr>Правильный ответ: Крош</vt:lpstr>
      <vt:lpstr>Назовите имя друга Чебурашки?</vt:lpstr>
      <vt:lpstr>Правильный ответ: Крокодил Гена</vt:lpstr>
      <vt:lpstr>Назовите известный мультик про зайца и волка</vt:lpstr>
      <vt:lpstr>Правильный ответ: Ну, погоди!</vt:lpstr>
      <vt:lpstr>Что нашел старик в море?</vt:lpstr>
      <vt:lpstr>Правильный ответ: Золотая рыбка</vt:lpstr>
      <vt:lpstr>Из какого мультфильма, мальчика сделали из полено?</vt:lpstr>
      <vt:lpstr>Правильный ответ: Буратино</vt:lpstr>
      <vt:lpstr>Как зовут подругу Тишки из мультика «Паровозик Тишка»</vt:lpstr>
      <vt:lpstr>Правильный ответ: Элька</vt:lpstr>
      <vt:lpstr>Как зовут мальчика, который попал на луну?</vt:lpstr>
      <vt:lpstr>Правильны  ответ: Незнайка</vt:lpstr>
      <vt:lpstr>Кто подружился с тем, кто живет в пруду?</vt:lpstr>
      <vt:lpstr>Правильный ответ: Крошка Енот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Warning</cp:lastModifiedBy>
  <cp:revision>28</cp:revision>
  <dcterms:created xsi:type="dcterms:W3CDTF">2014-08-08T16:01:14Z</dcterms:created>
  <dcterms:modified xsi:type="dcterms:W3CDTF">2015-06-06T09:42:00Z</dcterms:modified>
</cp:coreProperties>
</file>