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7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 dir="l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-1475.jpg"/>
          <p:cNvPicPr>
            <a:picLocks noChangeAspect="1"/>
          </p:cNvPicPr>
          <p:nvPr/>
        </p:nvPicPr>
        <p:blipFill>
          <a:blip r:embed="rId2" cstate="print"/>
          <a:srcRect l="6963" t="3174" r="6151" b="3709"/>
          <a:stretch>
            <a:fillRect/>
          </a:stretch>
        </p:blipFill>
        <p:spPr>
          <a:xfrm>
            <a:off x="0" y="-1"/>
            <a:ext cx="9144000" cy="7120991"/>
          </a:xfrm>
          <a:prstGeom prst="rect">
            <a:avLst/>
          </a:prstGeo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-1476.jpg"/>
          <p:cNvPicPr>
            <a:picLocks noChangeAspect="1"/>
          </p:cNvPicPr>
          <p:nvPr/>
        </p:nvPicPr>
        <p:blipFill>
          <a:blip r:embed="rId2" cstate="print"/>
          <a:srcRect l="7812" t="5617" r="6250" b="3769"/>
          <a:stretch>
            <a:fillRect/>
          </a:stretch>
        </p:blipFill>
        <p:spPr>
          <a:xfrm>
            <a:off x="0" y="0"/>
            <a:ext cx="9144000" cy="7006092"/>
          </a:xfrm>
          <a:prstGeom prst="rect">
            <a:avLst/>
          </a:prstGeo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-1477.jpg"/>
          <p:cNvPicPr>
            <a:picLocks noChangeAspect="1"/>
          </p:cNvPicPr>
          <p:nvPr/>
        </p:nvPicPr>
        <p:blipFill>
          <a:blip r:embed="rId2" cstate="print"/>
          <a:srcRect l="7031" t="5633" r="6250" b="4844"/>
          <a:stretch>
            <a:fillRect/>
          </a:stretch>
        </p:blipFill>
        <p:spPr>
          <a:xfrm>
            <a:off x="0" y="0"/>
            <a:ext cx="9144000" cy="6859310"/>
          </a:xfrm>
          <a:prstGeom prst="rect">
            <a:avLst/>
          </a:prstGeo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-1478.jpg"/>
          <p:cNvPicPr>
            <a:picLocks noChangeAspect="1"/>
          </p:cNvPicPr>
          <p:nvPr/>
        </p:nvPicPr>
        <p:blipFill>
          <a:blip r:embed="rId2" cstate="print"/>
          <a:srcRect l="7812" t="3769" r="6250" b="484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Natalia</dc:creator>
  <cp:lastModifiedBy>Natalia</cp:lastModifiedBy>
  <cp:revision>1</cp:revision>
  <dcterms:modified xsi:type="dcterms:W3CDTF">2015-10-12T20:32:41Z</dcterms:modified>
</cp:coreProperties>
</file>