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3" r:id="rId1"/>
  </p:sldMasterIdLst>
  <p:sldIdLst>
    <p:sldId id="265" r:id="rId2"/>
    <p:sldId id="275" r:id="rId3"/>
    <p:sldId id="278" r:id="rId4"/>
    <p:sldId id="292" r:id="rId5"/>
    <p:sldId id="279" r:id="rId6"/>
    <p:sldId id="282" r:id="rId7"/>
    <p:sldId id="291" r:id="rId8"/>
    <p:sldId id="277" r:id="rId9"/>
    <p:sldId id="293" r:id="rId10"/>
    <p:sldId id="294" r:id="rId11"/>
    <p:sldId id="296" r:id="rId12"/>
    <p:sldId id="276" r:id="rId13"/>
    <p:sldId id="285" r:id="rId14"/>
    <p:sldId id="308" r:id="rId15"/>
    <p:sldId id="295" r:id="rId16"/>
    <p:sldId id="286" r:id="rId17"/>
    <p:sldId id="287" r:id="rId18"/>
    <p:sldId id="309" r:id="rId19"/>
    <p:sldId id="297" r:id="rId20"/>
    <p:sldId id="288" r:id="rId21"/>
    <p:sldId id="289" r:id="rId22"/>
    <p:sldId id="290" r:id="rId23"/>
    <p:sldId id="303" r:id="rId24"/>
    <p:sldId id="302" r:id="rId25"/>
    <p:sldId id="301" r:id="rId26"/>
    <p:sldId id="300" r:id="rId27"/>
    <p:sldId id="272" r:id="rId28"/>
    <p:sldId id="298" r:id="rId29"/>
    <p:sldId id="306" r:id="rId30"/>
    <p:sldId id="307" r:id="rId31"/>
    <p:sldId id="299" r:id="rId32"/>
    <p:sldId id="304" r:id="rId33"/>
    <p:sldId id="305" r:id="rId34"/>
    <p:sldId id="263" r:id="rId35"/>
  </p:sldIdLst>
  <p:sldSz cx="12192000" cy="6858000"/>
  <p:notesSz cx="6797675" cy="9926638"/>
  <p:defaultTextStyle>
    <a:defPPr>
      <a:defRPr lang="ru-RU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rebuchet MS" pitchFamily="34" charset="0"/>
        <a:ea typeface="+mn-ea"/>
        <a:cs typeface="Arial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rebuchet MS" pitchFamily="34" charset="0"/>
        <a:ea typeface="+mn-ea"/>
        <a:cs typeface="Arial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rebuchet MS" pitchFamily="34" charset="0"/>
        <a:ea typeface="+mn-ea"/>
        <a:cs typeface="Arial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rebuchet MS" pitchFamily="34" charset="0"/>
        <a:ea typeface="+mn-ea"/>
        <a:cs typeface="Arial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rebuchet MS" pitchFamily="34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Trebuchet MS" pitchFamily="34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Trebuchet MS" pitchFamily="34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Trebuchet MS" pitchFamily="34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Trebuchet MS" pitchFamily="34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6457" autoAdjust="0"/>
    <p:restoredTop sz="94660" autoAdjust="0"/>
  </p:normalViewPr>
  <p:slideViewPr>
    <p:cSldViewPr snapToGrid="0">
      <p:cViewPr varScale="1">
        <p:scale>
          <a:sx n="53" d="100"/>
          <a:sy n="53" d="100"/>
        </p:scale>
        <p:origin x="-114" y="-390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6"/>
          <p:cNvGrpSpPr>
            <a:grpSpLocks/>
          </p:cNvGrpSpPr>
          <p:nvPr/>
        </p:nvGrpSpPr>
        <p:grpSpPr bwMode="auto">
          <a:xfrm>
            <a:off x="0" y="-7938"/>
            <a:ext cx="12192000" cy="6865938"/>
            <a:chOff x="0" y="-8467"/>
            <a:chExt cx="12192000" cy="6866467"/>
          </a:xfrm>
        </p:grpSpPr>
        <p:cxnSp>
          <p:nvCxnSpPr>
            <p:cNvPr id="5" name="Straight Connector 31"/>
            <p:cNvCxnSpPr/>
            <p:nvPr/>
          </p:nvCxnSpPr>
          <p:spPr>
            <a:xfrm>
              <a:off x="9371013" y="-528"/>
              <a:ext cx="1219200" cy="6858528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Straight Connector 20"/>
            <p:cNvCxnSpPr/>
            <p:nvPr/>
          </p:nvCxnSpPr>
          <p:spPr>
            <a:xfrm flipH="1">
              <a:off x="7424738" y="3681168"/>
              <a:ext cx="4764087" cy="3176832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7" name="Rectangle 23"/>
            <p:cNvSpPr/>
            <p:nvPr/>
          </p:nvSpPr>
          <p:spPr>
            <a:xfrm>
              <a:off x="9182100" y="-8467"/>
              <a:ext cx="3006725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8" name="Rectangle 25"/>
            <p:cNvSpPr/>
            <p:nvPr/>
          </p:nvSpPr>
          <p:spPr>
            <a:xfrm>
              <a:off x="9602788" y="-8467"/>
              <a:ext cx="2589212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9" name="Isosceles Triangle 26"/>
            <p:cNvSpPr/>
            <p:nvPr/>
          </p:nvSpPr>
          <p:spPr>
            <a:xfrm>
              <a:off x="8932863" y="3047706"/>
              <a:ext cx="3259137" cy="3810294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Rectangle 27"/>
            <p:cNvSpPr/>
            <p:nvPr/>
          </p:nvSpPr>
          <p:spPr>
            <a:xfrm>
              <a:off x="9334500" y="-8467"/>
              <a:ext cx="2854325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28"/>
            <p:cNvSpPr/>
            <p:nvPr/>
          </p:nvSpPr>
          <p:spPr>
            <a:xfrm>
              <a:off x="10898188" y="-8467"/>
              <a:ext cx="1290637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Rectangle 29"/>
            <p:cNvSpPr/>
            <p:nvPr/>
          </p:nvSpPr>
          <p:spPr>
            <a:xfrm>
              <a:off x="10939463" y="-8467"/>
              <a:ext cx="1249362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Isosceles Triangle 30"/>
            <p:cNvSpPr/>
            <p:nvPr/>
          </p:nvSpPr>
          <p:spPr>
            <a:xfrm>
              <a:off x="10371138" y="3589086"/>
              <a:ext cx="1817687" cy="326891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Isosceles Triangle 18"/>
            <p:cNvSpPr/>
            <p:nvPr/>
          </p:nvSpPr>
          <p:spPr>
            <a:xfrm rot="10800000">
              <a:off x="0" y="-528"/>
              <a:ext cx="842963" cy="5666225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D11E571-ACD3-4352-8C2F-E7F640F5E228}" type="datetimeFigureOut">
              <a:rPr lang="ru-RU"/>
              <a:pPr>
                <a:defRPr/>
              </a:pPr>
              <a:t>24.06.2021</a:t>
            </a:fld>
            <a:endParaRPr lang="ru-RU"/>
          </a:p>
        </p:txBody>
      </p:sp>
      <p:sp>
        <p:nvSpPr>
          <p:cNvPr id="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CDCFCF1-770A-4497-993F-B32108A87DD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5908FEC-2E09-410E-820F-EA4B79A942C2}" type="datetimeFigureOut">
              <a:rPr lang="ru-RU"/>
              <a:pPr>
                <a:defRPr/>
              </a:pPr>
              <a:t>24.06.2021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471736A-9F4C-4CAD-BCCF-266F3104DAE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705AB4F-9A50-4B43-8F27-64FA58EB820C}" type="datetimeFigureOut">
              <a:rPr lang="ru-RU"/>
              <a:pPr>
                <a:defRPr/>
              </a:pPr>
              <a:t>24.06.2021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BF6DA9C-76F6-4BAC-B9DF-4F30CCB0079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6D99C0D-149D-4C59-9430-355B64C718A7}" type="datetimeFigureOut">
              <a:rPr lang="ru-RU"/>
              <a:pPr>
                <a:defRPr/>
              </a:pPr>
              <a:t>24.06.2021</a:t>
            </a:fld>
            <a:endParaRPr lang="ru-RU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C8B6C7A-99C0-4C9F-ACC6-96A4E6187A7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7085F21-3DAB-4302-A42D-0B200A0F808C}" type="datetimeFigureOut">
              <a:rPr lang="ru-RU"/>
              <a:pPr>
                <a:defRPr/>
              </a:pPr>
              <a:t>24.06.2021</a:t>
            </a:fld>
            <a:endParaRPr lang="ru-RU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0886E7D-3493-45FD-9E2F-3A8A7F7D834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AECF25D-CCBA-433D-A449-461827D6024D}" type="datetimeFigureOut">
              <a:rPr lang="ru-RU"/>
              <a:pPr>
                <a:defRPr/>
              </a:pPr>
              <a:t>24.06.2021</a:t>
            </a:fld>
            <a:endParaRPr lang="ru-RU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B8BE5BD-AF1D-4B15-A333-85A7008A5F5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4B4410E-DDA3-43F4-8930-B8B27EC5E064}" type="datetimeFigureOut">
              <a:rPr lang="ru-RU"/>
              <a:pPr>
                <a:defRPr/>
              </a:pPr>
              <a:t>24.06.2021</a:t>
            </a:fld>
            <a:endParaRPr lang="ru-RU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45CF270-7CAE-4FE0-A226-2704DA257A1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7D23B58-CFA2-459C-993A-BBCF24954E37}" type="datetimeFigureOut">
              <a:rPr lang="ru-RU"/>
              <a:pPr>
                <a:defRPr/>
              </a:pPr>
              <a:t>24.06.2021</a:t>
            </a:fld>
            <a:endParaRPr lang="ru-RU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F03367A-70E5-466A-8975-AE4C5A5C784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rtlCol="0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ru-RU" noProof="0" smtClean="0"/>
              <a:t>Вставка рисунка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24891A2-EB7D-4B9E-9291-14BC250B5A58}" type="datetimeFigureOut">
              <a:rPr lang="ru-RU"/>
              <a:pPr>
                <a:defRPr/>
              </a:pPr>
              <a:t>24.06.2021</a:t>
            </a:fld>
            <a:endParaRPr lang="ru-RU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DE400AF-91B8-41A5-804F-79C18F8CF25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CFA6E27-D820-401C-B820-11EB2679F073}" type="datetimeFigureOut">
              <a:rPr lang="ru-RU"/>
              <a:pPr>
                <a:defRPr/>
              </a:pPr>
              <a:t>24.06.2021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6B1FEF-63DE-4C28-B941-6D417E1B5D6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>
            <a:spLocks noChangeArrowheads="1"/>
          </p:cNvSpPr>
          <p:nvPr/>
        </p:nvSpPr>
        <p:spPr bwMode="auto">
          <a:xfrm>
            <a:off x="541338" y="790575"/>
            <a:ext cx="609600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eaLnBrk="1" hangingPunct="1">
              <a:defRPr/>
            </a:pPr>
            <a:r>
              <a:rPr lang="en-US" sz="8000">
                <a:solidFill>
                  <a:srgbClr val="9DC3E6"/>
                </a:solidFill>
                <a:latin typeface="Arial" charset="0"/>
              </a:rPr>
              <a:t>“</a:t>
            </a:r>
          </a:p>
        </p:txBody>
      </p:sp>
      <p:sp>
        <p:nvSpPr>
          <p:cNvPr id="6" name="TextBox 5"/>
          <p:cNvSpPr txBox="1">
            <a:spLocks noChangeArrowheads="1"/>
          </p:cNvSpPr>
          <p:nvPr/>
        </p:nvSpPr>
        <p:spPr bwMode="auto">
          <a:xfrm>
            <a:off x="8893175" y="2886075"/>
            <a:ext cx="609600" cy="585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eaLnBrk="1" hangingPunct="1">
              <a:defRPr/>
            </a:pPr>
            <a:r>
              <a:rPr lang="en-US" sz="8000">
                <a:solidFill>
                  <a:srgbClr val="9DC3E6"/>
                </a:solidFill>
                <a:latin typeface="Arial" charset="0"/>
              </a:rPr>
              <a:t>”</a:t>
            </a:r>
            <a:endParaRPr lang="en-US">
              <a:solidFill>
                <a:srgbClr val="9DC3E6"/>
              </a:solidFill>
              <a:latin typeface="Arial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79C61FD-B7EC-4392-931A-2172EB04CE97}" type="datetimeFigureOut">
              <a:rPr lang="ru-RU"/>
              <a:pPr>
                <a:defRPr/>
              </a:pPr>
              <a:t>24.06.2021</a:t>
            </a:fld>
            <a:endParaRPr lang="ru-RU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AEBDC25-9D78-4579-9A91-E6BD37FD3A5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8FA938A-AD1B-49FF-9BBA-13D1A182121E}" type="datetimeFigureOut">
              <a:rPr lang="ru-RU"/>
              <a:pPr>
                <a:defRPr/>
              </a:pPr>
              <a:t>24.06.2021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3636B1C-48ED-48B3-8289-4574314ACBF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>
            <a:spLocks noChangeArrowheads="1"/>
          </p:cNvSpPr>
          <p:nvPr/>
        </p:nvSpPr>
        <p:spPr bwMode="auto">
          <a:xfrm>
            <a:off x="541338" y="790575"/>
            <a:ext cx="609600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eaLnBrk="1" hangingPunct="1">
              <a:defRPr/>
            </a:pPr>
            <a:r>
              <a:rPr lang="en-US" sz="8000">
                <a:solidFill>
                  <a:srgbClr val="9DC3E6"/>
                </a:solidFill>
                <a:latin typeface="Arial" charset="0"/>
              </a:rPr>
              <a:t>“</a:t>
            </a:r>
          </a:p>
        </p:txBody>
      </p:sp>
      <p:sp>
        <p:nvSpPr>
          <p:cNvPr id="6" name="TextBox 5"/>
          <p:cNvSpPr txBox="1">
            <a:spLocks noChangeArrowheads="1"/>
          </p:cNvSpPr>
          <p:nvPr/>
        </p:nvSpPr>
        <p:spPr bwMode="auto">
          <a:xfrm>
            <a:off x="8893175" y="2886075"/>
            <a:ext cx="609600" cy="585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eaLnBrk="1" hangingPunct="1">
              <a:defRPr/>
            </a:pPr>
            <a:r>
              <a:rPr lang="en-US" sz="8000">
                <a:solidFill>
                  <a:srgbClr val="9DC3E6"/>
                </a:solidFill>
                <a:latin typeface="Arial" charset="0"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7C479F2-665F-486A-8807-7B7C86F27F4F}" type="datetimeFigureOut">
              <a:rPr lang="ru-RU"/>
              <a:pPr>
                <a:defRPr/>
              </a:pPr>
              <a:t>24.06.2021</a:t>
            </a:fld>
            <a:endParaRPr lang="ru-RU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E5E8D1F-214B-4706-A5D2-B4971183FA1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DC0F5A4-1D35-46D1-B19A-E900DAEAEDCD}" type="datetimeFigureOut">
              <a:rPr lang="ru-RU"/>
              <a:pPr>
                <a:defRPr/>
              </a:pPr>
              <a:t>24.06.2021</a:t>
            </a:fld>
            <a:endParaRPr lang="ru-RU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A0682A1-C78C-4B5A-AE00-53CF942652B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63DF667-DD79-427F-8FA8-1B9619339D27}" type="datetimeFigureOut">
              <a:rPr lang="ru-RU"/>
              <a:pPr>
                <a:defRPr/>
              </a:pPr>
              <a:t>24.06.2021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FA0A274-60FC-4D48-926D-929A7E84AA6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C6CDCEA-C4E4-44C5-BFFA-88C8ED8158DF}" type="datetimeFigureOut">
              <a:rPr lang="ru-RU"/>
              <a:pPr>
                <a:defRPr/>
              </a:pPr>
              <a:t>24.06.2021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66AFA58-98EC-4D34-AA82-393CE603147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/>
          </p:nvPr>
        </p:nvSpPr>
        <p:spPr>
          <a:xfrm>
            <a:off x="677863" y="609600"/>
            <a:ext cx="8596312" cy="543242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3A5B718-954C-4C40-B6C2-0BDF22B1CBEE}" type="datetimeFigureOut">
              <a:rPr lang="ru-RU"/>
              <a:pPr>
                <a:defRPr/>
              </a:pPr>
              <a:t>24.06.2021</a:t>
            </a:fld>
            <a:endParaRPr lang="ru-RU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4518948-9A3E-4B5C-92B8-0AF42159FC6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74" name="Group 6"/>
          <p:cNvGrpSpPr>
            <a:grpSpLocks/>
          </p:cNvGrpSpPr>
          <p:nvPr/>
        </p:nvGrpSpPr>
        <p:grpSpPr bwMode="auto">
          <a:xfrm>
            <a:off x="0" y="-7938"/>
            <a:ext cx="12192000" cy="6865938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3" y="-528"/>
              <a:ext cx="1219200" cy="6858528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4738" y="3681168"/>
              <a:ext cx="4764087" cy="3176832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2100" y="-8467"/>
              <a:ext cx="3006725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2788" y="-8467"/>
              <a:ext cx="2589212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863" y="3047706"/>
              <a:ext cx="3259137" cy="3810294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5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188" y="-8467"/>
              <a:ext cx="1290637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9463" y="-8467"/>
              <a:ext cx="1249362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138" y="3589086"/>
              <a:ext cx="1817687" cy="326891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2981"/>
              <a:ext cx="449263" cy="2845019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3075" name="Title Placeholder 1"/>
          <p:cNvSpPr>
            <a:spLocks noGrp="1"/>
          </p:cNvSpPr>
          <p:nvPr>
            <p:ph type="title"/>
          </p:nvPr>
        </p:nvSpPr>
        <p:spPr bwMode="auto">
          <a:xfrm>
            <a:off x="677863" y="609600"/>
            <a:ext cx="8596312" cy="1320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  <a:endParaRPr lang="en-US" smtClean="0"/>
          </a:p>
        </p:txBody>
      </p:sp>
      <p:sp>
        <p:nvSpPr>
          <p:cNvPr id="3076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677863" y="2160588"/>
            <a:ext cx="8596312" cy="3881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663" y="6042025"/>
            <a:ext cx="9112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9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92562B63-5429-48A6-AE61-298C44E8B204}" type="datetimeFigureOut">
              <a:rPr lang="ru-RU"/>
              <a:pPr>
                <a:defRPr/>
              </a:pPr>
              <a:t>24.06.2021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863" y="6042025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9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89963" y="6042025"/>
            <a:ext cx="684212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900">
                <a:solidFill>
                  <a:schemeClr val="accent1"/>
                </a:solidFill>
              </a:defRPr>
            </a:lvl1pPr>
          </a:lstStyle>
          <a:p>
            <a:pPr>
              <a:defRPr/>
            </a:pPr>
            <a:fld id="{AD3C1857-5FC1-4B5F-B7B4-8898F842328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60" r:id="rId1"/>
    <p:sldLayoutId id="2147483846" r:id="rId2"/>
    <p:sldLayoutId id="2147483847" r:id="rId3"/>
    <p:sldLayoutId id="2147483848" r:id="rId4"/>
    <p:sldLayoutId id="2147483849" r:id="rId5"/>
    <p:sldLayoutId id="2147483850" r:id="rId6"/>
    <p:sldLayoutId id="2147483851" r:id="rId7"/>
    <p:sldLayoutId id="2147483852" r:id="rId8"/>
    <p:sldLayoutId id="2147483853" r:id="rId9"/>
    <p:sldLayoutId id="2147483854" r:id="rId10"/>
    <p:sldLayoutId id="2147483861" r:id="rId11"/>
    <p:sldLayoutId id="2147483855" r:id="rId12"/>
    <p:sldLayoutId id="2147483862" r:id="rId13"/>
    <p:sldLayoutId id="2147483856" r:id="rId14"/>
    <p:sldLayoutId id="2147483857" r:id="rId15"/>
    <p:sldLayoutId id="2147483858" r:id="rId16"/>
    <p:sldLayoutId id="2147483859" r:id="rId17"/>
  </p:sldLayoutIdLst>
  <p:txStyles>
    <p:titleStyle>
      <a:lvl1pPr algn="l" defTabSz="457200" rtl="0" eaLnBrk="0" fontAlgn="base" hangingPunct="0">
        <a:spcBef>
          <a:spcPct val="0"/>
        </a:spcBef>
        <a:spcAft>
          <a:spcPct val="0"/>
        </a:spcAft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algn="l" defTabSz="457200" rtl="0" eaLnBrk="0" fontAlgn="base" hangingPunct="0">
        <a:spcBef>
          <a:spcPct val="0"/>
        </a:spcBef>
        <a:spcAft>
          <a:spcPct val="0"/>
        </a:spcAft>
        <a:defRPr sz="3600">
          <a:solidFill>
            <a:schemeClr val="accent1"/>
          </a:solidFill>
          <a:latin typeface="Trebuchet MS" pitchFamily="34" charset="0"/>
        </a:defRPr>
      </a:lvl2pPr>
      <a:lvl3pPr algn="l" defTabSz="457200" rtl="0" eaLnBrk="0" fontAlgn="base" hangingPunct="0">
        <a:spcBef>
          <a:spcPct val="0"/>
        </a:spcBef>
        <a:spcAft>
          <a:spcPct val="0"/>
        </a:spcAft>
        <a:defRPr sz="3600">
          <a:solidFill>
            <a:schemeClr val="accent1"/>
          </a:solidFill>
          <a:latin typeface="Trebuchet MS" pitchFamily="34" charset="0"/>
        </a:defRPr>
      </a:lvl3pPr>
      <a:lvl4pPr algn="l" defTabSz="457200" rtl="0" eaLnBrk="0" fontAlgn="base" hangingPunct="0">
        <a:spcBef>
          <a:spcPct val="0"/>
        </a:spcBef>
        <a:spcAft>
          <a:spcPct val="0"/>
        </a:spcAft>
        <a:defRPr sz="3600">
          <a:solidFill>
            <a:schemeClr val="accent1"/>
          </a:solidFill>
          <a:latin typeface="Trebuchet MS" pitchFamily="34" charset="0"/>
        </a:defRPr>
      </a:lvl4pPr>
      <a:lvl5pPr algn="l" defTabSz="457200" rtl="0" eaLnBrk="0" fontAlgn="base" hangingPunct="0">
        <a:spcBef>
          <a:spcPct val="0"/>
        </a:spcBef>
        <a:spcAft>
          <a:spcPct val="0"/>
        </a:spcAft>
        <a:defRPr sz="3600">
          <a:solidFill>
            <a:schemeClr val="accent1"/>
          </a:solidFill>
          <a:latin typeface="Trebuchet MS" pitchFamily="34" charset="0"/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0" fontAlgn="base" hangingPunct="0">
        <a:spcBef>
          <a:spcPts val="1000"/>
        </a:spcBef>
        <a:spcAft>
          <a:spcPct val="0"/>
        </a:spcAft>
        <a:buClr>
          <a:schemeClr val="accent1"/>
        </a:buClr>
        <a:buSzPct val="80000"/>
        <a:buFont typeface="Wingdings 3" pitchFamily="18" charset="2"/>
        <a:buChar char=""/>
        <a:defRPr sz="3200" kern="1200">
          <a:solidFill>
            <a:srgbClr val="404040"/>
          </a:solidFill>
          <a:latin typeface="+mn-lt"/>
          <a:ea typeface="+mn-ea"/>
          <a:cs typeface="+mn-cs"/>
        </a:defRPr>
      </a:lvl1pPr>
      <a:lvl2pPr marL="742950" indent="-285750" algn="l" defTabSz="457200" rtl="0" eaLnBrk="0" fontAlgn="base" hangingPunct="0">
        <a:spcBef>
          <a:spcPts val="1000"/>
        </a:spcBef>
        <a:spcAft>
          <a:spcPct val="0"/>
        </a:spcAft>
        <a:buClr>
          <a:schemeClr val="accent1"/>
        </a:buClr>
        <a:buSzPct val="80000"/>
        <a:buFont typeface="Wingdings 3" pitchFamily="18" charset="2"/>
        <a:buChar char=""/>
        <a:defRPr sz="1600" kern="1200">
          <a:solidFill>
            <a:srgbClr val="404040"/>
          </a:solidFill>
          <a:latin typeface="+mn-lt"/>
          <a:ea typeface="+mn-ea"/>
          <a:cs typeface="+mn-cs"/>
        </a:defRPr>
      </a:lvl2pPr>
      <a:lvl3pPr marL="1143000" indent="-228600" algn="l" defTabSz="457200" rtl="0" eaLnBrk="0" fontAlgn="base" hangingPunct="0">
        <a:spcBef>
          <a:spcPts val="1000"/>
        </a:spcBef>
        <a:spcAft>
          <a:spcPct val="0"/>
        </a:spcAft>
        <a:buClr>
          <a:schemeClr val="accent1"/>
        </a:buClr>
        <a:buSzPct val="80000"/>
        <a:buFont typeface="Wingdings 3" pitchFamily="18" charset="2"/>
        <a:buChar char=""/>
        <a:defRPr sz="1400" kern="1200">
          <a:solidFill>
            <a:srgbClr val="404040"/>
          </a:solidFill>
          <a:latin typeface="+mn-lt"/>
          <a:ea typeface="+mn-ea"/>
          <a:cs typeface="+mn-cs"/>
        </a:defRPr>
      </a:lvl3pPr>
      <a:lvl4pPr marL="1600200" indent="-228600" algn="l" defTabSz="457200" rtl="0" eaLnBrk="0" fontAlgn="base" hangingPunct="0">
        <a:spcBef>
          <a:spcPts val="1000"/>
        </a:spcBef>
        <a:spcAft>
          <a:spcPct val="0"/>
        </a:spcAft>
        <a:buClr>
          <a:schemeClr val="accent1"/>
        </a:buClr>
        <a:buSzPct val="80000"/>
        <a:buFont typeface="Wingdings 3" pitchFamily="18" charset="2"/>
        <a:buChar char=""/>
        <a:defRPr sz="1200" kern="1200">
          <a:solidFill>
            <a:srgbClr val="404040"/>
          </a:solidFill>
          <a:latin typeface="+mn-lt"/>
          <a:ea typeface="+mn-ea"/>
          <a:cs typeface="+mn-cs"/>
        </a:defRPr>
      </a:lvl4pPr>
      <a:lvl5pPr marL="2057400" indent="-228600" algn="l" defTabSz="457200" rtl="0" eaLnBrk="0" fontAlgn="base" hangingPunct="0">
        <a:spcBef>
          <a:spcPts val="1000"/>
        </a:spcBef>
        <a:spcAft>
          <a:spcPct val="0"/>
        </a:spcAft>
        <a:buClr>
          <a:schemeClr val="accent1"/>
        </a:buClr>
        <a:buSzPct val="80000"/>
        <a:buFont typeface="Wingdings 3" pitchFamily="18" charset="2"/>
        <a:buChar char=""/>
        <a:defRPr sz="1200" kern="1200">
          <a:solidFill>
            <a:srgbClr val="404040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0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0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0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9.jpe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0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0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0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0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0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0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0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0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6.jpe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0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10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10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10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10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10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10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5.jpeg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1"/>
          <p:cNvSpPr>
            <a:spLocks noChangeArrowheads="1"/>
          </p:cNvSpPr>
          <p:nvPr/>
        </p:nvSpPr>
        <p:spPr bwMode="auto">
          <a:xfrm>
            <a:off x="987106" y="1816942"/>
            <a:ext cx="9332361" cy="20005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ctr" eaLnBrk="1" hangingPunct="1"/>
            <a:endParaRPr lang="ru-RU" sz="2800" dirty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Годовой отчет по реализации физического воспитания среди обучающихся МОУ СШ № 95 за 2020-2021 учебный год</a:t>
            </a:r>
            <a:endParaRPr lang="ru-RU" sz="3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171" name="Rectangle 2"/>
          <p:cNvSpPr>
            <a:spLocks noChangeArrowheads="1"/>
          </p:cNvSpPr>
          <p:nvPr/>
        </p:nvSpPr>
        <p:spPr bwMode="auto">
          <a:xfrm>
            <a:off x="7807514" y="4291637"/>
            <a:ext cx="4090799" cy="144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r"/>
            <a:r>
              <a:rPr lang="ru-RU" sz="2800" b="1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Докладывает:</a:t>
            </a:r>
            <a:endParaRPr lang="ru-RU" sz="2800" b="1" dirty="0"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algn="r"/>
            <a:r>
              <a:rPr lang="ru-RU" sz="2000" b="1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Асланов Артем </a:t>
            </a:r>
            <a:r>
              <a:rPr lang="ru-RU" sz="2000" b="1" dirty="0" err="1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Абдулгафарович</a:t>
            </a:r>
            <a:r>
              <a:rPr lang="ru-RU" sz="2000" b="1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, </a:t>
            </a:r>
            <a:endParaRPr lang="ru-RU" sz="2000" b="1" dirty="0"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algn="r"/>
            <a:r>
              <a:rPr lang="ru-RU" sz="2000" b="1" dirty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учитель физической культуры</a:t>
            </a:r>
          </a:p>
          <a:p>
            <a:pPr algn="r"/>
            <a:r>
              <a:rPr lang="ru-RU" sz="2000" b="1" dirty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МОУ СШ № </a:t>
            </a:r>
            <a:r>
              <a:rPr lang="ru-RU" sz="2000" b="1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95</a:t>
            </a:r>
            <a:endParaRPr lang="ru-RU" sz="2000" b="1" dirty="0"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</p:txBody>
      </p:sp>
      <p:sp>
        <p:nvSpPr>
          <p:cNvPr id="7172" name="Rectangle 3"/>
          <p:cNvSpPr>
            <a:spLocks noChangeArrowheads="1"/>
          </p:cNvSpPr>
          <p:nvPr/>
        </p:nvSpPr>
        <p:spPr bwMode="auto">
          <a:xfrm>
            <a:off x="-682625" y="439738"/>
            <a:ext cx="12580938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 eaLnBrk="1" hangingPunct="1"/>
            <a:r>
              <a:rPr lang="ru-RU" sz="2000" dirty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МУНИЦИПАЛЬНОЕ ОБЩЕОБРАЗОВАТЕЛЬНОЕ УЧРЕЖДЕНИЕ</a:t>
            </a:r>
          </a:p>
          <a:p>
            <a:pPr algn="ctr" eaLnBrk="1" hangingPunct="1"/>
            <a:r>
              <a:rPr lang="ru-RU" sz="2000" dirty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«СРЕДНЯЯ ШКОЛА </a:t>
            </a:r>
            <a:r>
              <a:rPr lang="ru-RU" sz="2000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№ 95 КРАСНООКТЯБРЬСКОГО РАЙОНА </a:t>
            </a:r>
            <a:r>
              <a:rPr lang="ru-RU" sz="2000" dirty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ВОЛГОГРАДА»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8" name="Rectangle 6"/>
          <p:cNvSpPr>
            <a:spLocks noChangeArrowheads="1"/>
          </p:cNvSpPr>
          <p:nvPr/>
        </p:nvSpPr>
        <p:spPr bwMode="auto">
          <a:xfrm>
            <a:off x="1609725" y="4805363"/>
            <a:ext cx="284163" cy="517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 sz="1400">
              <a:cs typeface="Times New Roman" pitchFamily="18" charset="0"/>
            </a:endParaRPr>
          </a:p>
          <a:p>
            <a:r>
              <a:rPr lang="ru-RU" sz="1400">
                <a:cs typeface="Times New Roman" pitchFamily="18" charset="0"/>
              </a:rPr>
              <a:t> </a:t>
            </a:r>
            <a:r>
              <a:rPr lang="ru-RU" sz="1200"/>
              <a:t> 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idx="1"/>
          </p:nvPr>
        </p:nvSpPr>
        <p:spPr>
          <a:xfrm>
            <a:off x="941599" y="275177"/>
            <a:ext cx="10229203" cy="5964257"/>
          </a:xfrm>
        </p:spPr>
        <p:txBody>
          <a:bodyPr>
            <a:noAutofit/>
          </a:bodyPr>
          <a:lstStyle/>
          <a:p>
            <a:pPr algn="ctr"/>
            <a:r>
              <a:rPr lang="ru-RU" sz="3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Реализация плана мероприятий по пропаганде </a:t>
            </a:r>
          </a:p>
          <a:p>
            <a:pPr algn="ctr"/>
            <a:r>
              <a:rPr lang="ru-RU" sz="32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ВФСКа</a:t>
            </a:r>
            <a:r>
              <a:rPr lang="ru-RU" sz="3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«ГТО»:</a:t>
            </a:r>
          </a:p>
          <a:p>
            <a:pPr algn="ctr"/>
            <a:endParaRPr lang="ru-RU" sz="28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marL="342900" indent="-342900">
              <a:buAutoNum type="arabicParenR"/>
            </a:pPr>
            <a:r>
              <a:rPr lang="ru-RU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Спортивные соревнования по продвижению школьного комплекса «ГТО»</a:t>
            </a:r>
          </a:p>
          <a:p>
            <a:pPr marL="342900" indent="-342900">
              <a:buAutoNum type="arabicParenR"/>
            </a:pPr>
            <a:r>
              <a:rPr lang="ru-RU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Уроки «ГТО», классные часы по «ГТО»</a:t>
            </a:r>
          </a:p>
          <a:p>
            <a:pPr marL="342900" indent="-342900">
              <a:buAutoNum type="arabicParenR"/>
            </a:pPr>
            <a:r>
              <a:rPr lang="ru-RU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Сдача норм школьного комплекса «ГТО»</a:t>
            </a:r>
          </a:p>
          <a:p>
            <a:pPr marL="342900" indent="-342900">
              <a:buAutoNum type="arabicParenR"/>
            </a:pPr>
            <a:r>
              <a:rPr lang="ru-RU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Подведение итогов и награждение знаками отличия комплекса «ГТО»</a:t>
            </a:r>
            <a:endParaRPr lang="ru-RU" sz="2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8" name="Rectangle 6"/>
          <p:cNvSpPr>
            <a:spLocks noChangeArrowheads="1"/>
          </p:cNvSpPr>
          <p:nvPr/>
        </p:nvSpPr>
        <p:spPr bwMode="auto">
          <a:xfrm>
            <a:off x="1609725" y="4805363"/>
            <a:ext cx="284163" cy="517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 sz="1400">
              <a:cs typeface="Times New Roman" pitchFamily="18" charset="0"/>
            </a:endParaRPr>
          </a:p>
          <a:p>
            <a:r>
              <a:rPr lang="ru-RU" sz="1400">
                <a:cs typeface="Times New Roman" pitchFamily="18" charset="0"/>
              </a:rPr>
              <a:t> </a:t>
            </a:r>
            <a:r>
              <a:rPr lang="ru-RU" sz="1200"/>
              <a:t> </a:t>
            </a:r>
            <a:endParaRPr lang="ru-RU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286872" y="268941"/>
            <a:ext cx="11492752" cy="878541"/>
          </a:xfrm>
        </p:spPr>
        <p:txBody>
          <a:bodyPr>
            <a:normAutofit/>
          </a:bodyPr>
          <a:lstStyle/>
          <a:p>
            <a:pPr algn="ctr"/>
            <a:r>
              <a:rPr lang="ru-RU" sz="3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Спортивные соревнования по продвижению </a:t>
            </a:r>
            <a:r>
              <a:rPr lang="ru-RU" sz="32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ВФСКа</a:t>
            </a:r>
            <a:r>
              <a:rPr lang="ru-RU" sz="3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«ГТО»</a:t>
            </a:r>
            <a:endParaRPr lang="ru-RU" sz="32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074" name="Picture 2" descr="C:\Users\Алиса\Desktop\Для сайта\Уроки\IMG_20210127_13535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33082" y="2654673"/>
            <a:ext cx="7082118" cy="3983691"/>
          </a:xfrm>
          <a:prstGeom prst="rect">
            <a:avLst/>
          </a:prstGeom>
          <a:noFill/>
        </p:spPr>
      </p:pic>
      <p:pic>
        <p:nvPicPr>
          <p:cNvPr id="3075" name="Picture 3" descr="C:\Users\Алиса\Desktop\Для сайта\Метание\IMG_20201005_112750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665694" y="1134034"/>
            <a:ext cx="6275293" cy="352985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8" name="Rectangle 6"/>
          <p:cNvSpPr>
            <a:spLocks noChangeArrowheads="1"/>
          </p:cNvSpPr>
          <p:nvPr/>
        </p:nvSpPr>
        <p:spPr bwMode="auto">
          <a:xfrm>
            <a:off x="1609725" y="4805363"/>
            <a:ext cx="284163" cy="517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 sz="1400">
              <a:cs typeface="Times New Roman" pitchFamily="18" charset="0"/>
            </a:endParaRPr>
          </a:p>
          <a:p>
            <a:r>
              <a:rPr lang="ru-RU" sz="1400">
                <a:cs typeface="Times New Roman" pitchFamily="18" charset="0"/>
              </a:rPr>
              <a:t> </a:t>
            </a:r>
            <a:r>
              <a:rPr lang="ru-RU" sz="1200"/>
              <a:t> </a:t>
            </a:r>
            <a:endParaRPr lang="ru-RU"/>
          </a:p>
        </p:txBody>
      </p:sp>
      <p:pic>
        <p:nvPicPr>
          <p:cNvPr id="4098" name="Picture 2" descr="C:\Users\Алиса\Desktop\Для сайта\ДЗ 2021\IMG_20210424_09221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40658" y="327212"/>
            <a:ext cx="7763436" cy="4366933"/>
          </a:xfrm>
          <a:prstGeom prst="rect">
            <a:avLst/>
          </a:prstGeom>
          <a:noFill/>
        </p:spPr>
      </p:pic>
      <p:pic>
        <p:nvPicPr>
          <p:cNvPr id="4099" name="Picture 3" descr="C:\Users\Алиса\Desktop\Для сайта\ДЗ 2021\IMG_20210424_093417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271246" y="2738718"/>
            <a:ext cx="6651811" cy="374164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8" name="Rectangle 6"/>
          <p:cNvSpPr>
            <a:spLocks noChangeArrowheads="1"/>
          </p:cNvSpPr>
          <p:nvPr/>
        </p:nvSpPr>
        <p:spPr bwMode="auto">
          <a:xfrm>
            <a:off x="1609725" y="4805363"/>
            <a:ext cx="284163" cy="517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 sz="1400">
              <a:cs typeface="Times New Roman" pitchFamily="18" charset="0"/>
            </a:endParaRPr>
          </a:p>
          <a:p>
            <a:r>
              <a:rPr lang="ru-RU" sz="1400">
                <a:cs typeface="Times New Roman" pitchFamily="18" charset="0"/>
              </a:rPr>
              <a:t> </a:t>
            </a:r>
            <a:r>
              <a:rPr lang="ru-RU" sz="1200"/>
              <a:t> </a:t>
            </a:r>
            <a:endParaRPr lang="ru-RU"/>
          </a:p>
        </p:txBody>
      </p:sp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821635" y="2809460"/>
            <a:ext cx="10336696" cy="2067339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7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7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7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7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7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7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Знакомство с историей комплекса «ГТО», как и где можно сдать комплекс, что необходимо для этого, какие нормативы в данной возрастной категории</a:t>
            </a:r>
            <a:r>
              <a:rPr lang="ru-RU" sz="27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7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502024" y="322730"/>
            <a:ext cx="11187952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Уроки, презентации «ГТО»</a:t>
            </a:r>
            <a:br>
              <a:rPr lang="ru-RU" sz="3200" dirty="0" smtClean="0">
                <a:latin typeface="Times New Roman" pitchFamily="18" charset="0"/>
                <a:cs typeface="Times New Roman" pitchFamily="18" charset="0"/>
              </a:rPr>
            </a:b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8" name="Rectangle 6"/>
          <p:cNvSpPr>
            <a:spLocks noChangeArrowheads="1"/>
          </p:cNvSpPr>
          <p:nvPr/>
        </p:nvSpPr>
        <p:spPr bwMode="auto">
          <a:xfrm>
            <a:off x="1609725" y="4805363"/>
            <a:ext cx="284163" cy="517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 sz="1400">
              <a:cs typeface="Times New Roman" pitchFamily="18" charset="0"/>
            </a:endParaRPr>
          </a:p>
          <a:p>
            <a:r>
              <a:rPr lang="ru-RU" sz="1400">
                <a:cs typeface="Times New Roman" pitchFamily="18" charset="0"/>
              </a:rPr>
              <a:t> </a:t>
            </a:r>
            <a:r>
              <a:rPr lang="ru-RU" sz="1200"/>
              <a:t> </a:t>
            </a:r>
            <a:endParaRPr lang="ru-RU"/>
          </a:p>
        </p:txBody>
      </p:sp>
      <p:sp>
        <p:nvSpPr>
          <p:cNvPr id="7" name="Заголовок 3"/>
          <p:cNvSpPr txBox="1">
            <a:spLocks/>
          </p:cNvSpPr>
          <p:nvPr/>
        </p:nvSpPr>
        <p:spPr bwMode="auto">
          <a:xfrm>
            <a:off x="854765" y="205408"/>
            <a:ext cx="10336696" cy="20673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rmAutofit fontScale="90000" lnSpcReduction="10000"/>
          </a:bodyPr>
          <a:lstStyle/>
          <a:p>
            <a:pPr algn="ctr" defTabSz="457200"/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Сдача норм школьного комплекса «ГТО»</a:t>
            </a:r>
          </a:p>
          <a:p>
            <a:pPr marL="0" marR="0" lvl="0" indent="0" algn="ctr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ru-RU" sz="3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ru-RU" sz="4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ru-RU" sz="4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endParaRPr kumimoji="0" lang="ru-RU" sz="4400" b="0" i="0" u="none" strike="noStrike" kern="1200" cap="none" spc="0" normalizeH="0" baseline="0" noProof="0" dirty="0">
              <a:ln>
                <a:noFill/>
              </a:ln>
              <a:solidFill>
                <a:schemeClr val="accent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2050" name="Picture 2" descr="C:\Users\Алиса\Desktop\Для сайта\Уроки\IMG_20210305_10310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30306" y="1165411"/>
            <a:ext cx="3916762" cy="5161150"/>
          </a:xfrm>
          <a:prstGeom prst="rect">
            <a:avLst/>
          </a:prstGeom>
          <a:noFill/>
        </p:spPr>
      </p:pic>
      <p:pic>
        <p:nvPicPr>
          <p:cNvPr id="2051" name="Picture 3" descr="C:\Users\Алиса\Desktop\Для сайта\Уроки\IMG_20201009_11234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89927" y="1638475"/>
            <a:ext cx="6992471" cy="437712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15152" y="0"/>
            <a:ext cx="11725835" cy="872564"/>
          </a:xfrm>
        </p:spPr>
        <p:txBody>
          <a:bodyPr>
            <a:normAutofit/>
          </a:bodyPr>
          <a:lstStyle/>
          <a:p>
            <a:pPr algn="ctr"/>
            <a:r>
              <a:rPr lang="ru-RU" sz="3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Награждение знаками отличия Всероссийских норм «ГТО»</a:t>
            </a:r>
            <a:endParaRPr lang="ru-RU" sz="32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 descr="C:\Users\Алиса\Desktop\Для сайта\ГТО\IMG_20200910_09381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6870" y="2743201"/>
            <a:ext cx="7316919" cy="3890682"/>
          </a:xfrm>
          <a:prstGeom prst="rect">
            <a:avLst/>
          </a:prstGeom>
          <a:noFill/>
        </p:spPr>
      </p:pic>
      <p:pic>
        <p:nvPicPr>
          <p:cNvPr id="1027" name="Picture 3" descr="C:\Users\Алиса\Desktop\Для сайта\ГТО\IMG_20200910_134347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73271" y="896471"/>
            <a:ext cx="6149786" cy="2850776"/>
          </a:xfrm>
          <a:prstGeom prst="rect">
            <a:avLst/>
          </a:prstGeom>
          <a:noFill/>
        </p:spPr>
      </p:pic>
      <p:pic>
        <p:nvPicPr>
          <p:cNvPr id="7" name="Picture 2" descr="C:\Users\Алиса\Desktop\мастер класс ГТО\Значки 38 мм Школьный комплекс ГТО 793 (согласование)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19805" y="717177"/>
            <a:ext cx="3375477" cy="296225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8" name="Rectangle 6"/>
          <p:cNvSpPr>
            <a:spLocks noChangeArrowheads="1"/>
          </p:cNvSpPr>
          <p:nvPr/>
        </p:nvSpPr>
        <p:spPr bwMode="auto">
          <a:xfrm>
            <a:off x="1609725" y="4805363"/>
            <a:ext cx="284163" cy="517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 sz="1400">
              <a:cs typeface="Times New Roman" pitchFamily="18" charset="0"/>
            </a:endParaRPr>
          </a:p>
          <a:p>
            <a:r>
              <a:rPr lang="ru-RU" sz="1400">
                <a:cs typeface="Times New Roman" pitchFamily="18" charset="0"/>
              </a:rPr>
              <a:t> </a:t>
            </a:r>
            <a:r>
              <a:rPr lang="ru-RU" sz="1200"/>
              <a:t> 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idx="1"/>
          </p:nvPr>
        </p:nvSpPr>
        <p:spPr>
          <a:xfrm>
            <a:off x="1318117" y="1852966"/>
            <a:ext cx="8596668" cy="3220278"/>
          </a:xfrm>
        </p:spPr>
        <p:txBody>
          <a:bodyPr>
            <a:noAutofit/>
          </a:bodyPr>
          <a:lstStyle/>
          <a:p>
            <a:endParaRPr lang="ru-RU" sz="24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24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marL="342900" indent="-342900">
              <a:buAutoNum type="arabicParenR"/>
            </a:pPr>
            <a:r>
              <a:rPr lang="ru-RU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Школьные соревнования, спортивные праздники</a:t>
            </a:r>
          </a:p>
          <a:p>
            <a:pPr marL="342900" indent="-342900">
              <a:buAutoNum type="arabicParenR"/>
            </a:pPr>
            <a:r>
              <a:rPr lang="ru-RU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Районные и городские </a:t>
            </a:r>
            <a:r>
              <a:rPr lang="ru-RU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мероприятия</a:t>
            </a:r>
            <a:endParaRPr lang="ru-RU" sz="24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358589" y="398494"/>
            <a:ext cx="11492752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Реализация плана мероприятий по </a:t>
            </a:r>
            <a:r>
              <a:rPr lang="ru-RU" sz="3200" dirty="0" err="1" smtClean="0">
                <a:latin typeface="Times New Roman" pitchFamily="18" charset="0"/>
                <a:cs typeface="Times New Roman" pitchFamily="18" charset="0"/>
              </a:rPr>
              <a:t>физкультуно-массовым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мероприятиям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22729" y="340659"/>
            <a:ext cx="11403106" cy="872564"/>
          </a:xfrm>
        </p:spPr>
        <p:txBody>
          <a:bodyPr>
            <a:normAutofit/>
          </a:bodyPr>
          <a:lstStyle/>
          <a:p>
            <a:pPr algn="ctr"/>
            <a:r>
              <a:rPr lang="ru-RU" sz="3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Школьные соревнования</a:t>
            </a:r>
          </a:p>
          <a:p>
            <a:pPr algn="ctr"/>
            <a:endParaRPr lang="ru-RU" sz="32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123" name="Picture 3" descr="C:\Users\Алиса\Desktop\Для сайта\Шашки\IMG_20210224_120349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011" y="847165"/>
            <a:ext cx="6526306" cy="3671047"/>
          </a:xfrm>
          <a:prstGeom prst="rect">
            <a:avLst/>
          </a:prstGeom>
          <a:noFill/>
        </p:spPr>
      </p:pic>
      <p:pic>
        <p:nvPicPr>
          <p:cNvPr id="5122" name="Picture 2" descr="C:\Users\Алиса\Desktop\Для сайта\Шашки\IMG_20210224_134040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56094" y="2752164"/>
            <a:ext cx="6884895" cy="387275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C:\Users\Алиса\Desktop\Для сайта\Конкурс велосипедистов\IMG-cdc6bbe1931c553de1a2e4f10282cbdc-V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2717" y="394446"/>
            <a:ext cx="5230905" cy="6131860"/>
          </a:xfrm>
          <a:prstGeom prst="rect">
            <a:avLst/>
          </a:prstGeom>
          <a:noFill/>
        </p:spPr>
      </p:pic>
      <p:pic>
        <p:nvPicPr>
          <p:cNvPr id="6147" name="Picture 3" descr="C:\Users\Алиса\Desktop\Для сайта\Конкурс велосипедистов\IMG-c461881a685ad8225cab7b2aabd6ae56-V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006354" y="363071"/>
            <a:ext cx="5553636" cy="610944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C:\Users\Алиса\Desktop\Для сайта\ДЗ 2021\IMG_20210424_09125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8588" y="216274"/>
            <a:ext cx="11385177" cy="640416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8" name="Rectangle 6"/>
          <p:cNvSpPr>
            <a:spLocks noChangeArrowheads="1"/>
          </p:cNvSpPr>
          <p:nvPr/>
        </p:nvSpPr>
        <p:spPr bwMode="auto">
          <a:xfrm>
            <a:off x="1609725" y="4805363"/>
            <a:ext cx="284163" cy="517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 sz="1400">
              <a:cs typeface="Times New Roman" pitchFamily="18" charset="0"/>
            </a:endParaRPr>
          </a:p>
          <a:p>
            <a:r>
              <a:rPr lang="ru-RU" sz="1400">
                <a:cs typeface="Times New Roman" pitchFamily="18" charset="0"/>
              </a:rPr>
              <a:t> </a:t>
            </a:r>
            <a:r>
              <a:rPr lang="ru-RU" sz="1200"/>
              <a:t> </a:t>
            </a:r>
            <a:endParaRPr lang="ru-RU"/>
          </a:p>
        </p:txBody>
      </p:sp>
      <p:pic>
        <p:nvPicPr>
          <p:cNvPr id="8194" name="Picture 2" descr="C:\Users\Алиса\Desktop\Для сайта\ДЗ 2021\IMG_20210424_09593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4447" y="237563"/>
            <a:ext cx="11349318" cy="638399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8" name="Rectangle 6"/>
          <p:cNvSpPr>
            <a:spLocks noChangeArrowheads="1"/>
          </p:cNvSpPr>
          <p:nvPr/>
        </p:nvSpPr>
        <p:spPr bwMode="auto">
          <a:xfrm>
            <a:off x="1609725" y="4805363"/>
            <a:ext cx="284163" cy="517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 sz="1400">
              <a:cs typeface="Times New Roman" pitchFamily="18" charset="0"/>
            </a:endParaRPr>
          </a:p>
          <a:p>
            <a:r>
              <a:rPr lang="ru-RU" sz="1400">
                <a:cs typeface="Times New Roman" pitchFamily="18" charset="0"/>
              </a:rPr>
              <a:t> </a:t>
            </a:r>
            <a:r>
              <a:rPr lang="ru-RU" sz="1200"/>
              <a:t> </a:t>
            </a:r>
            <a:endParaRPr lang="ru-RU"/>
          </a:p>
        </p:txBody>
      </p:sp>
      <p:pic>
        <p:nvPicPr>
          <p:cNvPr id="9219" name="Picture 3" descr="C:\Users\Алиса\Desktop\Для сайта\Лагерь\IMG_20210524_09174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11244" y="397530"/>
            <a:ext cx="7553325" cy="4772025"/>
          </a:xfrm>
          <a:prstGeom prst="rect">
            <a:avLst/>
          </a:prstGeom>
          <a:noFill/>
        </p:spPr>
      </p:pic>
      <p:pic>
        <p:nvPicPr>
          <p:cNvPr id="9220" name="Picture 4" descr="C:\Users\Алиса\Desktop\Для сайта\Лагерь\IMG_20210524_091844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15435" y="2046439"/>
            <a:ext cx="7082117" cy="457847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Алиса\Desktop\Новая папка (2)\IMG-3edd63607d9d95193382b8149e6b97aa-V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12197" y="821672"/>
            <a:ext cx="9402015" cy="548916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441298" y="232192"/>
            <a:ext cx="1123074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ctr"/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Районные и городские мероприятия</a:t>
            </a:r>
          </a:p>
        </p:txBody>
      </p:sp>
      <p:pic>
        <p:nvPicPr>
          <p:cNvPr id="10242" name="Picture 2" descr="C:\Users\Алиса\Desktop\Для сайта\ПМК Турист\IMG_20210218_13532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3741" y="1797421"/>
            <a:ext cx="6598024" cy="3711389"/>
          </a:xfrm>
          <a:prstGeom prst="rect">
            <a:avLst/>
          </a:prstGeom>
          <a:noFill/>
        </p:spPr>
      </p:pic>
      <p:pic>
        <p:nvPicPr>
          <p:cNvPr id="10243" name="Picture 3" descr="C:\Users\Алиса\Desktop\Для сайта\ПМК Турист\IMG_20210218_140937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673789" y="986117"/>
            <a:ext cx="3173505" cy="564178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8" name="Rectangle 6"/>
          <p:cNvSpPr>
            <a:spLocks noChangeArrowheads="1"/>
          </p:cNvSpPr>
          <p:nvPr/>
        </p:nvSpPr>
        <p:spPr bwMode="auto">
          <a:xfrm>
            <a:off x="1609725" y="4805363"/>
            <a:ext cx="284163" cy="517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 sz="1400">
              <a:cs typeface="Times New Roman" pitchFamily="18" charset="0"/>
            </a:endParaRPr>
          </a:p>
          <a:p>
            <a:r>
              <a:rPr lang="ru-RU" sz="1400">
                <a:cs typeface="Times New Roman" pitchFamily="18" charset="0"/>
              </a:rPr>
              <a:t> </a:t>
            </a:r>
            <a:r>
              <a:rPr lang="ru-RU" sz="1200"/>
              <a:t> </a:t>
            </a:r>
            <a:endParaRPr lang="ru-RU"/>
          </a:p>
        </p:txBody>
      </p:sp>
      <p:pic>
        <p:nvPicPr>
          <p:cNvPr id="11266" name="Picture 2" descr="C:\Users\Алиса\Desktop\Для сайта\ПМК Турист\IMG_20210218_14003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93694" y="703729"/>
            <a:ext cx="9753600" cy="54864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8" name="Rectangle 6"/>
          <p:cNvSpPr>
            <a:spLocks noChangeArrowheads="1"/>
          </p:cNvSpPr>
          <p:nvPr/>
        </p:nvSpPr>
        <p:spPr bwMode="auto">
          <a:xfrm>
            <a:off x="1609725" y="4805363"/>
            <a:ext cx="284163" cy="517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 sz="1400">
              <a:cs typeface="Times New Roman" pitchFamily="18" charset="0"/>
            </a:endParaRPr>
          </a:p>
          <a:p>
            <a:r>
              <a:rPr lang="ru-RU" sz="1400">
                <a:cs typeface="Times New Roman" pitchFamily="18" charset="0"/>
              </a:rPr>
              <a:t> </a:t>
            </a:r>
            <a:r>
              <a:rPr lang="ru-RU" sz="1200"/>
              <a:t> </a:t>
            </a:r>
            <a:endParaRPr lang="ru-RU"/>
          </a:p>
        </p:txBody>
      </p:sp>
      <p:pic>
        <p:nvPicPr>
          <p:cNvPr id="12291" name="Picture 3" descr="C:\Users\Алиса\Desktop\VID_20201120_135336 (2)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893497" y="2634972"/>
            <a:ext cx="7045903" cy="3963053"/>
          </a:xfrm>
          <a:prstGeom prst="rect">
            <a:avLst/>
          </a:prstGeom>
          <a:noFill/>
        </p:spPr>
      </p:pic>
      <p:pic>
        <p:nvPicPr>
          <p:cNvPr id="12290" name="Picture 2" descr="C:\Users\Алиса\Desktop\VID_20201120_135336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70244" y="325765"/>
            <a:ext cx="6561195" cy="3690423"/>
          </a:xfrm>
          <a:prstGeom prst="rect">
            <a:avLst/>
          </a:prstGeom>
          <a:noFill/>
        </p:spPr>
      </p:pic>
      <p:sp>
        <p:nvSpPr>
          <p:cNvPr id="6" name="Подзаголовок 5"/>
          <p:cNvSpPr>
            <a:spLocks noGrp="1"/>
          </p:cNvSpPr>
          <p:nvPr>
            <p:ph type="subTitle" idx="1"/>
          </p:nvPr>
        </p:nvSpPr>
        <p:spPr>
          <a:xfrm>
            <a:off x="252008" y="4285129"/>
            <a:ext cx="4517216" cy="2330824"/>
          </a:xfrm>
        </p:spPr>
        <p:txBody>
          <a:bodyPr/>
          <a:lstStyle/>
          <a:p>
            <a:pPr algn="ctr"/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Дистанционный муниципальный этап олимпиады по физической культуре</a:t>
            </a:r>
            <a:endParaRPr lang="ru-RU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Users\Алиса\Desktop\Новая папка (2)\IMG-299d4569bf7d80d4b19da1857d74633b-V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51063" y="1344705"/>
            <a:ext cx="3205145" cy="5293659"/>
          </a:xfrm>
          <a:prstGeom prst="rect">
            <a:avLst/>
          </a:prstGeom>
          <a:noFill/>
        </p:spPr>
      </p:pic>
      <p:pic>
        <p:nvPicPr>
          <p:cNvPr id="4099" name="Picture 3" descr="C:\Users\Алиса\Desktop\Новая папка (2)\IMG-2f56cc517feb98a04d1721cde49d45b1-V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04727" y="1272115"/>
            <a:ext cx="3253909" cy="5348319"/>
          </a:xfrm>
          <a:prstGeom prst="rect">
            <a:avLst/>
          </a:prstGeom>
          <a:noFill/>
        </p:spPr>
      </p:pic>
      <p:pic>
        <p:nvPicPr>
          <p:cNvPr id="4100" name="Picture 4" descr="C:\Users\Алиса\Desktop\Новая папка (2)\IMG-e9fedb4aedb725e47deb5a816771d8cf-V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781365" y="1242019"/>
            <a:ext cx="3682253" cy="5356004"/>
          </a:xfrm>
          <a:prstGeom prst="rect">
            <a:avLst/>
          </a:prstGeom>
          <a:noFill/>
        </p:spPr>
      </p:pic>
      <p:sp>
        <p:nvSpPr>
          <p:cNvPr id="7" name="Подзаголовок 5"/>
          <p:cNvSpPr>
            <a:spLocks noGrp="1"/>
          </p:cNvSpPr>
          <p:nvPr>
            <p:ph type="subTitle" idx="1"/>
          </p:nvPr>
        </p:nvSpPr>
        <p:spPr>
          <a:xfrm>
            <a:off x="556807" y="0"/>
            <a:ext cx="10935945" cy="842682"/>
          </a:xfrm>
        </p:spPr>
        <p:txBody>
          <a:bodyPr/>
          <a:lstStyle/>
          <a:p>
            <a:pPr algn="ctr"/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Участие во Всероссийской акции «Спорт как альтернатива пагубным привычкам»</a:t>
            </a:r>
            <a:endParaRPr lang="ru-RU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319338" y="771525"/>
            <a:ext cx="7553325" cy="5314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8" name="Rectangle 6"/>
          <p:cNvSpPr>
            <a:spLocks noChangeArrowheads="1"/>
          </p:cNvSpPr>
          <p:nvPr/>
        </p:nvSpPr>
        <p:spPr bwMode="auto">
          <a:xfrm>
            <a:off x="1609725" y="4805363"/>
            <a:ext cx="284163" cy="517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 sz="1400">
              <a:cs typeface="Times New Roman" pitchFamily="18" charset="0"/>
            </a:endParaRPr>
          </a:p>
          <a:p>
            <a:r>
              <a:rPr lang="ru-RU" sz="1400">
                <a:cs typeface="Times New Roman" pitchFamily="18" charset="0"/>
              </a:rPr>
              <a:t> </a:t>
            </a:r>
            <a:r>
              <a:rPr lang="ru-RU" sz="1200"/>
              <a:t> 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idx="1"/>
          </p:nvPr>
        </p:nvSpPr>
        <p:spPr>
          <a:xfrm>
            <a:off x="905740" y="1458519"/>
            <a:ext cx="10229203" cy="4426226"/>
          </a:xfrm>
        </p:spPr>
        <p:txBody>
          <a:bodyPr>
            <a:noAutofit/>
          </a:bodyPr>
          <a:lstStyle/>
          <a:p>
            <a:endParaRPr lang="en-US" sz="24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1) Участие и проведение соревнований и праздников по Самбо, уроки   САМБО, мастер- классы, классные </a:t>
            </a:r>
            <a:r>
              <a:rPr lang="ru-RU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часы;</a:t>
            </a:r>
            <a:endParaRPr lang="ru-RU" sz="24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marL="342900" indent="-342900"/>
            <a:r>
              <a:rPr lang="ru-RU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2) Сдача школьных нормативов «САМБО</a:t>
            </a:r>
            <a:r>
              <a:rPr lang="ru-RU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»;</a:t>
            </a:r>
            <a:endParaRPr lang="ru-RU" sz="24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marL="342900" indent="-342900"/>
            <a:r>
              <a:rPr lang="ru-RU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3) Сотрудничество с общественным объединением ВОСФС и участие в Всероссийском проекте «САМБО в школу</a:t>
            </a:r>
            <a:r>
              <a:rPr lang="ru-RU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»;</a:t>
            </a:r>
            <a:endParaRPr lang="ru-RU" sz="2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412377" y="452282"/>
            <a:ext cx="1138517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Развитие ИВС (САМБО)  в общеобразовательном пространстве: </a:t>
            </a:r>
            <a:endParaRPr lang="ru-RU" sz="3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8" name="Rectangle 6"/>
          <p:cNvSpPr>
            <a:spLocks noChangeArrowheads="1"/>
          </p:cNvSpPr>
          <p:nvPr/>
        </p:nvSpPr>
        <p:spPr bwMode="auto">
          <a:xfrm>
            <a:off x="1609725" y="4805363"/>
            <a:ext cx="284163" cy="517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 sz="1400">
              <a:cs typeface="Times New Roman" pitchFamily="18" charset="0"/>
            </a:endParaRPr>
          </a:p>
          <a:p>
            <a:r>
              <a:rPr lang="ru-RU" sz="1400">
                <a:cs typeface="Times New Roman" pitchFamily="18" charset="0"/>
              </a:rPr>
              <a:t> </a:t>
            </a:r>
            <a:r>
              <a:rPr lang="ru-RU" sz="1200"/>
              <a:t> </a:t>
            </a:r>
            <a:endParaRPr lang="ru-RU"/>
          </a:p>
        </p:txBody>
      </p:sp>
      <p:pic>
        <p:nvPicPr>
          <p:cNvPr id="4098" name="Picture 2" descr="C:\Users\Алиса\Desktop\Новая папка (2)\IMG_20201117_12582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19200" y="954741"/>
            <a:ext cx="9753600" cy="5486400"/>
          </a:xfrm>
          <a:prstGeom prst="rect">
            <a:avLst/>
          </a:prstGeom>
          <a:noFill/>
        </p:spPr>
      </p:pic>
      <p:sp>
        <p:nvSpPr>
          <p:cNvPr id="5" name="Подзаголовок 5"/>
          <p:cNvSpPr>
            <a:spLocks noGrp="1"/>
          </p:cNvSpPr>
          <p:nvPr/>
        </p:nvSpPr>
        <p:spPr bwMode="auto">
          <a:xfrm>
            <a:off x="269438" y="219635"/>
            <a:ext cx="11546043" cy="6947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r" defTabSz="457200" rtl="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itchFamily="18" charset="2"/>
              <a:buNone/>
              <a:defRPr sz="3200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itchFamily="18" charset="2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itchFamily="18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itchFamily="18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itchFamily="18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Мастер-класс для учащихся школы от учеников 7А класса </a:t>
            </a:r>
            <a:endParaRPr lang="ru-RU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C:\Users\Алиса\Desktop\Новая папка (2)\00001IMG_00001_BURST2020111713000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19200" y="685800"/>
            <a:ext cx="9753600" cy="54864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7" name="Picture 3" descr="C:\Users\Алиса\Desktop\Новая папка (2)\IMG_20201223_12212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428565" y="1761077"/>
            <a:ext cx="7347696" cy="4787639"/>
          </a:xfrm>
          <a:prstGeom prst="rect">
            <a:avLst/>
          </a:prstGeom>
          <a:noFill/>
        </p:spPr>
      </p:pic>
      <p:pic>
        <p:nvPicPr>
          <p:cNvPr id="6146" name="Picture 2" descr="C:\Users\Алиса\Desktop\Новая папка (2)\00002IMG_00002_BURST20201117130835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43647" y="290979"/>
            <a:ext cx="6831918" cy="4334809"/>
          </a:xfrm>
          <a:prstGeom prst="rect">
            <a:avLst/>
          </a:prstGeom>
          <a:noFill/>
        </p:spPr>
      </p:pic>
      <p:sp>
        <p:nvSpPr>
          <p:cNvPr id="4" name="Подзаголовок 5"/>
          <p:cNvSpPr>
            <a:spLocks noGrp="1"/>
          </p:cNvSpPr>
          <p:nvPr/>
        </p:nvSpPr>
        <p:spPr bwMode="auto">
          <a:xfrm>
            <a:off x="341156" y="4984377"/>
            <a:ext cx="3926044" cy="13850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r" defTabSz="457200" rtl="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itchFamily="18" charset="2"/>
              <a:buNone/>
              <a:defRPr sz="3200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itchFamily="18" charset="2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itchFamily="18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itchFamily="18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itchFamily="18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Соревнования по борьбе на коленях</a:t>
            </a:r>
            <a:endParaRPr lang="ru-RU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C:\Users\Алиса\Desktop\Новая папка (2)\IMG_20201225_12521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92473" y="2774297"/>
            <a:ext cx="6515100" cy="3819525"/>
          </a:xfrm>
          <a:prstGeom prst="rect">
            <a:avLst/>
          </a:prstGeom>
          <a:noFill/>
        </p:spPr>
      </p:pic>
      <p:pic>
        <p:nvPicPr>
          <p:cNvPr id="7170" name="Picture 2" descr="C:\Users\Алиса\Desktop\Новая папка (2)\IMG_20201223_130440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13451" y="416859"/>
            <a:ext cx="7373750" cy="441964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6" name="Picture 4" descr="C:\Users\Алиса\Desktop\Новая папка (2)\IMG_20201202_111709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558118" y="250172"/>
            <a:ext cx="6377827" cy="3939247"/>
          </a:xfrm>
          <a:prstGeom prst="rect">
            <a:avLst/>
          </a:prstGeom>
          <a:noFill/>
        </p:spPr>
      </p:pic>
      <p:pic>
        <p:nvPicPr>
          <p:cNvPr id="8195" name="Picture 3" descr="C:\Users\Алиса\Desktop\Новая папка (2)\IMG_20201202_112554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68942" y="2877669"/>
            <a:ext cx="6526305" cy="3671047"/>
          </a:xfrm>
          <a:prstGeom prst="rect">
            <a:avLst/>
          </a:prstGeom>
          <a:noFill/>
        </p:spPr>
      </p:pic>
      <p:sp>
        <p:nvSpPr>
          <p:cNvPr id="4" name="Подзаголовок 5"/>
          <p:cNvSpPr>
            <a:spLocks noGrp="1"/>
          </p:cNvSpPr>
          <p:nvPr/>
        </p:nvSpPr>
        <p:spPr bwMode="auto">
          <a:xfrm>
            <a:off x="394945" y="685800"/>
            <a:ext cx="4517216" cy="9995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r" defTabSz="457200" rtl="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itchFamily="18" charset="2"/>
              <a:buNone/>
              <a:defRPr sz="3200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itchFamily="18" charset="2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itchFamily="18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itchFamily="18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itchFamily="18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Контрольные нормативы по самбо</a:t>
            </a:r>
            <a:endParaRPr lang="ru-RU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C:\Users\Алиса\Desktop\Новая папка (2)\IMG_20201202_11343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012" y="2779058"/>
            <a:ext cx="6797239" cy="3823447"/>
          </a:xfrm>
          <a:prstGeom prst="rect">
            <a:avLst/>
          </a:prstGeom>
          <a:noFill/>
        </p:spPr>
      </p:pic>
      <p:pic>
        <p:nvPicPr>
          <p:cNvPr id="9219" name="Picture 3" descr="C:\Users\Алиса\Desktop\Новая папка (2)\IMG_20201202_112416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823012" y="291353"/>
            <a:ext cx="7064188" cy="3973606"/>
          </a:xfrm>
          <a:prstGeom prst="rect">
            <a:avLst/>
          </a:prstGeom>
          <a:noFill/>
        </p:spPr>
      </p:pic>
      <p:sp>
        <p:nvSpPr>
          <p:cNvPr id="4" name="Подзаголовок 5"/>
          <p:cNvSpPr>
            <a:spLocks noGrp="1"/>
          </p:cNvSpPr>
          <p:nvPr/>
        </p:nvSpPr>
        <p:spPr bwMode="auto">
          <a:xfrm>
            <a:off x="251509" y="614082"/>
            <a:ext cx="4517216" cy="9995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r" defTabSz="457200" rtl="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itchFamily="18" charset="2"/>
              <a:buNone/>
              <a:defRPr sz="3200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itchFamily="18" charset="2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itchFamily="18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itchFamily="18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itchFamily="18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Контрольные нормативы по самбо</a:t>
            </a:r>
            <a:endParaRPr lang="ru-RU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Алиса\Desktop\Для сайта\динамо\Наши кадеты участвовали в награждении заслуженных медалей юнным дзюдоистам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98874" y="1820582"/>
            <a:ext cx="10764464" cy="4472641"/>
          </a:xfrm>
          <a:prstGeom prst="rect">
            <a:avLst/>
          </a:prstGeom>
          <a:noFill/>
        </p:spPr>
      </p:pic>
      <p:sp>
        <p:nvSpPr>
          <p:cNvPr id="3" name="Подзаголовок 5"/>
          <p:cNvSpPr>
            <a:spLocks noGrp="1"/>
          </p:cNvSpPr>
          <p:nvPr/>
        </p:nvSpPr>
        <p:spPr bwMode="auto">
          <a:xfrm>
            <a:off x="610097" y="219635"/>
            <a:ext cx="10882655" cy="9995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r" defTabSz="457200" rtl="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itchFamily="18" charset="2"/>
              <a:buNone/>
              <a:defRPr sz="3200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itchFamily="18" charset="2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itchFamily="18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itchFamily="18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itchFamily="18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Участие в церемонии награждении соревнований по дзюдо кадетов нашей школы</a:t>
            </a:r>
            <a:endParaRPr lang="ru-RU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Алиса\Desktop\Для сайта\динамо\Совместное фото с призером Олимпийских игр подзюдо в г. Лондон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78337" y="1488141"/>
            <a:ext cx="9020175" cy="5114366"/>
          </a:xfrm>
          <a:prstGeom prst="rect">
            <a:avLst/>
          </a:prstGeom>
          <a:noFill/>
        </p:spPr>
      </p:pic>
      <p:sp>
        <p:nvSpPr>
          <p:cNvPr id="3" name="Подзаголовок 5"/>
          <p:cNvSpPr>
            <a:spLocks noGrp="1"/>
          </p:cNvSpPr>
          <p:nvPr/>
        </p:nvSpPr>
        <p:spPr bwMode="auto">
          <a:xfrm>
            <a:off x="466662" y="237565"/>
            <a:ext cx="11330891" cy="9995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r" defTabSz="457200" rtl="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itchFamily="18" charset="2"/>
              <a:buNone/>
              <a:defRPr sz="3200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itchFamily="18" charset="2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itchFamily="18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itchFamily="18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itchFamily="18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Совместное </a:t>
            </a: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фото с призером Олимпийских игр в г. Лондон Иваном Нифонтовым (в центре)</a:t>
            </a:r>
            <a:endParaRPr lang="ru-RU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Алиса\Desktop\Новая папка (2)\IMG-af37cb226a9bad2b667349b29d6f3c00-V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72988" y="1104165"/>
            <a:ext cx="9018493" cy="5498342"/>
          </a:xfrm>
          <a:prstGeom prst="rect">
            <a:avLst/>
          </a:prstGeom>
          <a:noFill/>
        </p:spPr>
      </p:pic>
      <p:sp>
        <p:nvSpPr>
          <p:cNvPr id="3" name="Подзаголовок 5"/>
          <p:cNvSpPr>
            <a:spLocks noGrp="1"/>
          </p:cNvSpPr>
          <p:nvPr/>
        </p:nvSpPr>
        <p:spPr bwMode="auto">
          <a:xfrm>
            <a:off x="520451" y="0"/>
            <a:ext cx="11295032" cy="9995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r" defTabSz="457200" rtl="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itchFamily="18" charset="2"/>
              <a:buNone/>
              <a:defRPr sz="3200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itchFamily="18" charset="2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itchFamily="18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itchFamily="18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itchFamily="18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Совместное участие с федерацией Самбо ВО в возложении венков на Мамаевом Кургане</a:t>
            </a:r>
            <a:endParaRPr lang="ru-RU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 descr="C:\Users\Алиса\Desktop\Новая папка (2)\IMG-7cbb3c521e61f1a0609344855621e8fe-V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18628" y="409855"/>
            <a:ext cx="9667875" cy="618172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95039" y="376517"/>
            <a:ext cx="8596312" cy="753036"/>
          </a:xfrm>
        </p:spPr>
        <p:txBody>
          <a:bodyPr>
            <a:normAutofit/>
          </a:bodyPr>
          <a:lstStyle/>
          <a:p>
            <a:pPr algn="ctr"/>
            <a:r>
              <a:rPr lang="ru-RU" sz="3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Лагерь Кадетство «2021»</a:t>
            </a:r>
            <a:endParaRPr lang="ru-RU" sz="32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074" name="Picture 2" descr="C:\Users\Алиса\Desktop\Новая папка (3)\IMG_20210623_09090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29348" y="1443682"/>
            <a:ext cx="8275263" cy="503331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C:\Users\Алиса\Desktop\IMG_20210602_10214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39121" y="215153"/>
            <a:ext cx="9339231" cy="3320279"/>
          </a:xfrm>
          <a:prstGeom prst="rect">
            <a:avLst/>
          </a:prstGeom>
          <a:noFill/>
        </p:spPr>
      </p:pic>
      <p:pic>
        <p:nvPicPr>
          <p:cNvPr id="1028" name="Picture 4" descr="C:\Users\Алиса\Desktop\IMG_20210603_13195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04799" y="3711389"/>
            <a:ext cx="5217459" cy="2909888"/>
          </a:xfrm>
          <a:prstGeom prst="rect">
            <a:avLst/>
          </a:prstGeom>
          <a:noFill/>
        </p:spPr>
      </p:pic>
      <p:pic>
        <p:nvPicPr>
          <p:cNvPr id="1029" name="Picture 5" descr="C:\Users\Алиса\Desktop\IMG_20210603_131348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880847" y="3669752"/>
            <a:ext cx="5844987" cy="296413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Алиса\Desktop\IMG_20210608_10484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19200" y="619125"/>
            <a:ext cx="9753600" cy="561975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8603088" y="5125792"/>
            <a:ext cx="3374264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b="1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Асланов Артем </a:t>
            </a:r>
            <a:r>
              <a:rPr lang="ru-RU" b="1" dirty="0" err="1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Абдулгафарович</a:t>
            </a:r>
            <a:r>
              <a:rPr lang="ru-RU" b="1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, </a:t>
            </a:r>
          </a:p>
          <a:p>
            <a:pPr algn="r"/>
            <a:r>
              <a:rPr lang="ru-RU" b="1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учитель физической культуры</a:t>
            </a:r>
          </a:p>
          <a:p>
            <a:pPr algn="r"/>
            <a:r>
              <a:rPr lang="ru-RU" b="1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МОУ СШ № 95 </a:t>
            </a:r>
          </a:p>
          <a:p>
            <a:pPr algn="r"/>
            <a:r>
              <a:rPr lang="en-US" b="1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aslanchik3405@yandex.ru</a:t>
            </a:r>
            <a:endParaRPr lang="ru-RU" b="1" dirty="0"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802924" y="2032969"/>
            <a:ext cx="612592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Спасибо за внимание!</a:t>
            </a:r>
            <a:endParaRPr lang="ru-RU" sz="3200" b="1" dirty="0"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Грань">
  <a:themeElements>
    <a:clrScheme name="Техническая">
      <a:dk1>
        <a:sysClr val="windowText" lastClr="000000"/>
      </a:dk1>
      <a:lt1>
        <a:sysClr val="window" lastClr="FFFFFF"/>
      </a:lt1>
      <a:dk2>
        <a:srgbClr val="3B3B3B"/>
      </a:dk2>
      <a:lt2>
        <a:srgbClr val="D4D2D0"/>
      </a:lt2>
      <a:accent1>
        <a:srgbClr val="6EA0B0"/>
      </a:accent1>
      <a:accent2>
        <a:srgbClr val="CCAF0A"/>
      </a:accent2>
      <a:accent3>
        <a:srgbClr val="8D89A4"/>
      </a:accent3>
      <a:accent4>
        <a:srgbClr val="748560"/>
      </a:accent4>
      <a:accent5>
        <a:srgbClr val="9E9273"/>
      </a:accent5>
      <a:accent6>
        <a:srgbClr val="7E848D"/>
      </a:accent6>
      <a:hlink>
        <a:srgbClr val="00C8C3"/>
      </a:hlink>
      <a:folHlink>
        <a:srgbClr val="A116E0"/>
      </a:folHlink>
    </a:clrScheme>
    <a:fontScheme name="Грань">
      <a:majorFont>
        <a:latin typeface="Trebuchet MS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Грань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1097</TotalTime>
  <Words>300</Words>
  <Application>Microsoft Office PowerPoint</Application>
  <PresentationFormat>Произвольный</PresentationFormat>
  <Paragraphs>72</Paragraphs>
  <Slides>34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34</vt:i4>
      </vt:variant>
    </vt:vector>
  </HeadingPairs>
  <TitlesOfParts>
    <vt:vector size="35" baseType="lpstr">
      <vt:lpstr>Грань</vt:lpstr>
      <vt:lpstr>Слайд 1</vt:lpstr>
      <vt:lpstr>Слайд 2</vt:lpstr>
      <vt:lpstr>Спортивные соревнования по продвижению ВФСКа «ГТО»</vt:lpstr>
      <vt:lpstr>Слайд 4</vt:lpstr>
      <vt:lpstr>   Знакомство с историей комплекса «ГТО», как и где можно сдать комплекс, что необходимо для этого, какие нормативы в данной возрастной категории  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  <vt:lpstr>Слайд 23</vt:lpstr>
      <vt:lpstr>Слайд 24</vt:lpstr>
      <vt:lpstr>Слайд 25</vt:lpstr>
      <vt:lpstr>Слайд 26</vt:lpstr>
      <vt:lpstr>Слайд 27</vt:lpstr>
      <vt:lpstr>Слайд 28</vt:lpstr>
      <vt:lpstr>Слайд 29</vt:lpstr>
      <vt:lpstr>Слайд 30</vt:lpstr>
      <vt:lpstr>Лагерь Кадетство «2021»</vt:lpstr>
      <vt:lpstr>Слайд 32</vt:lpstr>
      <vt:lpstr>Слайд 33</vt:lpstr>
      <vt:lpstr>Слайд 34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Microsoft</dc:creator>
  <cp:lastModifiedBy>Алиса</cp:lastModifiedBy>
  <cp:revision>71</cp:revision>
  <dcterms:created xsi:type="dcterms:W3CDTF">2017-01-14T16:38:07Z</dcterms:created>
  <dcterms:modified xsi:type="dcterms:W3CDTF">2021-06-24T11:40:49Z</dcterms:modified>
</cp:coreProperties>
</file>