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65" r:id="rId2"/>
    <p:sldId id="264" r:id="rId3"/>
    <p:sldId id="266" r:id="rId4"/>
    <p:sldId id="275" r:id="rId5"/>
    <p:sldId id="278" r:id="rId6"/>
    <p:sldId id="279" r:id="rId7"/>
    <p:sldId id="283" r:id="rId8"/>
    <p:sldId id="282" r:id="rId9"/>
    <p:sldId id="281" r:id="rId10"/>
    <p:sldId id="291" r:id="rId11"/>
    <p:sldId id="277" r:id="rId12"/>
    <p:sldId id="276" r:id="rId13"/>
    <p:sldId id="285" r:id="rId14"/>
    <p:sldId id="286" r:id="rId15"/>
    <p:sldId id="287" r:id="rId16"/>
    <p:sldId id="288" r:id="rId17"/>
    <p:sldId id="289" r:id="rId18"/>
    <p:sldId id="272" r:id="rId19"/>
    <p:sldId id="263" r:id="rId20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457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-114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1E571-ACD3-4352-8C2F-E7F640F5E228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CFCF1-770A-4497-993F-B32108A87D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08FEC-2E09-410E-820F-EA4B79A942C2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1736A-9F4C-4CAD-BCCF-266F3104D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5AB4F-9A50-4B43-8F27-64FA58EB820C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6DA9C-76F6-4BAC-B9DF-4F30CCB007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99C0D-149D-4C59-9430-355B64C718A7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B6C7A-99C0-4C9F-ACC6-96A4E6187A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85F21-3DAB-4302-A42D-0B200A0F808C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86E7D-3493-45FD-9E2F-3A8A7F7D8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CF25D-CCBA-433D-A449-461827D6024D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BE5BD-AF1D-4B15-A333-85A7008A5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4410E-DDA3-43F4-8930-B8B27EC5E064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CF270-7CAE-4FE0-A226-2704DA257A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23B58-CFA2-459C-993A-BBCF24954E37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3367A-70E5-466A-8975-AE4C5A5C78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891A2-EB7D-4B9E-9291-14BC250B5A58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400AF-91B8-41A5-804F-79C18F8CF2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A6E27-D820-401C-B820-11EB2679F073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B1FEF-63DE-4C28-B941-6D417E1B5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en-US" sz="8000">
                <a:solidFill>
                  <a:srgbClr val="9DC3E6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en-US" sz="8000">
                <a:solidFill>
                  <a:srgbClr val="9DC3E6"/>
                </a:solidFill>
                <a:latin typeface="Arial" charset="0"/>
              </a:rPr>
              <a:t>”</a:t>
            </a:r>
            <a:endParaRPr lang="en-US">
              <a:solidFill>
                <a:srgbClr val="9DC3E6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C61FD-B7EC-4392-931A-2172EB04CE97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BDC25-9D78-4579-9A91-E6BD37FD3A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A938A-AD1B-49FF-9BBA-13D1A182121E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36B1C-48ED-48B3-8289-4574314AC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en-US" sz="8000">
                <a:solidFill>
                  <a:srgbClr val="9DC3E6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en-US" sz="8000">
                <a:solidFill>
                  <a:srgbClr val="9DC3E6"/>
                </a:solidFill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479F2-665F-486A-8807-7B7C86F27F4F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E8D1F-214B-4706-A5D2-B4971183FA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0F5A4-1D35-46D1-B19A-E900DAEAEDCD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682A1-C78C-4B5A-AE00-53CF94265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DF667-DD79-427F-8FA8-1B9619339D27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0A274-60FC-4D48-926D-929A7E84A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CDCEA-C4E4-44C5-BFFA-88C8ED8158DF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AFA58-98EC-4D34-AA82-393CE60314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77863" y="609600"/>
            <a:ext cx="8596312" cy="5432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5B718-954C-4C40-B6C2-0BDF22B1CBEE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18948-9A3E-4B5C-92B8-0AF42159FC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562B63-5429-48A6-AE61-298C44E8B204}" type="datetimeFigureOut">
              <a:rPr lang="ru-RU"/>
              <a:pPr>
                <a:defRPr/>
              </a:pPr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D3C1857-5FC1-4B5F-B7B4-8898F84232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61" r:id="rId11"/>
    <p:sldLayoutId id="2147483855" r:id="rId12"/>
    <p:sldLayoutId id="2147483862" r:id="rId13"/>
    <p:sldLayoutId id="2147483856" r:id="rId14"/>
    <p:sldLayoutId id="2147483857" r:id="rId15"/>
    <p:sldLayoutId id="2147483858" r:id="rId16"/>
    <p:sldLayoutId id="2147483859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32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987106" y="1816942"/>
            <a:ext cx="9332361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«Внедрение образовательных технологий для реализации физического воспитания среди обучающихся МОУ СШ № 95»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7807514" y="4291637"/>
            <a:ext cx="409079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ru-RU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Докладывает:</a:t>
            </a:r>
            <a:endParaRPr lang="ru-RU" sz="28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/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Асланов Артем </a:t>
            </a:r>
            <a:r>
              <a:rPr lang="ru-RU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Абдулгафарович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/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 физической культуры</a:t>
            </a:r>
          </a:p>
          <a:p>
            <a:pPr algn="r"/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МОУ СШ №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95</a:t>
            </a: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-682625" y="439738"/>
            <a:ext cx="125809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ОБЩЕОБРАЗОВАТЕЛЬНОЕ УЧРЕЖДЕНИЕ</a:t>
            </a:r>
          </a:p>
          <a:p>
            <a:pPr algn="ctr" eaLnBrk="1" hangingPunct="1"/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«СРЕДНЯЯ ШКОЛА 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 95 КРАСНООКТЯБРЬСКОГО РАЙОНА 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ВОЛГОГРАДА»</a:t>
            </a:r>
          </a:p>
        </p:txBody>
      </p:sp>
      <p:pic>
        <p:nvPicPr>
          <p:cNvPr id="7173" name="Picture 9" descr="novosti-22-05-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3450" y="3886418"/>
            <a:ext cx="3654011" cy="2582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292100" y="1157039"/>
            <a:ext cx="1161415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Гипотеза: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 как в последнее время в нашей школе наблюдается тенденция сокращения количества обучающихся регулярно занимающихся спортом во внеурочное время, я задумался как улучшить ситуацию по данной проблеме и с помощью каких методов и приемов этого достигнуть.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0850"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увеличить количество регулярно занимающихся спортом детей.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0850"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45085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Разработать и внедрить новые идеи для реализации физического воспитания у обучающихся школы;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085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Составить план работы с использованием данной образовательной технологии;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085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Провести мероприятия с использованием данной разработки;</a:t>
            </a:r>
          </a:p>
          <a:p>
            <a:pPr indent="45085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При положительных результатах, дальнейшее использование в работе.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7" descr="Znachok_G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2788" y="5540375"/>
            <a:ext cx="3703637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92625" y="609600"/>
            <a:ext cx="6981377" cy="108667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Пути решения задач: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472466" y="2279374"/>
            <a:ext cx="8596668" cy="323353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ПУТЬ – внедрение в процесс физического воспитания ВФСК ГТО адаптированного в условиях школы.</a:t>
            </a:r>
          </a:p>
          <a:p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ПУТЬ – проведение мастер-классов с участием приглашенных тренеров, бывших и действующих спортсменов по различным видам спорта. 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 согласованию)</a:t>
            </a:r>
          </a:p>
          <a:p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ПУТЬ – развитие ИВС (САМБО)  в общеобразовательном пространстве.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99722" y="609600"/>
            <a:ext cx="2305878" cy="108667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ПУТЬ 1: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95387" y="2014331"/>
            <a:ext cx="10229203" cy="4426226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-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плана мероприятий по внедрению школьного комплекса «ГТО»:</a:t>
            </a:r>
          </a:p>
          <a:p>
            <a:pPr marL="342900" indent="-342900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Спортивные соревнования по продвижению школьного комплекса «ГТО»</a:t>
            </a:r>
          </a:p>
          <a:p>
            <a:pPr marL="342900" indent="-342900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 «ГТО», классные часы по «ГТО», установка информационных стендов по «ГТО»</a:t>
            </a:r>
          </a:p>
          <a:p>
            <a:pPr marL="342900" indent="-342900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Сдача норм школьного комплекса «ГТО»</a:t>
            </a:r>
          </a:p>
          <a:p>
            <a:pPr marL="342900" indent="-342900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Подведение итогов и награждение школьными значками комплекса «ГТО» в рамках Всероссийского дня здоровья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609599"/>
            <a:ext cx="10336696" cy="206733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Спортивные соревнования по продвижению школьного комплекса «ГТО»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Алиса\Desktop\Фото на сайт\IMG_20170925_1144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778" y="2315816"/>
            <a:ext cx="5165405" cy="4098236"/>
          </a:xfrm>
          <a:prstGeom prst="rect">
            <a:avLst/>
          </a:prstGeom>
          <a:noFill/>
        </p:spPr>
      </p:pic>
      <p:pic>
        <p:nvPicPr>
          <p:cNvPr id="1027" name="Picture 3" descr="C:\Users\Алиса\Desktop\Фото на сайт\Фото - День здоровья 06.04.2018\DSC_93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4539" y="2332383"/>
            <a:ext cx="5241479" cy="4002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1635" y="2809460"/>
            <a:ext cx="10336696" cy="20673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Знакомство с историей комплекса «ГТО», как и где можно сдать комплекс, что необходимо для этого, какие нормативы в данной возрастной категории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1066800" y="762000"/>
            <a:ext cx="10336696" cy="168965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0000" lnSpcReduction="20000"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Уроки «ГТО», классные часы по «ГТО»</a:t>
            </a:r>
            <a:b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смотреть видеоролик</a:t>
            </a:r>
            <a:b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854765" y="205408"/>
            <a:ext cx="10336696" cy="8680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defTabSz="45720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defTabSz="45720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defTabSz="4572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Сдача норм школьного комплекса «ГТО»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7650" name="Picture 2" descr="C:\Users\Алиса\Desktop\Новая папка (2)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078" y="1189382"/>
            <a:ext cx="4837043" cy="4635500"/>
          </a:xfrm>
          <a:prstGeom prst="rect">
            <a:avLst/>
          </a:prstGeom>
          <a:noFill/>
        </p:spPr>
      </p:pic>
      <p:pic>
        <p:nvPicPr>
          <p:cNvPr id="27651" name="Picture 3" descr="C:\Users\Алиса\Desktop\Новая папка (2)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8742" y="1202635"/>
            <a:ext cx="5713476" cy="4654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854765" y="205408"/>
            <a:ext cx="10336696" cy="206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10000"/>
          </a:bodyPr>
          <a:lstStyle/>
          <a:p>
            <a:pPr algn="ctr" defTabSz="457200"/>
            <a:r>
              <a:rPr lang="ru-RU" sz="3200" dirty="0" smtClean="0"/>
              <a:t>Сдача норм школьного комплекса «ГТО»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590" y="1040917"/>
            <a:ext cx="4981013" cy="5373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5526" y="1009443"/>
            <a:ext cx="4640705" cy="537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1066800" y="761999"/>
            <a:ext cx="10336696" cy="206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2500" lnSpcReduction="20000"/>
          </a:bodyPr>
          <a:lstStyle/>
          <a:p>
            <a:pPr algn="ctr" defTabSz="457200"/>
            <a:r>
              <a:rPr lang="ru-RU" sz="3200" dirty="0" smtClean="0"/>
              <a:t>Подведение итогов и награждение школьными значками комплекса «ГТО» в рамках Всероссийского дня здоровья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C:\Users\Алиса\Desktop\мастер класс ГТО\Значки 38 мм Школьный комплекс ГТО 793 (согласование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11" y="1998940"/>
            <a:ext cx="5061210" cy="4441617"/>
          </a:xfrm>
          <a:prstGeom prst="rect">
            <a:avLst/>
          </a:prstGeom>
          <a:noFill/>
        </p:spPr>
      </p:pic>
      <p:pic>
        <p:nvPicPr>
          <p:cNvPr id="3075" name="Picture 3" descr="C:\Users\Алиса\Desktop\Фото на сайт\Фото - День здоровья 06.04.2018\DSC_94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5218" y="1956490"/>
            <a:ext cx="6363111" cy="4245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2941" y="292847"/>
            <a:ext cx="7606568" cy="1338729"/>
          </a:xfrm>
        </p:spPr>
        <p:txBody>
          <a:bodyPr>
            <a:normAutofit/>
          </a:bodyPr>
          <a:lstStyle/>
          <a:p>
            <a:pPr algn="ctr"/>
            <a:r>
              <a:rPr lang="ru-RU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Сдача Всероссийских норм «ГТО»</a:t>
            </a:r>
            <a:endParaRPr lang="ru-RU" sz="2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 descr="C:\Users\Алиса\Desktop\Всероссийские нормы ГТО\IMG_20191017_1413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82" y="1450382"/>
            <a:ext cx="6137374" cy="4143594"/>
          </a:xfrm>
          <a:prstGeom prst="rect">
            <a:avLst/>
          </a:prstGeom>
          <a:noFill/>
        </p:spPr>
      </p:pic>
      <p:pic>
        <p:nvPicPr>
          <p:cNvPr id="28675" name="Picture 3" descr="C:\Users\Алиса\Desktop\Всероссийские нормы ГТО\IMG_20191017_1243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9787" y="1436873"/>
            <a:ext cx="5791201" cy="41391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99722" y="609600"/>
            <a:ext cx="2305878" cy="108667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ПУТЬ 2: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95388" y="2014331"/>
            <a:ext cx="8596668" cy="3220278"/>
          </a:xfrm>
        </p:spPr>
        <p:txBody>
          <a:bodyPr>
            <a:noAutofit/>
          </a:bodyPr>
          <a:lstStyle/>
          <a:p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Реализация плана мероприятий по внедрению уроков мастер-классов: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Информирование и получение согласия у сторонних лиц и спортивных организаций для проведения мастер-классов в данном образовательном учреждении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Согласованность с администрацией школы по временным рамкам проведения мастер-классов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Непосредственное проведение мастер-классов по видам спорта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Подведение итогов в конце учебного года с помощью анкетирования или опроса у обучающихся школы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11795125" y="6103938"/>
            <a:ext cx="422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/>
              <a:t>3</a:t>
            </a:r>
          </a:p>
        </p:txBody>
      </p:sp>
      <p:pic>
        <p:nvPicPr>
          <p:cNvPr id="28675" name="Picture 3" descr="C:\Users\Алиса\Desktop\Новая папка (2)\IMG_20170912_1436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8900" y="2286000"/>
            <a:ext cx="7023100" cy="4572000"/>
          </a:xfrm>
          <a:prstGeom prst="rect">
            <a:avLst/>
          </a:prstGeom>
          <a:noFill/>
        </p:spPr>
      </p:pic>
      <p:pic>
        <p:nvPicPr>
          <p:cNvPr id="28674" name="Picture 2" descr="C:\Users\Алиса\Desktop\Новая папка (2)\IMG_20170912_1434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950226" cy="4490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11795125" y="6103938"/>
            <a:ext cx="422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/>
              <a:t>3</a:t>
            </a:r>
          </a:p>
        </p:txBody>
      </p:sp>
      <p:pic>
        <p:nvPicPr>
          <p:cNvPr id="30723" name="Picture 3" descr="C:\Users\Алиса\Desktop\Новая папка (2)\IMG_20180119_145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7600" y="2286000"/>
            <a:ext cx="7264400" cy="4572000"/>
          </a:xfrm>
          <a:prstGeom prst="rect">
            <a:avLst/>
          </a:prstGeom>
          <a:noFill/>
        </p:spPr>
      </p:pic>
      <p:pic>
        <p:nvPicPr>
          <p:cNvPr id="30722" name="Picture 2" descr="C:\Users\Алиса\Desktop\Новая папка (2)\IMG_20180119_1357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73079" cy="3697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11795125" y="6103938"/>
            <a:ext cx="422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/>
              <a:t>3</a:t>
            </a:r>
          </a:p>
        </p:txBody>
      </p:sp>
      <p:pic>
        <p:nvPicPr>
          <p:cNvPr id="31746" name="Picture 2" descr="C:\Users\Алиса\Desktop\Новая папка (2)\IMG_20171115_1017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05186" cy="4518992"/>
          </a:xfrm>
          <a:prstGeom prst="rect">
            <a:avLst/>
          </a:prstGeom>
          <a:noFill/>
        </p:spPr>
      </p:pic>
      <p:pic>
        <p:nvPicPr>
          <p:cNvPr id="31747" name="Picture 3" descr="C:\Users\Алиса\Desktop\Новая папка (2)\IMG_20171115_1032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6913" y="1906538"/>
            <a:ext cx="6245087" cy="4951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11795125" y="6103938"/>
            <a:ext cx="422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/>
              <a:t>3</a:t>
            </a:r>
          </a:p>
        </p:txBody>
      </p:sp>
      <p:pic>
        <p:nvPicPr>
          <p:cNvPr id="32770" name="Picture 2" descr="C:\Users\Алиса\Desktop\Новая папка (2)\IMG_20190312_0851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4499" y="2577548"/>
            <a:ext cx="7317501" cy="4280452"/>
          </a:xfrm>
          <a:prstGeom prst="rect">
            <a:avLst/>
          </a:prstGeom>
          <a:noFill/>
        </p:spPr>
      </p:pic>
      <p:pic>
        <p:nvPicPr>
          <p:cNvPr id="32771" name="Picture 3" descr="C:\Users\Алиса\Desktop\Новая папка (2)\IMG_20190315_0923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6158234" cy="4439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99722" y="609600"/>
            <a:ext cx="2305878" cy="108667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ПУТЬ </a:t>
            </a:r>
            <a:r>
              <a:rPr lang="en-US" dirty="0" smtClean="0"/>
              <a:t>3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95387" y="2014331"/>
            <a:ext cx="10229203" cy="442622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ИВС (САМБО)  в общеобразовательном пространстве: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Участие и проведение соревнований по Самбо на различных уровнях</a:t>
            </a:r>
          </a:p>
          <a:p>
            <a:pPr marL="342900" indent="-342900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Уроки, мастер-классы, классные часы, выпуск информационных буклетов и стендов по «САМБО»</a:t>
            </a:r>
          </a:p>
          <a:p>
            <a:pPr marL="342900" indent="-342900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Сдача школьных нормативов «САМБО»</a:t>
            </a:r>
          </a:p>
          <a:p>
            <a:pPr marL="342900" indent="-342900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4) Участие во Всероссийском проекте «САМБО в школу»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11795125" y="6103938"/>
            <a:ext cx="422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/>
              <a:t>3</a:t>
            </a:r>
          </a:p>
        </p:txBody>
      </p:sp>
      <p:pic>
        <p:nvPicPr>
          <p:cNvPr id="29698" name="Picture 2" descr="C:\Users\Алиса\Desktop\Новая папка (2)\IMG_20170912_1355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902910" cy="3882887"/>
          </a:xfrm>
          <a:prstGeom prst="rect">
            <a:avLst/>
          </a:prstGeom>
          <a:noFill/>
        </p:spPr>
      </p:pic>
      <p:pic>
        <p:nvPicPr>
          <p:cNvPr id="29699" name="Picture 3" descr="C:\Users\Алиса\Desktop\Новая папка (2)\IMG_20170912_1217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3534" y="2286000"/>
            <a:ext cx="65405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1009650" y="1482953"/>
            <a:ext cx="1020603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450850"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085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Проведя всестороннюю информационную и практическую работу по пропаганде здорового образа жизни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предположить, что доля регулярно занимающихся спортом ребят нашей школы возрастет. Также поспособствует физическому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ребят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объединению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ребят по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интересам (видам спорта).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5" descr="Znachok_G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6000" y="5102225"/>
            <a:ext cx="4935538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5" descr="gto3ed-z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181" y="1044643"/>
            <a:ext cx="8782050" cy="475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603088" y="5125792"/>
            <a:ext cx="3374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Асланов Артем </a:t>
            </a:r>
            <a:r>
              <a:rPr lang="ru-RU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Абдулгафарович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algn="r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 физической культуры</a:t>
            </a:r>
          </a:p>
          <a:p>
            <a:pPr algn="r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МОУ СШ № 95 </a:t>
            </a:r>
          </a:p>
          <a:p>
            <a:pPr algn="r"/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aslanchik3405@yandex.ru</a:t>
            </a:r>
            <a:endParaRPr lang="ru-RU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910</TotalTime>
  <Words>497</Words>
  <Application>Microsoft Office PowerPoint</Application>
  <PresentationFormat>Произвольный</PresentationFormat>
  <Paragraphs>95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Грань</vt:lpstr>
      <vt:lpstr>Слайд 1</vt:lpstr>
      <vt:lpstr>Слайд 2</vt:lpstr>
      <vt:lpstr>Пути решения задач:</vt:lpstr>
      <vt:lpstr>ПУТЬ 1:</vt:lpstr>
      <vt:lpstr>Спортивные соревнования по продвижению школьного комплекса «ГТО» </vt:lpstr>
      <vt:lpstr>   Знакомство с историей комплекса «ГТО», как и где можно сдать комплекс, что необходимо для этого, какие нормативы в данной возрастной категории  </vt:lpstr>
      <vt:lpstr>Слайд 7</vt:lpstr>
      <vt:lpstr>Слайд 8</vt:lpstr>
      <vt:lpstr>Слайд 9</vt:lpstr>
      <vt:lpstr>Слайд 10</vt:lpstr>
      <vt:lpstr>ПУТЬ 2:</vt:lpstr>
      <vt:lpstr>Слайд 12</vt:lpstr>
      <vt:lpstr>Слайд 13</vt:lpstr>
      <vt:lpstr>Слайд 14</vt:lpstr>
      <vt:lpstr>Слайд 15</vt:lpstr>
      <vt:lpstr>ПУТЬ 3:</vt:lpstr>
      <vt:lpstr>Слайд 17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</dc:creator>
  <cp:lastModifiedBy>Алиса</cp:lastModifiedBy>
  <cp:revision>52</cp:revision>
  <dcterms:created xsi:type="dcterms:W3CDTF">2017-01-14T16:38:07Z</dcterms:created>
  <dcterms:modified xsi:type="dcterms:W3CDTF">2020-09-17T17:55:58Z</dcterms:modified>
</cp:coreProperties>
</file>