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1" r:id="rId6"/>
    <p:sldId id="257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0E961-6FF0-4EE9-9605-FD05BDD3839B}" type="datetimeFigureOut">
              <a:rPr lang="ru-RU" smtClean="0"/>
              <a:pPr/>
              <a:t>11.05.2019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E79B0-0F81-4E61-A5CC-596EA0B936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357694"/>
            <a:ext cx="7815290" cy="228601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Подготовила: </a:t>
            </a:r>
            <a:r>
              <a:rPr lang="ru-RU" sz="2800" b="1" dirty="0" smtClean="0"/>
              <a:t>заведующий </a:t>
            </a:r>
            <a:r>
              <a:rPr lang="ru-RU" sz="2800" b="1" dirty="0" smtClean="0"/>
              <a:t>хозяйством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/>
              <a:t>                              </a:t>
            </a:r>
            <a:r>
              <a:rPr lang="ru-RU" sz="2800" b="1" dirty="0" smtClean="0"/>
              <a:t> </a:t>
            </a:r>
            <a:r>
              <a:rPr lang="ru-RU" sz="2800" b="1" dirty="0" smtClean="0"/>
              <a:t>МОУ СШ №95  Зайцева </a:t>
            </a:r>
            <a:r>
              <a:rPr lang="ru-RU" sz="2800" b="1" dirty="0" smtClean="0"/>
              <a:t>Л.А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857232"/>
            <a:ext cx="6400800" cy="4781568"/>
          </a:xfrm>
        </p:spPr>
        <p:txBody>
          <a:bodyPr>
            <a:normAutofit/>
          </a:bodyPr>
          <a:lstStyle/>
          <a:p>
            <a:r>
              <a:rPr lang="ru-RU" b="1" dirty="0" smtClean="0"/>
              <a:t>Доступная среда</a:t>
            </a:r>
            <a:br>
              <a:rPr lang="ru-RU" b="1" dirty="0" smtClean="0"/>
            </a:br>
            <a:r>
              <a:rPr lang="ru-RU" b="1" dirty="0" smtClean="0"/>
              <a:t> в муниципальном общеобразовательном учреждении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 smtClean="0"/>
              <a:t>Средняя школа № 95 Краснооктябрьского района Волгограда»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Пандус 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Входная группа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 эвакуации со специальным шрифтом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Двери в учебный кабинет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Специальная парта.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9"/>
            <a:ext cx="750099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Входная дверь в туалет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Туалетная комната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Б</a:t>
            </a:r>
            <a:r>
              <a:rPr lang="ru-RU" sz="4400" dirty="0" smtClean="0"/>
              <a:t>лагодарим за внимание!</a:t>
            </a:r>
            <a:endParaRPr lang="ru-RU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31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Подготовила: заведующий хозяйством                                 МОУ СШ №95  Зайцева Л.А.</vt:lpstr>
      <vt:lpstr>Пандус </vt:lpstr>
      <vt:lpstr>Входная группа</vt:lpstr>
      <vt:lpstr>План эвакуации со специальным шрифтом</vt:lpstr>
      <vt:lpstr>Двери в учебный кабинет</vt:lpstr>
      <vt:lpstr>Специальная парта.</vt:lpstr>
      <vt:lpstr>Входная дверь в туалет</vt:lpstr>
      <vt:lpstr>Туалетная комната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Подготовила заведующий хозяйством МОУ СШ №95  Зайцева ЛА.</dc:title>
  <dc:creator>Марина</dc:creator>
  <cp:lastModifiedBy>Марина</cp:lastModifiedBy>
  <cp:revision>2</cp:revision>
  <dcterms:created xsi:type="dcterms:W3CDTF">2019-05-11T09:12:11Z</dcterms:created>
  <dcterms:modified xsi:type="dcterms:W3CDTF">2019-05-11T19:26:56Z</dcterms:modified>
</cp:coreProperties>
</file>