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1" r:id="rId1"/>
  </p:sldMasterIdLst>
  <p:notesMasterIdLst>
    <p:notesMasterId r:id="rId17"/>
  </p:notesMasterIdLst>
  <p:sldIdLst>
    <p:sldId id="256" r:id="rId2"/>
    <p:sldId id="257" r:id="rId3"/>
    <p:sldId id="284" r:id="rId4"/>
    <p:sldId id="285" r:id="rId5"/>
    <p:sldId id="288" r:id="rId6"/>
    <p:sldId id="287" r:id="rId7"/>
    <p:sldId id="286" r:id="rId8"/>
    <p:sldId id="290" r:id="rId9"/>
    <p:sldId id="291" r:id="rId10"/>
    <p:sldId id="292" r:id="rId11"/>
    <p:sldId id="293" r:id="rId12"/>
    <p:sldId id="294" r:id="rId13"/>
    <p:sldId id="295" r:id="rId14"/>
    <p:sldId id="296" r:id="rId15"/>
    <p:sldId id="297" r:id="rId16"/>
  </p:sldIdLst>
  <p:sldSz cx="9144000" cy="5143500" type="screen16x9"/>
  <p:notesSz cx="6858000" cy="9144000"/>
  <p:embeddedFontLst>
    <p:embeddedFont>
      <p:font typeface="Bebas Neue" panose="020B0604020202020204" charset="0"/>
      <p:regular r:id="rId18"/>
    </p:embeddedFont>
    <p:embeddedFont>
      <p:font typeface="Alfa Slab One" panose="020B0604020202020204" charset="0"/>
      <p:regular r:id="rId19"/>
    </p:embeddedFont>
    <p:embeddedFont>
      <p:font typeface="Literata" panose="020B0604020202020204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D26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D2D8314-ABEB-4E90-9E6A-7F2E52A5FFED}">
  <a:tblStyle styleId="{1D2D8314-ABEB-4E90-9E6A-7F2E52A5FFE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682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9353527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9" name="Google Shape;659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673004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g111942075b9_0_4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3" name="Google Shape;773;g111942075b9_0_4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253318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g111942075b9_0_4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3" name="Google Shape;773;g111942075b9_0_4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899557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g111942075b9_0_4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3" name="Google Shape;773;g111942075b9_0_4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628955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g111942075b9_0_4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3" name="Google Shape;773;g111942075b9_0_4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776184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g111942075b9_0_4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3" name="Google Shape;773;g111942075b9_0_4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972992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g111942075b9_0_4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3" name="Google Shape;773;g111942075b9_0_4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824689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g111942075b9_0_4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3" name="Google Shape;773;g111942075b9_0_4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425705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g111942075b9_0_4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3" name="Google Shape;773;g111942075b9_0_4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208952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g111942075b9_0_4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3" name="Google Shape;773;g111942075b9_0_4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066704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g111942075b9_0_4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3" name="Google Shape;773;g111942075b9_0_4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518669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g111942075b9_0_4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3" name="Google Shape;773;g111942075b9_0_4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853322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g111942075b9_0_4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3" name="Google Shape;773;g111942075b9_0_4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453538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g111942075b9_0_4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3" name="Google Shape;773;g111942075b9_0_4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814956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g111942075b9_0_4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3" name="Google Shape;773;g111942075b9_0_4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483094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228150" y="128379"/>
            <a:ext cx="8687700" cy="48867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" name="Google Shape;10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8100" y="75750"/>
            <a:ext cx="8787799" cy="499199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/>
          <p:nvPr/>
        </p:nvSpPr>
        <p:spPr>
          <a:xfrm>
            <a:off x="447573" y="359486"/>
            <a:ext cx="8248854" cy="4424528"/>
          </a:xfrm>
          <a:custGeom>
            <a:avLst/>
            <a:gdLst/>
            <a:ahLst/>
            <a:cxnLst/>
            <a:rect l="l" t="t" r="r" b="b"/>
            <a:pathLst>
              <a:path w="268190" h="143852" extrusionOk="0">
                <a:moveTo>
                  <a:pt x="262034" y="1691"/>
                </a:moveTo>
                <a:lnTo>
                  <a:pt x="262034" y="5061"/>
                </a:lnTo>
                <a:lnTo>
                  <a:pt x="266129" y="5061"/>
                </a:lnTo>
                <a:lnTo>
                  <a:pt x="266129" y="138791"/>
                </a:lnTo>
                <a:lnTo>
                  <a:pt x="262034" y="138791"/>
                </a:lnTo>
                <a:lnTo>
                  <a:pt x="262034" y="142173"/>
                </a:lnTo>
                <a:lnTo>
                  <a:pt x="6144" y="142173"/>
                </a:lnTo>
                <a:lnTo>
                  <a:pt x="6144" y="138791"/>
                </a:lnTo>
                <a:lnTo>
                  <a:pt x="2049" y="138791"/>
                </a:lnTo>
                <a:lnTo>
                  <a:pt x="2049" y="5061"/>
                </a:lnTo>
                <a:lnTo>
                  <a:pt x="6144" y="5061"/>
                </a:lnTo>
                <a:lnTo>
                  <a:pt x="6144" y="1691"/>
                </a:lnTo>
                <a:close/>
                <a:moveTo>
                  <a:pt x="4097" y="1"/>
                </a:moveTo>
                <a:lnTo>
                  <a:pt x="4097" y="3382"/>
                </a:lnTo>
                <a:lnTo>
                  <a:pt x="1" y="3382"/>
                </a:lnTo>
                <a:lnTo>
                  <a:pt x="1" y="140470"/>
                </a:lnTo>
                <a:lnTo>
                  <a:pt x="4097" y="140470"/>
                </a:lnTo>
                <a:lnTo>
                  <a:pt x="4097" y="143852"/>
                </a:lnTo>
                <a:lnTo>
                  <a:pt x="264081" y="143852"/>
                </a:lnTo>
                <a:lnTo>
                  <a:pt x="264081" y="140482"/>
                </a:lnTo>
                <a:lnTo>
                  <a:pt x="268189" y="140482"/>
                </a:lnTo>
                <a:lnTo>
                  <a:pt x="268189" y="3382"/>
                </a:lnTo>
                <a:lnTo>
                  <a:pt x="264081" y="3382"/>
                </a:lnTo>
                <a:lnTo>
                  <a:pt x="264081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" name="Google Shape;12;p2"/>
          <p:cNvGrpSpPr/>
          <p:nvPr/>
        </p:nvGrpSpPr>
        <p:grpSpPr>
          <a:xfrm rot="-2700000">
            <a:off x="3457385" y="475926"/>
            <a:ext cx="3302548" cy="4048182"/>
            <a:chOff x="-626925" y="3029338"/>
            <a:chExt cx="546450" cy="669825"/>
          </a:xfrm>
        </p:grpSpPr>
        <p:sp>
          <p:nvSpPr>
            <p:cNvPr id="13" name="Google Shape;13;p2"/>
            <p:cNvSpPr/>
            <p:nvPr/>
          </p:nvSpPr>
          <p:spPr>
            <a:xfrm>
              <a:off x="-421100" y="3310113"/>
              <a:ext cx="299500" cy="241625"/>
            </a:xfrm>
            <a:custGeom>
              <a:avLst/>
              <a:gdLst/>
              <a:ahLst/>
              <a:cxnLst/>
              <a:rect l="l" t="t" r="r" b="b"/>
              <a:pathLst>
                <a:path w="11980" h="9665" extrusionOk="0">
                  <a:moveTo>
                    <a:pt x="3385" y="1"/>
                  </a:moveTo>
                  <a:cubicBezTo>
                    <a:pt x="3198" y="1"/>
                    <a:pt x="3005" y="20"/>
                    <a:pt x="2809" y="60"/>
                  </a:cubicBezTo>
                  <a:cubicBezTo>
                    <a:pt x="1464" y="348"/>
                    <a:pt x="432" y="1476"/>
                    <a:pt x="264" y="2869"/>
                  </a:cubicBezTo>
                  <a:cubicBezTo>
                    <a:pt x="0" y="4717"/>
                    <a:pt x="1008" y="6445"/>
                    <a:pt x="1608" y="8173"/>
                  </a:cubicBezTo>
                  <a:cubicBezTo>
                    <a:pt x="1647" y="8270"/>
                    <a:pt x="1741" y="8312"/>
                    <a:pt x="1832" y="8312"/>
                  </a:cubicBezTo>
                  <a:cubicBezTo>
                    <a:pt x="1967" y="8312"/>
                    <a:pt x="2098" y="8220"/>
                    <a:pt x="2040" y="8077"/>
                  </a:cubicBezTo>
                  <a:cubicBezTo>
                    <a:pt x="1560" y="6637"/>
                    <a:pt x="768" y="5245"/>
                    <a:pt x="672" y="3733"/>
                  </a:cubicBezTo>
                  <a:cubicBezTo>
                    <a:pt x="576" y="2364"/>
                    <a:pt x="1224" y="804"/>
                    <a:pt x="2881" y="444"/>
                  </a:cubicBezTo>
                  <a:cubicBezTo>
                    <a:pt x="3067" y="403"/>
                    <a:pt x="3246" y="384"/>
                    <a:pt x="3419" y="384"/>
                  </a:cubicBezTo>
                  <a:cubicBezTo>
                    <a:pt x="4862" y="384"/>
                    <a:pt x="5796" y="1729"/>
                    <a:pt x="6289" y="2845"/>
                  </a:cubicBezTo>
                  <a:cubicBezTo>
                    <a:pt x="6841" y="4069"/>
                    <a:pt x="7345" y="5245"/>
                    <a:pt x="8161" y="6349"/>
                  </a:cubicBezTo>
                  <a:cubicBezTo>
                    <a:pt x="9073" y="7597"/>
                    <a:pt x="10201" y="8701"/>
                    <a:pt x="11497" y="9613"/>
                  </a:cubicBezTo>
                  <a:cubicBezTo>
                    <a:pt x="11544" y="9649"/>
                    <a:pt x="11595" y="9664"/>
                    <a:pt x="11644" y="9664"/>
                  </a:cubicBezTo>
                  <a:cubicBezTo>
                    <a:pt x="11823" y="9664"/>
                    <a:pt x="11979" y="9462"/>
                    <a:pt x="11809" y="9349"/>
                  </a:cubicBezTo>
                  <a:cubicBezTo>
                    <a:pt x="10489" y="8413"/>
                    <a:pt x="9361" y="7285"/>
                    <a:pt x="8425" y="5989"/>
                  </a:cubicBezTo>
                  <a:cubicBezTo>
                    <a:pt x="7969" y="5317"/>
                    <a:pt x="7561" y="4621"/>
                    <a:pt x="7225" y="3901"/>
                  </a:cubicBezTo>
                  <a:cubicBezTo>
                    <a:pt x="6937" y="3181"/>
                    <a:pt x="6601" y="2484"/>
                    <a:pt x="6241" y="1812"/>
                  </a:cubicBezTo>
                  <a:cubicBezTo>
                    <a:pt x="5656" y="852"/>
                    <a:pt x="4636" y="1"/>
                    <a:pt x="3385" y="1"/>
                  </a:cubicBezTo>
                  <a:close/>
                </a:path>
              </a:pathLst>
            </a:custGeom>
            <a:solidFill>
              <a:srgbClr val="F2E7D6">
                <a:alpha val="39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-391100" y="3336738"/>
              <a:ext cx="227525" cy="299150"/>
            </a:xfrm>
            <a:custGeom>
              <a:avLst/>
              <a:gdLst/>
              <a:ahLst/>
              <a:cxnLst/>
              <a:rect l="l" t="t" r="r" b="b"/>
              <a:pathLst>
                <a:path w="9101" h="11966" extrusionOk="0">
                  <a:moveTo>
                    <a:pt x="1177" y="0"/>
                  </a:moveTo>
                  <a:cubicBezTo>
                    <a:pt x="1129" y="0"/>
                    <a:pt x="1078" y="16"/>
                    <a:pt x="1032" y="51"/>
                  </a:cubicBezTo>
                  <a:cubicBezTo>
                    <a:pt x="0" y="819"/>
                    <a:pt x="144" y="2260"/>
                    <a:pt x="312" y="3340"/>
                  </a:cubicBezTo>
                  <a:cubicBezTo>
                    <a:pt x="528" y="4732"/>
                    <a:pt x="1056" y="6052"/>
                    <a:pt x="1849" y="7228"/>
                  </a:cubicBezTo>
                  <a:cubicBezTo>
                    <a:pt x="3361" y="9532"/>
                    <a:pt x="5881" y="11212"/>
                    <a:pt x="8737" y="11957"/>
                  </a:cubicBezTo>
                  <a:cubicBezTo>
                    <a:pt x="8759" y="11962"/>
                    <a:pt x="8779" y="11965"/>
                    <a:pt x="8798" y="11965"/>
                  </a:cubicBezTo>
                  <a:cubicBezTo>
                    <a:pt x="9018" y="11965"/>
                    <a:pt x="9100" y="11615"/>
                    <a:pt x="8857" y="11549"/>
                  </a:cubicBezTo>
                  <a:cubicBezTo>
                    <a:pt x="6193" y="10876"/>
                    <a:pt x="3841" y="9340"/>
                    <a:pt x="2353" y="7252"/>
                  </a:cubicBezTo>
                  <a:cubicBezTo>
                    <a:pt x="1609" y="6196"/>
                    <a:pt x="1104" y="5020"/>
                    <a:pt x="840" y="3748"/>
                  </a:cubicBezTo>
                  <a:cubicBezTo>
                    <a:pt x="600" y="2716"/>
                    <a:pt x="312" y="1107"/>
                    <a:pt x="1344" y="339"/>
                  </a:cubicBezTo>
                  <a:cubicBezTo>
                    <a:pt x="1515" y="207"/>
                    <a:pt x="1357" y="0"/>
                    <a:pt x="1177" y="0"/>
                  </a:cubicBezTo>
                  <a:close/>
                </a:path>
              </a:pathLst>
            </a:custGeom>
            <a:solidFill>
              <a:srgbClr val="F2E7D6">
                <a:alpha val="39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-352500" y="3325863"/>
              <a:ext cx="218950" cy="243100"/>
            </a:xfrm>
            <a:custGeom>
              <a:avLst/>
              <a:gdLst/>
              <a:ahLst/>
              <a:cxnLst/>
              <a:rect l="l" t="t" r="r" b="b"/>
              <a:pathLst>
                <a:path w="8758" h="9724" extrusionOk="0">
                  <a:moveTo>
                    <a:pt x="855" y="0"/>
                  </a:moveTo>
                  <a:cubicBezTo>
                    <a:pt x="651" y="0"/>
                    <a:pt x="442" y="40"/>
                    <a:pt x="233" y="126"/>
                  </a:cubicBezTo>
                  <a:cubicBezTo>
                    <a:pt x="1" y="232"/>
                    <a:pt x="139" y="503"/>
                    <a:pt x="355" y="503"/>
                  </a:cubicBezTo>
                  <a:cubicBezTo>
                    <a:pt x="385" y="503"/>
                    <a:pt x="416" y="498"/>
                    <a:pt x="449" y="486"/>
                  </a:cubicBezTo>
                  <a:cubicBezTo>
                    <a:pt x="585" y="429"/>
                    <a:pt x="724" y="403"/>
                    <a:pt x="860" y="403"/>
                  </a:cubicBezTo>
                  <a:cubicBezTo>
                    <a:pt x="1349" y="403"/>
                    <a:pt x="1813" y="730"/>
                    <a:pt x="2057" y="1086"/>
                  </a:cubicBezTo>
                  <a:cubicBezTo>
                    <a:pt x="2321" y="1542"/>
                    <a:pt x="2537" y="2047"/>
                    <a:pt x="2657" y="2575"/>
                  </a:cubicBezTo>
                  <a:cubicBezTo>
                    <a:pt x="2993" y="3535"/>
                    <a:pt x="3425" y="4447"/>
                    <a:pt x="3977" y="5311"/>
                  </a:cubicBezTo>
                  <a:cubicBezTo>
                    <a:pt x="5081" y="7063"/>
                    <a:pt x="6569" y="8551"/>
                    <a:pt x="8345" y="9679"/>
                  </a:cubicBezTo>
                  <a:cubicBezTo>
                    <a:pt x="8385" y="9710"/>
                    <a:pt x="8425" y="9723"/>
                    <a:pt x="8463" y="9723"/>
                  </a:cubicBezTo>
                  <a:cubicBezTo>
                    <a:pt x="8633" y="9723"/>
                    <a:pt x="8758" y="9461"/>
                    <a:pt x="8561" y="9343"/>
                  </a:cubicBezTo>
                  <a:cubicBezTo>
                    <a:pt x="6569" y="8071"/>
                    <a:pt x="4961" y="6319"/>
                    <a:pt x="3833" y="4231"/>
                  </a:cubicBezTo>
                  <a:cubicBezTo>
                    <a:pt x="3569" y="3727"/>
                    <a:pt x="3329" y="3199"/>
                    <a:pt x="3161" y="2671"/>
                  </a:cubicBezTo>
                  <a:cubicBezTo>
                    <a:pt x="2993" y="2167"/>
                    <a:pt x="2825" y="1662"/>
                    <a:pt x="2609" y="1158"/>
                  </a:cubicBezTo>
                  <a:cubicBezTo>
                    <a:pt x="2288" y="535"/>
                    <a:pt x="1609" y="0"/>
                    <a:pt x="855" y="0"/>
                  </a:cubicBezTo>
                  <a:close/>
                </a:path>
              </a:pathLst>
            </a:custGeom>
            <a:solidFill>
              <a:srgbClr val="F2E7D6">
                <a:alpha val="39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-367100" y="3348813"/>
              <a:ext cx="219825" cy="241525"/>
            </a:xfrm>
            <a:custGeom>
              <a:avLst/>
              <a:gdLst/>
              <a:ahLst/>
              <a:cxnLst/>
              <a:rect l="l" t="t" r="r" b="b"/>
              <a:pathLst>
                <a:path w="8793" h="9661" extrusionOk="0">
                  <a:moveTo>
                    <a:pt x="1117" y="1"/>
                  </a:moveTo>
                  <a:cubicBezTo>
                    <a:pt x="784" y="1"/>
                    <a:pt x="465" y="160"/>
                    <a:pt x="264" y="552"/>
                  </a:cubicBezTo>
                  <a:cubicBezTo>
                    <a:pt x="0" y="1081"/>
                    <a:pt x="96" y="1753"/>
                    <a:pt x="168" y="2281"/>
                  </a:cubicBezTo>
                  <a:cubicBezTo>
                    <a:pt x="312" y="3025"/>
                    <a:pt x="577" y="3745"/>
                    <a:pt x="985" y="4393"/>
                  </a:cubicBezTo>
                  <a:cubicBezTo>
                    <a:pt x="1022" y="4460"/>
                    <a:pt x="1084" y="4488"/>
                    <a:pt x="1149" y="4488"/>
                  </a:cubicBezTo>
                  <a:cubicBezTo>
                    <a:pt x="1294" y="4488"/>
                    <a:pt x="1451" y="4350"/>
                    <a:pt x="1369" y="4201"/>
                  </a:cubicBezTo>
                  <a:cubicBezTo>
                    <a:pt x="937" y="3481"/>
                    <a:pt x="649" y="2713"/>
                    <a:pt x="577" y="1873"/>
                  </a:cubicBezTo>
                  <a:cubicBezTo>
                    <a:pt x="536" y="1467"/>
                    <a:pt x="530" y="358"/>
                    <a:pt x="1138" y="358"/>
                  </a:cubicBezTo>
                  <a:cubicBezTo>
                    <a:pt x="1249" y="358"/>
                    <a:pt x="1381" y="395"/>
                    <a:pt x="1537" y="480"/>
                  </a:cubicBezTo>
                  <a:cubicBezTo>
                    <a:pt x="2161" y="864"/>
                    <a:pt x="2161" y="1873"/>
                    <a:pt x="2329" y="2449"/>
                  </a:cubicBezTo>
                  <a:cubicBezTo>
                    <a:pt x="2497" y="3049"/>
                    <a:pt x="2737" y="3601"/>
                    <a:pt x="3001" y="4153"/>
                  </a:cubicBezTo>
                  <a:cubicBezTo>
                    <a:pt x="4177" y="6481"/>
                    <a:pt x="6049" y="8401"/>
                    <a:pt x="8377" y="9625"/>
                  </a:cubicBezTo>
                  <a:cubicBezTo>
                    <a:pt x="8418" y="9650"/>
                    <a:pt x="8458" y="9661"/>
                    <a:pt x="8496" y="9661"/>
                  </a:cubicBezTo>
                  <a:cubicBezTo>
                    <a:pt x="8678" y="9661"/>
                    <a:pt x="8792" y="9409"/>
                    <a:pt x="8593" y="9289"/>
                  </a:cubicBezTo>
                  <a:cubicBezTo>
                    <a:pt x="6433" y="8137"/>
                    <a:pt x="4657" y="6361"/>
                    <a:pt x="3505" y="4177"/>
                  </a:cubicBezTo>
                  <a:cubicBezTo>
                    <a:pt x="3217" y="3649"/>
                    <a:pt x="3001" y="3097"/>
                    <a:pt x="2833" y="2521"/>
                  </a:cubicBezTo>
                  <a:cubicBezTo>
                    <a:pt x="2641" y="1969"/>
                    <a:pt x="2593" y="1369"/>
                    <a:pt x="2353" y="840"/>
                  </a:cubicBezTo>
                  <a:cubicBezTo>
                    <a:pt x="2151" y="364"/>
                    <a:pt x="1619" y="1"/>
                    <a:pt x="1117" y="1"/>
                  </a:cubicBezTo>
                  <a:close/>
                </a:path>
              </a:pathLst>
            </a:custGeom>
            <a:solidFill>
              <a:srgbClr val="F2E7D6">
                <a:alpha val="39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-338525" y="3472663"/>
              <a:ext cx="177450" cy="138600"/>
            </a:xfrm>
            <a:custGeom>
              <a:avLst/>
              <a:gdLst/>
              <a:ahLst/>
              <a:cxnLst/>
              <a:rect l="l" t="t" r="r" b="b"/>
              <a:pathLst>
                <a:path w="7098" h="5544" extrusionOk="0">
                  <a:moveTo>
                    <a:pt x="292" y="1"/>
                  </a:moveTo>
                  <a:cubicBezTo>
                    <a:pt x="149" y="1"/>
                    <a:pt x="1" y="141"/>
                    <a:pt x="82" y="303"/>
                  </a:cubicBezTo>
                  <a:cubicBezTo>
                    <a:pt x="1378" y="2775"/>
                    <a:pt x="3850" y="4695"/>
                    <a:pt x="6778" y="5535"/>
                  </a:cubicBezTo>
                  <a:cubicBezTo>
                    <a:pt x="6795" y="5541"/>
                    <a:pt x="6811" y="5544"/>
                    <a:pt x="6826" y="5544"/>
                  </a:cubicBezTo>
                  <a:cubicBezTo>
                    <a:pt x="7011" y="5544"/>
                    <a:pt x="7098" y="5174"/>
                    <a:pt x="6898" y="5151"/>
                  </a:cubicBezTo>
                  <a:cubicBezTo>
                    <a:pt x="4066" y="4335"/>
                    <a:pt x="1714" y="2487"/>
                    <a:pt x="466" y="111"/>
                  </a:cubicBezTo>
                  <a:cubicBezTo>
                    <a:pt x="427" y="33"/>
                    <a:pt x="360" y="1"/>
                    <a:pt x="292" y="1"/>
                  </a:cubicBezTo>
                  <a:close/>
                </a:path>
              </a:pathLst>
            </a:custGeom>
            <a:solidFill>
              <a:srgbClr val="F2E7D6">
                <a:alpha val="39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-343400" y="3374463"/>
              <a:ext cx="128650" cy="190475"/>
            </a:xfrm>
            <a:custGeom>
              <a:avLst/>
              <a:gdLst/>
              <a:ahLst/>
              <a:cxnLst/>
              <a:rect l="l" t="t" r="r" b="b"/>
              <a:pathLst>
                <a:path w="5146" h="7619" extrusionOk="0">
                  <a:moveTo>
                    <a:pt x="223" y="0"/>
                  </a:moveTo>
                  <a:cubicBezTo>
                    <a:pt x="109" y="0"/>
                    <a:pt x="1" y="67"/>
                    <a:pt x="13" y="199"/>
                  </a:cubicBezTo>
                  <a:cubicBezTo>
                    <a:pt x="469" y="3199"/>
                    <a:pt x="2149" y="5863"/>
                    <a:pt x="4645" y="7567"/>
                  </a:cubicBezTo>
                  <a:cubicBezTo>
                    <a:pt x="4697" y="7603"/>
                    <a:pt x="4751" y="7618"/>
                    <a:pt x="4803" y="7618"/>
                  </a:cubicBezTo>
                  <a:cubicBezTo>
                    <a:pt x="4994" y="7618"/>
                    <a:pt x="5146" y="7416"/>
                    <a:pt x="4957" y="7303"/>
                  </a:cubicBezTo>
                  <a:cubicBezTo>
                    <a:pt x="2485" y="5575"/>
                    <a:pt x="829" y="2983"/>
                    <a:pt x="469" y="199"/>
                  </a:cubicBezTo>
                  <a:cubicBezTo>
                    <a:pt x="457" y="67"/>
                    <a:pt x="337" y="0"/>
                    <a:pt x="223" y="0"/>
                  </a:cubicBezTo>
                  <a:close/>
                </a:path>
              </a:pathLst>
            </a:custGeom>
            <a:solidFill>
              <a:srgbClr val="F2E7D6">
                <a:alpha val="39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-368375" y="3524388"/>
              <a:ext cx="197400" cy="135050"/>
            </a:xfrm>
            <a:custGeom>
              <a:avLst/>
              <a:gdLst/>
              <a:ahLst/>
              <a:cxnLst/>
              <a:rect l="l" t="t" r="r" b="b"/>
              <a:pathLst>
                <a:path w="7896" h="5402" extrusionOk="0">
                  <a:moveTo>
                    <a:pt x="302" y="1"/>
                  </a:moveTo>
                  <a:cubicBezTo>
                    <a:pt x="151" y="1"/>
                    <a:pt x="0" y="149"/>
                    <a:pt x="99" y="298"/>
                  </a:cubicBezTo>
                  <a:cubicBezTo>
                    <a:pt x="1684" y="2818"/>
                    <a:pt x="4396" y="4667"/>
                    <a:pt x="7540" y="5387"/>
                  </a:cubicBezTo>
                  <a:cubicBezTo>
                    <a:pt x="7572" y="5397"/>
                    <a:pt x="7601" y="5402"/>
                    <a:pt x="7628" y="5402"/>
                  </a:cubicBezTo>
                  <a:cubicBezTo>
                    <a:pt x="7845" y="5402"/>
                    <a:pt x="7895" y="5091"/>
                    <a:pt x="7660" y="5027"/>
                  </a:cubicBezTo>
                  <a:cubicBezTo>
                    <a:pt x="4636" y="4307"/>
                    <a:pt x="2020" y="2530"/>
                    <a:pt x="483" y="106"/>
                  </a:cubicBezTo>
                  <a:cubicBezTo>
                    <a:pt x="439" y="31"/>
                    <a:pt x="370" y="1"/>
                    <a:pt x="302" y="1"/>
                  </a:cubicBezTo>
                  <a:close/>
                </a:path>
              </a:pathLst>
            </a:custGeom>
            <a:solidFill>
              <a:srgbClr val="F2E7D6">
                <a:alpha val="39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-436400" y="3420663"/>
              <a:ext cx="250025" cy="258525"/>
            </a:xfrm>
            <a:custGeom>
              <a:avLst/>
              <a:gdLst/>
              <a:ahLst/>
              <a:cxnLst/>
              <a:rect l="l" t="t" r="r" b="b"/>
              <a:pathLst>
                <a:path w="10001" h="10341" extrusionOk="0">
                  <a:moveTo>
                    <a:pt x="213" y="1"/>
                  </a:moveTo>
                  <a:cubicBezTo>
                    <a:pt x="102" y="1"/>
                    <a:pt x="0" y="67"/>
                    <a:pt x="12" y="199"/>
                  </a:cubicBezTo>
                  <a:cubicBezTo>
                    <a:pt x="612" y="4999"/>
                    <a:pt x="4453" y="9032"/>
                    <a:pt x="9685" y="10328"/>
                  </a:cubicBezTo>
                  <a:cubicBezTo>
                    <a:pt x="9706" y="10337"/>
                    <a:pt x="9725" y="10341"/>
                    <a:pt x="9744" y="10341"/>
                  </a:cubicBezTo>
                  <a:cubicBezTo>
                    <a:pt x="9921" y="10341"/>
                    <a:pt x="10001" y="9965"/>
                    <a:pt x="9805" y="9944"/>
                  </a:cubicBezTo>
                  <a:cubicBezTo>
                    <a:pt x="4765" y="8720"/>
                    <a:pt x="1020" y="4831"/>
                    <a:pt x="468" y="199"/>
                  </a:cubicBezTo>
                  <a:cubicBezTo>
                    <a:pt x="444" y="67"/>
                    <a:pt x="324" y="1"/>
                    <a:pt x="213" y="1"/>
                  </a:cubicBezTo>
                  <a:close/>
                </a:path>
              </a:pathLst>
            </a:custGeom>
            <a:solidFill>
              <a:srgbClr val="F2E7D6">
                <a:alpha val="39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-443300" y="3289363"/>
              <a:ext cx="228875" cy="117200"/>
            </a:xfrm>
            <a:custGeom>
              <a:avLst/>
              <a:gdLst/>
              <a:ahLst/>
              <a:cxnLst/>
              <a:rect l="l" t="t" r="r" b="b"/>
              <a:pathLst>
                <a:path w="9155" h="4688" extrusionOk="0">
                  <a:moveTo>
                    <a:pt x="4466" y="1"/>
                  </a:moveTo>
                  <a:cubicBezTo>
                    <a:pt x="4426" y="1"/>
                    <a:pt x="4386" y="1"/>
                    <a:pt x="4345" y="2"/>
                  </a:cubicBezTo>
                  <a:cubicBezTo>
                    <a:pt x="1680" y="74"/>
                    <a:pt x="0" y="2306"/>
                    <a:pt x="408" y="4539"/>
                  </a:cubicBezTo>
                  <a:cubicBezTo>
                    <a:pt x="427" y="4644"/>
                    <a:pt x="504" y="4688"/>
                    <a:pt x="587" y="4688"/>
                  </a:cubicBezTo>
                  <a:cubicBezTo>
                    <a:pt x="713" y="4688"/>
                    <a:pt x="855" y="4587"/>
                    <a:pt x="840" y="4443"/>
                  </a:cubicBezTo>
                  <a:cubicBezTo>
                    <a:pt x="486" y="2414"/>
                    <a:pt x="2103" y="408"/>
                    <a:pt x="4483" y="408"/>
                  </a:cubicBezTo>
                  <a:cubicBezTo>
                    <a:pt x="4525" y="408"/>
                    <a:pt x="4567" y="409"/>
                    <a:pt x="4609" y="410"/>
                  </a:cubicBezTo>
                  <a:cubicBezTo>
                    <a:pt x="7009" y="482"/>
                    <a:pt x="7993" y="2666"/>
                    <a:pt x="8665" y="4395"/>
                  </a:cubicBezTo>
                  <a:cubicBezTo>
                    <a:pt x="8704" y="4491"/>
                    <a:pt x="8797" y="4534"/>
                    <a:pt x="8889" y="4534"/>
                  </a:cubicBezTo>
                  <a:cubicBezTo>
                    <a:pt x="9024" y="4534"/>
                    <a:pt x="9154" y="4442"/>
                    <a:pt x="9097" y="4299"/>
                  </a:cubicBezTo>
                  <a:cubicBezTo>
                    <a:pt x="8340" y="2336"/>
                    <a:pt x="7141" y="1"/>
                    <a:pt x="4466" y="1"/>
                  </a:cubicBezTo>
                  <a:close/>
                </a:path>
              </a:pathLst>
            </a:custGeom>
            <a:solidFill>
              <a:srgbClr val="F2E7D6">
                <a:alpha val="39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-216700" y="3413863"/>
              <a:ext cx="102950" cy="110025"/>
            </a:xfrm>
            <a:custGeom>
              <a:avLst/>
              <a:gdLst/>
              <a:ahLst/>
              <a:cxnLst/>
              <a:rect l="l" t="t" r="r" b="b"/>
              <a:pathLst>
                <a:path w="4118" h="4401" extrusionOk="0">
                  <a:moveTo>
                    <a:pt x="291" y="0"/>
                  </a:moveTo>
                  <a:cubicBezTo>
                    <a:pt x="149" y="0"/>
                    <a:pt x="0" y="141"/>
                    <a:pt x="81" y="303"/>
                  </a:cubicBezTo>
                  <a:cubicBezTo>
                    <a:pt x="921" y="1935"/>
                    <a:pt x="2121" y="3327"/>
                    <a:pt x="3633" y="4359"/>
                  </a:cubicBezTo>
                  <a:cubicBezTo>
                    <a:pt x="3677" y="4388"/>
                    <a:pt x="3724" y="4401"/>
                    <a:pt x="3771" y="4401"/>
                  </a:cubicBezTo>
                  <a:cubicBezTo>
                    <a:pt x="3954" y="4401"/>
                    <a:pt x="4118" y="4205"/>
                    <a:pt x="3945" y="4071"/>
                  </a:cubicBezTo>
                  <a:cubicBezTo>
                    <a:pt x="2457" y="3063"/>
                    <a:pt x="1281" y="1695"/>
                    <a:pt x="465" y="111"/>
                  </a:cubicBezTo>
                  <a:cubicBezTo>
                    <a:pt x="426" y="33"/>
                    <a:pt x="359" y="0"/>
                    <a:pt x="291" y="0"/>
                  </a:cubicBezTo>
                  <a:close/>
                </a:path>
              </a:pathLst>
            </a:custGeom>
            <a:solidFill>
              <a:srgbClr val="F2E7D6">
                <a:alpha val="39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-487725" y="3349538"/>
              <a:ext cx="284025" cy="337250"/>
            </a:xfrm>
            <a:custGeom>
              <a:avLst/>
              <a:gdLst/>
              <a:ahLst/>
              <a:cxnLst/>
              <a:rect l="l" t="t" r="r" b="b"/>
              <a:pathLst>
                <a:path w="11361" h="13490" extrusionOk="0">
                  <a:moveTo>
                    <a:pt x="1342" y="0"/>
                  </a:moveTo>
                  <a:cubicBezTo>
                    <a:pt x="1254" y="0"/>
                    <a:pt x="1172" y="43"/>
                    <a:pt x="1153" y="139"/>
                  </a:cubicBezTo>
                  <a:cubicBezTo>
                    <a:pt x="1" y="4796"/>
                    <a:pt x="2353" y="9692"/>
                    <a:pt x="6986" y="12141"/>
                  </a:cubicBezTo>
                  <a:cubicBezTo>
                    <a:pt x="8234" y="12789"/>
                    <a:pt x="9578" y="13245"/>
                    <a:pt x="10970" y="13485"/>
                  </a:cubicBezTo>
                  <a:cubicBezTo>
                    <a:pt x="10988" y="13488"/>
                    <a:pt x="11005" y="13489"/>
                    <a:pt x="11022" y="13489"/>
                  </a:cubicBezTo>
                  <a:cubicBezTo>
                    <a:pt x="11271" y="13489"/>
                    <a:pt x="11360" y="13170"/>
                    <a:pt x="11090" y="13125"/>
                  </a:cubicBezTo>
                  <a:cubicBezTo>
                    <a:pt x="6122" y="12237"/>
                    <a:pt x="2233" y="8684"/>
                    <a:pt x="1441" y="4220"/>
                  </a:cubicBezTo>
                  <a:cubicBezTo>
                    <a:pt x="1201" y="2900"/>
                    <a:pt x="1249" y="1556"/>
                    <a:pt x="1585" y="235"/>
                  </a:cubicBezTo>
                  <a:cubicBezTo>
                    <a:pt x="1614" y="92"/>
                    <a:pt x="1472" y="0"/>
                    <a:pt x="1342" y="0"/>
                  </a:cubicBezTo>
                  <a:close/>
                </a:path>
              </a:pathLst>
            </a:custGeom>
            <a:solidFill>
              <a:srgbClr val="F2E7D6">
                <a:alpha val="39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-451200" y="3266163"/>
              <a:ext cx="239825" cy="82675"/>
            </a:xfrm>
            <a:custGeom>
              <a:avLst/>
              <a:gdLst/>
              <a:ahLst/>
              <a:cxnLst/>
              <a:rect l="l" t="t" r="r" b="b"/>
              <a:pathLst>
                <a:path w="9593" h="3307" extrusionOk="0">
                  <a:moveTo>
                    <a:pt x="4689" y="1"/>
                  </a:moveTo>
                  <a:cubicBezTo>
                    <a:pt x="2796" y="1"/>
                    <a:pt x="971" y="1019"/>
                    <a:pt x="100" y="2514"/>
                  </a:cubicBezTo>
                  <a:cubicBezTo>
                    <a:pt x="1" y="2663"/>
                    <a:pt x="153" y="2801"/>
                    <a:pt x="304" y="2801"/>
                  </a:cubicBezTo>
                  <a:cubicBezTo>
                    <a:pt x="372" y="2801"/>
                    <a:pt x="440" y="2773"/>
                    <a:pt x="484" y="2706"/>
                  </a:cubicBezTo>
                  <a:cubicBezTo>
                    <a:pt x="1386" y="1263"/>
                    <a:pt x="2967" y="391"/>
                    <a:pt x="4669" y="391"/>
                  </a:cubicBezTo>
                  <a:cubicBezTo>
                    <a:pt x="4777" y="391"/>
                    <a:pt x="4887" y="395"/>
                    <a:pt x="4997" y="402"/>
                  </a:cubicBezTo>
                  <a:cubicBezTo>
                    <a:pt x="6821" y="522"/>
                    <a:pt x="8477" y="1650"/>
                    <a:pt x="9101" y="3186"/>
                  </a:cubicBezTo>
                  <a:cubicBezTo>
                    <a:pt x="9138" y="3270"/>
                    <a:pt x="9225" y="3307"/>
                    <a:pt x="9313" y="3307"/>
                  </a:cubicBezTo>
                  <a:cubicBezTo>
                    <a:pt x="9452" y="3307"/>
                    <a:pt x="9592" y="3214"/>
                    <a:pt x="9533" y="3066"/>
                  </a:cubicBezTo>
                  <a:cubicBezTo>
                    <a:pt x="8837" y="1410"/>
                    <a:pt x="7109" y="186"/>
                    <a:pt x="5117" y="18"/>
                  </a:cubicBezTo>
                  <a:cubicBezTo>
                    <a:pt x="4974" y="6"/>
                    <a:pt x="4831" y="1"/>
                    <a:pt x="4689" y="1"/>
                  </a:cubicBezTo>
                  <a:close/>
                </a:path>
              </a:pathLst>
            </a:custGeom>
            <a:solidFill>
              <a:srgbClr val="F2E7D6">
                <a:alpha val="39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-214950" y="3357588"/>
              <a:ext cx="107075" cy="146250"/>
            </a:xfrm>
            <a:custGeom>
              <a:avLst/>
              <a:gdLst/>
              <a:ahLst/>
              <a:cxnLst/>
              <a:rect l="l" t="t" r="r" b="b"/>
              <a:pathLst>
                <a:path w="4283" h="5850" extrusionOk="0">
                  <a:moveTo>
                    <a:pt x="301" y="0"/>
                  </a:moveTo>
                  <a:cubicBezTo>
                    <a:pt x="157" y="0"/>
                    <a:pt x="0" y="149"/>
                    <a:pt x="83" y="297"/>
                  </a:cubicBezTo>
                  <a:cubicBezTo>
                    <a:pt x="1139" y="2242"/>
                    <a:pt x="2363" y="4066"/>
                    <a:pt x="3779" y="5770"/>
                  </a:cubicBezTo>
                  <a:cubicBezTo>
                    <a:pt x="3829" y="5826"/>
                    <a:pt x="3896" y="5850"/>
                    <a:pt x="3963" y="5850"/>
                  </a:cubicBezTo>
                  <a:cubicBezTo>
                    <a:pt x="4125" y="5850"/>
                    <a:pt x="4282" y="5714"/>
                    <a:pt x="4164" y="5578"/>
                  </a:cubicBezTo>
                  <a:cubicBezTo>
                    <a:pt x="2747" y="3874"/>
                    <a:pt x="1523" y="2050"/>
                    <a:pt x="467" y="105"/>
                  </a:cubicBezTo>
                  <a:cubicBezTo>
                    <a:pt x="430" y="31"/>
                    <a:pt x="367" y="0"/>
                    <a:pt x="301" y="0"/>
                  </a:cubicBezTo>
                  <a:close/>
                </a:path>
              </a:pathLst>
            </a:custGeom>
            <a:solidFill>
              <a:srgbClr val="F2E7D6">
                <a:alpha val="39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-298100" y="3251263"/>
              <a:ext cx="148875" cy="146525"/>
            </a:xfrm>
            <a:custGeom>
              <a:avLst/>
              <a:gdLst/>
              <a:ahLst/>
              <a:cxnLst/>
              <a:rect l="l" t="t" r="r" b="b"/>
              <a:pathLst>
                <a:path w="5955" h="5861" extrusionOk="0">
                  <a:moveTo>
                    <a:pt x="275" y="0"/>
                  </a:moveTo>
                  <a:cubicBezTo>
                    <a:pt x="96" y="0"/>
                    <a:pt x="1" y="355"/>
                    <a:pt x="217" y="398"/>
                  </a:cubicBezTo>
                  <a:cubicBezTo>
                    <a:pt x="2977" y="1142"/>
                    <a:pt x="4321" y="3614"/>
                    <a:pt x="5473" y="5751"/>
                  </a:cubicBezTo>
                  <a:cubicBezTo>
                    <a:pt x="5520" y="5828"/>
                    <a:pt x="5592" y="5861"/>
                    <a:pt x="5663" y="5861"/>
                  </a:cubicBezTo>
                  <a:cubicBezTo>
                    <a:pt x="5811" y="5861"/>
                    <a:pt x="5955" y="5721"/>
                    <a:pt x="5857" y="5559"/>
                  </a:cubicBezTo>
                  <a:cubicBezTo>
                    <a:pt x="4657" y="3302"/>
                    <a:pt x="3217" y="806"/>
                    <a:pt x="337" y="14"/>
                  </a:cubicBezTo>
                  <a:cubicBezTo>
                    <a:pt x="315" y="4"/>
                    <a:pt x="295" y="0"/>
                    <a:pt x="275" y="0"/>
                  </a:cubicBezTo>
                  <a:close/>
                </a:path>
              </a:pathLst>
            </a:custGeom>
            <a:solidFill>
              <a:srgbClr val="F2E7D6">
                <a:alpha val="39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-151625" y="3411363"/>
              <a:ext cx="60575" cy="66650"/>
            </a:xfrm>
            <a:custGeom>
              <a:avLst/>
              <a:gdLst/>
              <a:ahLst/>
              <a:cxnLst/>
              <a:rect l="l" t="t" r="r" b="b"/>
              <a:pathLst>
                <a:path w="2423" h="2666" extrusionOk="0">
                  <a:moveTo>
                    <a:pt x="316" y="1"/>
                  </a:moveTo>
                  <a:cubicBezTo>
                    <a:pt x="155" y="1"/>
                    <a:pt x="0" y="148"/>
                    <a:pt x="118" y="283"/>
                  </a:cubicBezTo>
                  <a:cubicBezTo>
                    <a:pt x="718" y="1051"/>
                    <a:pt x="1318" y="1819"/>
                    <a:pt x="1919" y="2587"/>
                  </a:cubicBezTo>
                  <a:cubicBezTo>
                    <a:pt x="1967" y="2642"/>
                    <a:pt x="2034" y="2666"/>
                    <a:pt x="2100" y="2666"/>
                  </a:cubicBezTo>
                  <a:cubicBezTo>
                    <a:pt x="2263" y="2666"/>
                    <a:pt x="2422" y="2524"/>
                    <a:pt x="2303" y="2371"/>
                  </a:cubicBezTo>
                  <a:cubicBezTo>
                    <a:pt x="1703" y="1603"/>
                    <a:pt x="1102" y="859"/>
                    <a:pt x="502" y="91"/>
                  </a:cubicBezTo>
                  <a:cubicBezTo>
                    <a:pt x="453" y="27"/>
                    <a:pt x="384" y="1"/>
                    <a:pt x="316" y="1"/>
                  </a:cubicBezTo>
                  <a:close/>
                </a:path>
              </a:pathLst>
            </a:custGeom>
            <a:solidFill>
              <a:srgbClr val="F2E7D6">
                <a:alpha val="39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-500325" y="3244988"/>
              <a:ext cx="189225" cy="232700"/>
            </a:xfrm>
            <a:custGeom>
              <a:avLst/>
              <a:gdLst/>
              <a:ahLst/>
              <a:cxnLst/>
              <a:rect l="l" t="t" r="r" b="b"/>
              <a:pathLst>
                <a:path w="7569" h="9308" extrusionOk="0">
                  <a:moveTo>
                    <a:pt x="6239" y="1"/>
                  </a:moveTo>
                  <a:cubicBezTo>
                    <a:pt x="4373" y="1"/>
                    <a:pt x="2596" y="890"/>
                    <a:pt x="1465" y="2425"/>
                  </a:cubicBezTo>
                  <a:cubicBezTo>
                    <a:pt x="1" y="4441"/>
                    <a:pt x="1" y="6914"/>
                    <a:pt x="625" y="9170"/>
                  </a:cubicBezTo>
                  <a:cubicBezTo>
                    <a:pt x="653" y="9265"/>
                    <a:pt x="739" y="9307"/>
                    <a:pt x="827" y="9307"/>
                  </a:cubicBezTo>
                  <a:cubicBezTo>
                    <a:pt x="960" y="9307"/>
                    <a:pt x="1100" y="9209"/>
                    <a:pt x="1057" y="9050"/>
                  </a:cubicBezTo>
                  <a:cubicBezTo>
                    <a:pt x="481" y="6986"/>
                    <a:pt x="457" y="4729"/>
                    <a:pt x="1705" y="2833"/>
                  </a:cubicBezTo>
                  <a:cubicBezTo>
                    <a:pt x="2732" y="1293"/>
                    <a:pt x="4460" y="403"/>
                    <a:pt x="6276" y="403"/>
                  </a:cubicBezTo>
                  <a:cubicBezTo>
                    <a:pt x="6583" y="403"/>
                    <a:pt x="6893" y="429"/>
                    <a:pt x="7202" y="481"/>
                  </a:cubicBezTo>
                  <a:cubicBezTo>
                    <a:pt x="7217" y="484"/>
                    <a:pt x="7232" y="485"/>
                    <a:pt x="7247" y="485"/>
                  </a:cubicBezTo>
                  <a:cubicBezTo>
                    <a:pt x="7478" y="485"/>
                    <a:pt x="7569" y="142"/>
                    <a:pt x="7298" y="97"/>
                  </a:cubicBezTo>
                  <a:cubicBezTo>
                    <a:pt x="6944" y="32"/>
                    <a:pt x="6590" y="1"/>
                    <a:pt x="6239" y="1"/>
                  </a:cubicBezTo>
                  <a:close/>
                </a:path>
              </a:pathLst>
            </a:custGeom>
            <a:solidFill>
              <a:srgbClr val="F2E7D6">
                <a:alpha val="39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-477750" y="3496538"/>
              <a:ext cx="125725" cy="147600"/>
            </a:xfrm>
            <a:custGeom>
              <a:avLst/>
              <a:gdLst/>
              <a:ahLst/>
              <a:cxnLst/>
              <a:rect l="l" t="t" r="r" b="b"/>
              <a:pathLst>
                <a:path w="5029" h="5904" extrusionOk="0">
                  <a:moveTo>
                    <a:pt x="266" y="1"/>
                  </a:moveTo>
                  <a:cubicBezTo>
                    <a:pt x="131" y="1"/>
                    <a:pt x="1" y="93"/>
                    <a:pt x="58" y="236"/>
                  </a:cubicBezTo>
                  <a:cubicBezTo>
                    <a:pt x="970" y="2516"/>
                    <a:pt x="2530" y="4460"/>
                    <a:pt x="4522" y="5853"/>
                  </a:cubicBezTo>
                  <a:cubicBezTo>
                    <a:pt x="4574" y="5889"/>
                    <a:pt x="4629" y="5904"/>
                    <a:pt x="4681" y="5904"/>
                  </a:cubicBezTo>
                  <a:cubicBezTo>
                    <a:pt x="4872" y="5904"/>
                    <a:pt x="5028" y="5702"/>
                    <a:pt x="4858" y="5589"/>
                  </a:cubicBezTo>
                  <a:cubicBezTo>
                    <a:pt x="2890" y="4244"/>
                    <a:pt x="1378" y="2348"/>
                    <a:pt x="490" y="140"/>
                  </a:cubicBezTo>
                  <a:cubicBezTo>
                    <a:pt x="451" y="43"/>
                    <a:pt x="358" y="1"/>
                    <a:pt x="266" y="1"/>
                  </a:cubicBezTo>
                  <a:close/>
                </a:path>
              </a:pathLst>
            </a:custGeom>
            <a:solidFill>
              <a:srgbClr val="F2E7D6">
                <a:alpha val="39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-352275" y="3650363"/>
              <a:ext cx="107700" cy="48650"/>
            </a:xfrm>
            <a:custGeom>
              <a:avLst/>
              <a:gdLst/>
              <a:ahLst/>
              <a:cxnLst/>
              <a:rect l="l" t="t" r="r" b="b"/>
              <a:pathLst>
                <a:path w="4308" h="1946" extrusionOk="0">
                  <a:moveTo>
                    <a:pt x="297" y="1"/>
                  </a:moveTo>
                  <a:cubicBezTo>
                    <a:pt x="115" y="1"/>
                    <a:pt x="0" y="252"/>
                    <a:pt x="200" y="372"/>
                  </a:cubicBezTo>
                  <a:cubicBezTo>
                    <a:pt x="1376" y="1068"/>
                    <a:pt x="2648" y="1596"/>
                    <a:pt x="3992" y="1932"/>
                  </a:cubicBezTo>
                  <a:cubicBezTo>
                    <a:pt x="4012" y="1941"/>
                    <a:pt x="4032" y="1945"/>
                    <a:pt x="4051" y="1945"/>
                  </a:cubicBezTo>
                  <a:cubicBezTo>
                    <a:pt x="4228" y="1945"/>
                    <a:pt x="4307" y="1570"/>
                    <a:pt x="4112" y="1548"/>
                  </a:cubicBezTo>
                  <a:cubicBezTo>
                    <a:pt x="2816" y="1212"/>
                    <a:pt x="1568" y="708"/>
                    <a:pt x="416" y="36"/>
                  </a:cubicBezTo>
                  <a:cubicBezTo>
                    <a:pt x="375" y="11"/>
                    <a:pt x="334" y="1"/>
                    <a:pt x="297" y="1"/>
                  </a:cubicBezTo>
                  <a:close/>
                </a:path>
              </a:pathLst>
            </a:custGeom>
            <a:solidFill>
              <a:srgbClr val="F2E7D6">
                <a:alpha val="39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-516525" y="3421863"/>
              <a:ext cx="192150" cy="277300"/>
            </a:xfrm>
            <a:custGeom>
              <a:avLst/>
              <a:gdLst/>
              <a:ahLst/>
              <a:cxnLst/>
              <a:rect l="l" t="t" r="r" b="b"/>
              <a:pathLst>
                <a:path w="7686" h="11092" extrusionOk="0">
                  <a:moveTo>
                    <a:pt x="214" y="1"/>
                  </a:moveTo>
                  <a:cubicBezTo>
                    <a:pt x="103" y="1"/>
                    <a:pt x="1" y="67"/>
                    <a:pt x="25" y="199"/>
                  </a:cubicBezTo>
                  <a:cubicBezTo>
                    <a:pt x="577" y="4543"/>
                    <a:pt x="3241" y="8552"/>
                    <a:pt x="7274" y="11048"/>
                  </a:cubicBezTo>
                  <a:cubicBezTo>
                    <a:pt x="7313" y="11079"/>
                    <a:pt x="7353" y="11092"/>
                    <a:pt x="7391" y="11092"/>
                  </a:cubicBezTo>
                  <a:cubicBezTo>
                    <a:pt x="7561" y="11092"/>
                    <a:pt x="7686" y="10830"/>
                    <a:pt x="7490" y="10712"/>
                  </a:cubicBezTo>
                  <a:cubicBezTo>
                    <a:pt x="3601" y="8288"/>
                    <a:pt x="985" y="4399"/>
                    <a:pt x="457" y="199"/>
                  </a:cubicBezTo>
                  <a:cubicBezTo>
                    <a:pt x="445" y="67"/>
                    <a:pt x="325" y="1"/>
                    <a:pt x="214" y="1"/>
                  </a:cubicBezTo>
                  <a:close/>
                </a:path>
              </a:pathLst>
            </a:custGeom>
            <a:solidFill>
              <a:srgbClr val="F2E7D6">
                <a:alpha val="39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-531650" y="3464788"/>
              <a:ext cx="87075" cy="162450"/>
            </a:xfrm>
            <a:custGeom>
              <a:avLst/>
              <a:gdLst/>
              <a:ahLst/>
              <a:cxnLst/>
              <a:rect l="l" t="t" r="r" b="b"/>
              <a:pathLst>
                <a:path w="3483" h="6498" extrusionOk="0">
                  <a:moveTo>
                    <a:pt x="277" y="0"/>
                  </a:moveTo>
                  <a:cubicBezTo>
                    <a:pt x="147" y="0"/>
                    <a:pt x="1" y="99"/>
                    <a:pt x="30" y="258"/>
                  </a:cubicBezTo>
                  <a:cubicBezTo>
                    <a:pt x="510" y="2514"/>
                    <a:pt x="1518" y="4626"/>
                    <a:pt x="2982" y="6403"/>
                  </a:cubicBezTo>
                  <a:cubicBezTo>
                    <a:pt x="3034" y="6469"/>
                    <a:pt x="3107" y="6497"/>
                    <a:pt x="3178" y="6497"/>
                  </a:cubicBezTo>
                  <a:cubicBezTo>
                    <a:pt x="3335" y="6497"/>
                    <a:pt x="3482" y="6360"/>
                    <a:pt x="3366" y="6211"/>
                  </a:cubicBezTo>
                  <a:cubicBezTo>
                    <a:pt x="1926" y="4458"/>
                    <a:pt x="942" y="2370"/>
                    <a:pt x="462" y="138"/>
                  </a:cubicBezTo>
                  <a:cubicBezTo>
                    <a:pt x="443" y="43"/>
                    <a:pt x="363" y="0"/>
                    <a:pt x="277" y="0"/>
                  </a:cubicBezTo>
                  <a:close/>
                </a:path>
              </a:pathLst>
            </a:custGeom>
            <a:solidFill>
              <a:srgbClr val="F2E7D6">
                <a:alpha val="39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-446300" y="3633713"/>
              <a:ext cx="76225" cy="60900"/>
            </a:xfrm>
            <a:custGeom>
              <a:avLst/>
              <a:gdLst/>
              <a:ahLst/>
              <a:cxnLst/>
              <a:rect l="l" t="t" r="r" b="b"/>
              <a:pathLst>
                <a:path w="3049" h="2436" extrusionOk="0">
                  <a:moveTo>
                    <a:pt x="328" y="0"/>
                  </a:moveTo>
                  <a:cubicBezTo>
                    <a:pt x="151" y="0"/>
                    <a:pt x="0" y="193"/>
                    <a:pt x="168" y="342"/>
                  </a:cubicBezTo>
                  <a:lnTo>
                    <a:pt x="2568" y="2382"/>
                  </a:lnTo>
                  <a:cubicBezTo>
                    <a:pt x="2617" y="2419"/>
                    <a:pt x="2670" y="2435"/>
                    <a:pt x="2721" y="2435"/>
                  </a:cubicBezTo>
                  <a:cubicBezTo>
                    <a:pt x="2898" y="2435"/>
                    <a:pt x="3048" y="2243"/>
                    <a:pt x="2880" y="2094"/>
                  </a:cubicBezTo>
                  <a:lnTo>
                    <a:pt x="480" y="54"/>
                  </a:lnTo>
                  <a:cubicBezTo>
                    <a:pt x="432" y="16"/>
                    <a:pt x="379" y="0"/>
                    <a:pt x="328" y="0"/>
                  </a:cubicBezTo>
                  <a:close/>
                </a:path>
              </a:pathLst>
            </a:custGeom>
            <a:solidFill>
              <a:srgbClr val="F2E7D6">
                <a:alpha val="39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-523725" y="3235463"/>
              <a:ext cx="135975" cy="165875"/>
            </a:xfrm>
            <a:custGeom>
              <a:avLst/>
              <a:gdLst/>
              <a:ahLst/>
              <a:cxnLst/>
              <a:rect l="l" t="t" r="r" b="b"/>
              <a:pathLst>
                <a:path w="5439" h="6635" extrusionOk="0">
                  <a:moveTo>
                    <a:pt x="5155" y="1"/>
                  </a:moveTo>
                  <a:cubicBezTo>
                    <a:pt x="5127" y="1"/>
                    <a:pt x="5097" y="7"/>
                    <a:pt x="5065" y="22"/>
                  </a:cubicBezTo>
                  <a:cubicBezTo>
                    <a:pt x="1993" y="934"/>
                    <a:pt x="1" y="3574"/>
                    <a:pt x="241" y="6455"/>
                  </a:cubicBezTo>
                  <a:cubicBezTo>
                    <a:pt x="253" y="6575"/>
                    <a:pt x="367" y="6635"/>
                    <a:pt x="478" y="6635"/>
                  </a:cubicBezTo>
                  <a:cubicBezTo>
                    <a:pt x="589" y="6635"/>
                    <a:pt x="697" y="6575"/>
                    <a:pt x="697" y="6455"/>
                  </a:cubicBezTo>
                  <a:cubicBezTo>
                    <a:pt x="457" y="3742"/>
                    <a:pt x="2305" y="1270"/>
                    <a:pt x="5185" y="406"/>
                  </a:cubicBezTo>
                  <a:cubicBezTo>
                    <a:pt x="5439" y="343"/>
                    <a:pt x="5358" y="1"/>
                    <a:pt x="5155" y="1"/>
                  </a:cubicBezTo>
                  <a:close/>
                </a:path>
              </a:pathLst>
            </a:custGeom>
            <a:solidFill>
              <a:srgbClr val="F2E7D6">
                <a:alpha val="39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-372075" y="3224463"/>
              <a:ext cx="201975" cy="88800"/>
            </a:xfrm>
            <a:custGeom>
              <a:avLst/>
              <a:gdLst/>
              <a:ahLst/>
              <a:cxnLst/>
              <a:rect l="l" t="t" r="r" b="b"/>
              <a:pathLst>
                <a:path w="8079" h="3552" extrusionOk="0">
                  <a:moveTo>
                    <a:pt x="1578" y="0"/>
                  </a:moveTo>
                  <a:cubicBezTo>
                    <a:pt x="1146" y="0"/>
                    <a:pt x="709" y="34"/>
                    <a:pt x="271" y="102"/>
                  </a:cubicBezTo>
                  <a:cubicBezTo>
                    <a:pt x="0" y="147"/>
                    <a:pt x="91" y="490"/>
                    <a:pt x="343" y="490"/>
                  </a:cubicBezTo>
                  <a:cubicBezTo>
                    <a:pt x="358" y="490"/>
                    <a:pt x="375" y="489"/>
                    <a:pt x="391" y="486"/>
                  </a:cubicBezTo>
                  <a:cubicBezTo>
                    <a:pt x="795" y="421"/>
                    <a:pt x="1200" y="390"/>
                    <a:pt x="1601" y="390"/>
                  </a:cubicBezTo>
                  <a:cubicBezTo>
                    <a:pt x="4034" y="390"/>
                    <a:pt x="6335" y="1546"/>
                    <a:pt x="7592" y="3462"/>
                  </a:cubicBezTo>
                  <a:cubicBezTo>
                    <a:pt x="7634" y="3526"/>
                    <a:pt x="7697" y="3552"/>
                    <a:pt x="7761" y="3552"/>
                  </a:cubicBezTo>
                  <a:cubicBezTo>
                    <a:pt x="7916" y="3552"/>
                    <a:pt x="8078" y="3399"/>
                    <a:pt x="7976" y="3246"/>
                  </a:cubicBezTo>
                  <a:cubicBezTo>
                    <a:pt x="6618" y="1208"/>
                    <a:pt x="4182" y="0"/>
                    <a:pt x="1578" y="0"/>
                  </a:cubicBezTo>
                  <a:close/>
                </a:path>
              </a:pathLst>
            </a:custGeom>
            <a:solidFill>
              <a:srgbClr val="F2E7D6">
                <a:alpha val="39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-172175" y="3323638"/>
              <a:ext cx="82400" cy="122975"/>
            </a:xfrm>
            <a:custGeom>
              <a:avLst/>
              <a:gdLst/>
              <a:ahLst/>
              <a:cxnLst/>
              <a:rect l="l" t="t" r="r" b="b"/>
              <a:pathLst>
                <a:path w="3296" h="4919" extrusionOk="0">
                  <a:moveTo>
                    <a:pt x="304" y="1"/>
                  </a:moveTo>
                  <a:cubicBezTo>
                    <a:pt x="153" y="1"/>
                    <a:pt x="1" y="138"/>
                    <a:pt x="100" y="287"/>
                  </a:cubicBezTo>
                  <a:cubicBezTo>
                    <a:pt x="1012" y="1799"/>
                    <a:pt x="1900" y="3312"/>
                    <a:pt x="2813" y="4824"/>
                  </a:cubicBezTo>
                  <a:cubicBezTo>
                    <a:pt x="2857" y="4891"/>
                    <a:pt x="2925" y="4918"/>
                    <a:pt x="2993" y="4918"/>
                  </a:cubicBezTo>
                  <a:cubicBezTo>
                    <a:pt x="3144" y="4918"/>
                    <a:pt x="3296" y="4781"/>
                    <a:pt x="3197" y="4632"/>
                  </a:cubicBezTo>
                  <a:lnTo>
                    <a:pt x="484" y="95"/>
                  </a:lnTo>
                  <a:cubicBezTo>
                    <a:pt x="440" y="28"/>
                    <a:pt x="372" y="1"/>
                    <a:pt x="304" y="1"/>
                  </a:cubicBezTo>
                  <a:close/>
                </a:path>
              </a:pathLst>
            </a:custGeom>
            <a:solidFill>
              <a:srgbClr val="F2E7D6">
                <a:alpha val="39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-544725" y="3225163"/>
              <a:ext cx="113150" cy="216225"/>
            </a:xfrm>
            <a:custGeom>
              <a:avLst/>
              <a:gdLst/>
              <a:ahLst/>
              <a:cxnLst/>
              <a:rect l="l" t="t" r="r" b="b"/>
              <a:pathLst>
                <a:path w="4526" h="8649" extrusionOk="0">
                  <a:moveTo>
                    <a:pt x="4194" y="0"/>
                  </a:moveTo>
                  <a:cubicBezTo>
                    <a:pt x="4158" y="0"/>
                    <a:pt x="4120" y="8"/>
                    <a:pt x="4081" y="26"/>
                  </a:cubicBezTo>
                  <a:cubicBezTo>
                    <a:pt x="2665" y="794"/>
                    <a:pt x="1417" y="1826"/>
                    <a:pt x="769" y="3218"/>
                  </a:cubicBezTo>
                  <a:cubicBezTo>
                    <a:pt x="1" y="4874"/>
                    <a:pt x="121" y="6699"/>
                    <a:pt x="265" y="8451"/>
                  </a:cubicBezTo>
                  <a:cubicBezTo>
                    <a:pt x="277" y="8583"/>
                    <a:pt x="391" y="8649"/>
                    <a:pt x="499" y="8649"/>
                  </a:cubicBezTo>
                  <a:cubicBezTo>
                    <a:pt x="607" y="8649"/>
                    <a:pt x="709" y="8583"/>
                    <a:pt x="697" y="8451"/>
                  </a:cubicBezTo>
                  <a:cubicBezTo>
                    <a:pt x="577" y="6843"/>
                    <a:pt x="457" y="5162"/>
                    <a:pt x="1081" y="3578"/>
                  </a:cubicBezTo>
                  <a:cubicBezTo>
                    <a:pt x="1657" y="2162"/>
                    <a:pt x="2881" y="1130"/>
                    <a:pt x="4321" y="362"/>
                  </a:cubicBezTo>
                  <a:cubicBezTo>
                    <a:pt x="4526" y="260"/>
                    <a:pt x="4399" y="0"/>
                    <a:pt x="4194" y="0"/>
                  </a:cubicBezTo>
                  <a:close/>
                </a:path>
              </a:pathLst>
            </a:custGeom>
            <a:solidFill>
              <a:srgbClr val="F2E7D6">
                <a:alpha val="39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-406800" y="3203888"/>
              <a:ext cx="326325" cy="204800"/>
            </a:xfrm>
            <a:custGeom>
              <a:avLst/>
              <a:gdLst/>
              <a:ahLst/>
              <a:cxnLst/>
              <a:rect l="l" t="t" r="r" b="b"/>
              <a:pathLst>
                <a:path w="13053" h="8192" extrusionOk="0">
                  <a:moveTo>
                    <a:pt x="3283" y="0"/>
                  </a:moveTo>
                  <a:cubicBezTo>
                    <a:pt x="2245" y="0"/>
                    <a:pt x="1198" y="154"/>
                    <a:pt x="196" y="445"/>
                  </a:cubicBezTo>
                  <a:cubicBezTo>
                    <a:pt x="1" y="467"/>
                    <a:pt x="81" y="842"/>
                    <a:pt x="258" y="842"/>
                  </a:cubicBezTo>
                  <a:cubicBezTo>
                    <a:pt x="276" y="842"/>
                    <a:pt x="296" y="838"/>
                    <a:pt x="316" y="829"/>
                  </a:cubicBezTo>
                  <a:cubicBezTo>
                    <a:pt x="1280" y="546"/>
                    <a:pt x="2296" y="396"/>
                    <a:pt x="3302" y="396"/>
                  </a:cubicBezTo>
                  <a:cubicBezTo>
                    <a:pt x="5203" y="396"/>
                    <a:pt x="7073" y="932"/>
                    <a:pt x="8501" y="2125"/>
                  </a:cubicBezTo>
                  <a:cubicBezTo>
                    <a:pt x="10469" y="3757"/>
                    <a:pt x="10973" y="6253"/>
                    <a:pt x="12534" y="8102"/>
                  </a:cubicBezTo>
                  <a:cubicBezTo>
                    <a:pt x="12590" y="8166"/>
                    <a:pt x="12664" y="8192"/>
                    <a:pt x="12735" y="8192"/>
                  </a:cubicBezTo>
                  <a:cubicBezTo>
                    <a:pt x="12903" y="8192"/>
                    <a:pt x="13053" y="8045"/>
                    <a:pt x="12918" y="7910"/>
                  </a:cubicBezTo>
                  <a:cubicBezTo>
                    <a:pt x="11237" y="5917"/>
                    <a:pt x="10757" y="3229"/>
                    <a:pt x="8501" y="1597"/>
                  </a:cubicBezTo>
                  <a:cubicBezTo>
                    <a:pt x="7003" y="500"/>
                    <a:pt x="5157" y="0"/>
                    <a:pt x="3283" y="0"/>
                  </a:cubicBezTo>
                  <a:close/>
                </a:path>
              </a:pathLst>
            </a:custGeom>
            <a:solidFill>
              <a:srgbClr val="F2E7D6">
                <a:alpha val="39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-565725" y="3341088"/>
              <a:ext cx="61475" cy="241350"/>
            </a:xfrm>
            <a:custGeom>
              <a:avLst/>
              <a:gdLst/>
              <a:ahLst/>
              <a:cxnLst/>
              <a:rect l="l" t="t" r="r" b="b"/>
              <a:pathLst>
                <a:path w="2459" h="9654" extrusionOk="0">
                  <a:moveTo>
                    <a:pt x="543" y="0"/>
                  </a:moveTo>
                  <a:cubicBezTo>
                    <a:pt x="426" y="0"/>
                    <a:pt x="301" y="67"/>
                    <a:pt x="289" y="189"/>
                  </a:cubicBezTo>
                  <a:cubicBezTo>
                    <a:pt x="1" y="3382"/>
                    <a:pt x="577" y="6622"/>
                    <a:pt x="1969" y="9526"/>
                  </a:cubicBezTo>
                  <a:cubicBezTo>
                    <a:pt x="2007" y="9613"/>
                    <a:pt x="2100" y="9653"/>
                    <a:pt x="2191" y="9653"/>
                  </a:cubicBezTo>
                  <a:cubicBezTo>
                    <a:pt x="2327" y="9653"/>
                    <a:pt x="2458" y="9564"/>
                    <a:pt x="2401" y="9406"/>
                  </a:cubicBezTo>
                  <a:cubicBezTo>
                    <a:pt x="1033" y="6550"/>
                    <a:pt x="457" y="3358"/>
                    <a:pt x="745" y="189"/>
                  </a:cubicBezTo>
                  <a:cubicBezTo>
                    <a:pt x="756" y="61"/>
                    <a:pt x="654" y="0"/>
                    <a:pt x="543" y="0"/>
                  </a:cubicBezTo>
                  <a:close/>
                </a:path>
              </a:pathLst>
            </a:custGeom>
            <a:solidFill>
              <a:srgbClr val="F2E7D6">
                <a:alpha val="39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-508675" y="3590188"/>
              <a:ext cx="89950" cy="94475"/>
            </a:xfrm>
            <a:custGeom>
              <a:avLst/>
              <a:gdLst/>
              <a:ahLst/>
              <a:cxnLst/>
              <a:rect l="l" t="t" r="r" b="b"/>
              <a:pathLst>
                <a:path w="3598" h="3779" extrusionOk="0">
                  <a:moveTo>
                    <a:pt x="317" y="0"/>
                  </a:moveTo>
                  <a:cubicBezTo>
                    <a:pt x="156" y="0"/>
                    <a:pt x="1" y="147"/>
                    <a:pt x="119" y="282"/>
                  </a:cubicBezTo>
                  <a:cubicBezTo>
                    <a:pt x="1007" y="1507"/>
                    <a:pt x="2015" y="2659"/>
                    <a:pt x="3143" y="3715"/>
                  </a:cubicBezTo>
                  <a:cubicBezTo>
                    <a:pt x="3188" y="3759"/>
                    <a:pt x="3239" y="3778"/>
                    <a:pt x="3288" y="3778"/>
                  </a:cubicBezTo>
                  <a:cubicBezTo>
                    <a:pt x="3452" y="3778"/>
                    <a:pt x="3597" y="3574"/>
                    <a:pt x="3431" y="3427"/>
                  </a:cubicBezTo>
                  <a:cubicBezTo>
                    <a:pt x="2351" y="2395"/>
                    <a:pt x="1367" y="1291"/>
                    <a:pt x="503" y="90"/>
                  </a:cubicBezTo>
                  <a:cubicBezTo>
                    <a:pt x="453" y="26"/>
                    <a:pt x="384" y="0"/>
                    <a:pt x="317" y="0"/>
                  </a:cubicBezTo>
                  <a:close/>
                </a:path>
              </a:pathLst>
            </a:custGeom>
            <a:solidFill>
              <a:srgbClr val="F2E7D6">
                <a:alpha val="39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-577425" y="3465513"/>
              <a:ext cx="120400" cy="214025"/>
            </a:xfrm>
            <a:custGeom>
              <a:avLst/>
              <a:gdLst/>
              <a:ahLst/>
              <a:cxnLst/>
              <a:rect l="l" t="t" r="r" b="b"/>
              <a:pathLst>
                <a:path w="4816" h="8561" extrusionOk="0">
                  <a:moveTo>
                    <a:pt x="214" y="1"/>
                  </a:moveTo>
                  <a:cubicBezTo>
                    <a:pt x="103" y="1"/>
                    <a:pt x="1" y="61"/>
                    <a:pt x="13" y="181"/>
                  </a:cubicBezTo>
                  <a:cubicBezTo>
                    <a:pt x="397" y="3397"/>
                    <a:pt x="1933" y="6350"/>
                    <a:pt x="4333" y="8510"/>
                  </a:cubicBezTo>
                  <a:cubicBezTo>
                    <a:pt x="4379" y="8546"/>
                    <a:pt x="4429" y="8561"/>
                    <a:pt x="4478" y="8561"/>
                  </a:cubicBezTo>
                  <a:cubicBezTo>
                    <a:pt x="4658" y="8561"/>
                    <a:pt x="4815" y="8354"/>
                    <a:pt x="4645" y="8222"/>
                  </a:cubicBezTo>
                  <a:cubicBezTo>
                    <a:pt x="2317" y="6134"/>
                    <a:pt x="829" y="3277"/>
                    <a:pt x="469" y="181"/>
                  </a:cubicBezTo>
                  <a:cubicBezTo>
                    <a:pt x="445" y="61"/>
                    <a:pt x="325" y="1"/>
                    <a:pt x="214" y="1"/>
                  </a:cubicBezTo>
                  <a:close/>
                </a:path>
              </a:pathLst>
            </a:custGeom>
            <a:solidFill>
              <a:srgbClr val="F2E7D6">
                <a:alpha val="39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-552050" y="3186513"/>
              <a:ext cx="293150" cy="136350"/>
            </a:xfrm>
            <a:custGeom>
              <a:avLst/>
              <a:gdLst/>
              <a:ahLst/>
              <a:cxnLst/>
              <a:rect l="l" t="t" r="r" b="b"/>
              <a:pathLst>
                <a:path w="11726" h="5454" extrusionOk="0">
                  <a:moveTo>
                    <a:pt x="8668" y="0"/>
                  </a:moveTo>
                  <a:cubicBezTo>
                    <a:pt x="7092" y="0"/>
                    <a:pt x="5525" y="225"/>
                    <a:pt x="4062" y="828"/>
                  </a:cubicBezTo>
                  <a:cubicBezTo>
                    <a:pt x="2046" y="1644"/>
                    <a:pt x="414" y="3228"/>
                    <a:pt x="30" y="5196"/>
                  </a:cubicBezTo>
                  <a:cubicBezTo>
                    <a:pt x="1" y="5356"/>
                    <a:pt x="138" y="5454"/>
                    <a:pt x="267" y="5454"/>
                  </a:cubicBezTo>
                  <a:cubicBezTo>
                    <a:pt x="352" y="5454"/>
                    <a:pt x="433" y="5411"/>
                    <a:pt x="462" y="5316"/>
                  </a:cubicBezTo>
                  <a:cubicBezTo>
                    <a:pt x="846" y="3420"/>
                    <a:pt x="2358" y="1956"/>
                    <a:pt x="4302" y="1164"/>
                  </a:cubicBezTo>
                  <a:cubicBezTo>
                    <a:pt x="5680" y="588"/>
                    <a:pt x="7183" y="376"/>
                    <a:pt x="8695" y="376"/>
                  </a:cubicBezTo>
                  <a:cubicBezTo>
                    <a:pt x="9579" y="376"/>
                    <a:pt x="10467" y="449"/>
                    <a:pt x="11335" y="564"/>
                  </a:cubicBezTo>
                  <a:cubicBezTo>
                    <a:pt x="11352" y="567"/>
                    <a:pt x="11368" y="568"/>
                    <a:pt x="11384" y="568"/>
                  </a:cubicBezTo>
                  <a:cubicBezTo>
                    <a:pt x="11636" y="568"/>
                    <a:pt x="11726" y="226"/>
                    <a:pt x="11455" y="204"/>
                  </a:cubicBezTo>
                  <a:cubicBezTo>
                    <a:pt x="10536" y="79"/>
                    <a:pt x="9600" y="0"/>
                    <a:pt x="8668" y="0"/>
                  </a:cubicBezTo>
                  <a:close/>
                </a:path>
              </a:pathLst>
            </a:custGeom>
            <a:solidFill>
              <a:srgbClr val="F2E7D6">
                <a:alpha val="39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-248525" y="3198163"/>
              <a:ext cx="161900" cy="156550"/>
            </a:xfrm>
            <a:custGeom>
              <a:avLst/>
              <a:gdLst/>
              <a:ahLst/>
              <a:cxnLst/>
              <a:rect l="l" t="t" r="r" b="b"/>
              <a:pathLst>
                <a:path w="6476" h="6262" extrusionOk="0">
                  <a:moveTo>
                    <a:pt x="337" y="0"/>
                  </a:moveTo>
                  <a:cubicBezTo>
                    <a:pt x="142" y="0"/>
                    <a:pt x="1" y="260"/>
                    <a:pt x="226" y="362"/>
                  </a:cubicBezTo>
                  <a:cubicBezTo>
                    <a:pt x="2914" y="1490"/>
                    <a:pt x="5050" y="3602"/>
                    <a:pt x="5987" y="6122"/>
                  </a:cubicBezTo>
                  <a:cubicBezTo>
                    <a:pt x="6025" y="6219"/>
                    <a:pt x="6119" y="6261"/>
                    <a:pt x="6210" y="6261"/>
                  </a:cubicBezTo>
                  <a:cubicBezTo>
                    <a:pt x="6345" y="6261"/>
                    <a:pt x="6476" y="6170"/>
                    <a:pt x="6419" y="6026"/>
                  </a:cubicBezTo>
                  <a:cubicBezTo>
                    <a:pt x="5435" y="3410"/>
                    <a:pt x="3274" y="1202"/>
                    <a:pt x="442" y="26"/>
                  </a:cubicBezTo>
                  <a:cubicBezTo>
                    <a:pt x="407" y="8"/>
                    <a:pt x="371" y="0"/>
                    <a:pt x="337" y="0"/>
                  </a:cubicBezTo>
                  <a:close/>
                </a:path>
              </a:pathLst>
            </a:custGeom>
            <a:solidFill>
              <a:srgbClr val="F2E7D6">
                <a:alpha val="39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-584025" y="3217538"/>
              <a:ext cx="76550" cy="225650"/>
            </a:xfrm>
            <a:custGeom>
              <a:avLst/>
              <a:gdLst/>
              <a:ahLst/>
              <a:cxnLst/>
              <a:rect l="l" t="t" r="r" b="b"/>
              <a:pathLst>
                <a:path w="3062" h="9026" extrusionOk="0">
                  <a:moveTo>
                    <a:pt x="2769" y="0"/>
                  </a:moveTo>
                  <a:cubicBezTo>
                    <a:pt x="2720" y="0"/>
                    <a:pt x="2670" y="20"/>
                    <a:pt x="2629" y="67"/>
                  </a:cubicBezTo>
                  <a:cubicBezTo>
                    <a:pt x="157" y="2419"/>
                    <a:pt x="37" y="5779"/>
                    <a:pt x="13" y="8828"/>
                  </a:cubicBezTo>
                  <a:cubicBezTo>
                    <a:pt x="1" y="8960"/>
                    <a:pt x="109" y="9026"/>
                    <a:pt x="220" y="9026"/>
                  </a:cubicBezTo>
                  <a:cubicBezTo>
                    <a:pt x="331" y="9026"/>
                    <a:pt x="445" y="8960"/>
                    <a:pt x="445" y="8828"/>
                  </a:cubicBezTo>
                  <a:cubicBezTo>
                    <a:pt x="469" y="5899"/>
                    <a:pt x="541" y="2635"/>
                    <a:pt x="2917" y="331"/>
                  </a:cubicBezTo>
                  <a:cubicBezTo>
                    <a:pt x="3062" y="186"/>
                    <a:pt x="2920" y="0"/>
                    <a:pt x="2769" y="0"/>
                  </a:cubicBezTo>
                  <a:close/>
                </a:path>
              </a:pathLst>
            </a:custGeom>
            <a:solidFill>
              <a:srgbClr val="F2E7D6">
                <a:alpha val="39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-499800" y="3165938"/>
              <a:ext cx="205300" cy="47550"/>
            </a:xfrm>
            <a:custGeom>
              <a:avLst/>
              <a:gdLst/>
              <a:ahLst/>
              <a:cxnLst/>
              <a:rect l="l" t="t" r="r" b="b"/>
              <a:pathLst>
                <a:path w="8212" h="1902" extrusionOk="0">
                  <a:moveTo>
                    <a:pt x="6383" y="1"/>
                  </a:moveTo>
                  <a:cubicBezTo>
                    <a:pt x="4236" y="1"/>
                    <a:pt x="2119" y="523"/>
                    <a:pt x="220" y="1531"/>
                  </a:cubicBezTo>
                  <a:cubicBezTo>
                    <a:pt x="1" y="1650"/>
                    <a:pt x="129" y="1902"/>
                    <a:pt x="316" y="1902"/>
                  </a:cubicBezTo>
                  <a:cubicBezTo>
                    <a:pt x="354" y="1902"/>
                    <a:pt x="395" y="1891"/>
                    <a:pt x="436" y="1867"/>
                  </a:cubicBezTo>
                  <a:cubicBezTo>
                    <a:pt x="2306" y="893"/>
                    <a:pt x="4381" y="393"/>
                    <a:pt x="6469" y="393"/>
                  </a:cubicBezTo>
                  <a:cubicBezTo>
                    <a:pt x="6954" y="393"/>
                    <a:pt x="7440" y="420"/>
                    <a:pt x="7925" y="475"/>
                  </a:cubicBezTo>
                  <a:cubicBezTo>
                    <a:pt x="7941" y="477"/>
                    <a:pt x="7956" y="479"/>
                    <a:pt x="7970" y="479"/>
                  </a:cubicBezTo>
                  <a:cubicBezTo>
                    <a:pt x="8212" y="479"/>
                    <a:pt x="8197" y="113"/>
                    <a:pt x="7925" y="91"/>
                  </a:cubicBezTo>
                  <a:cubicBezTo>
                    <a:pt x="7411" y="30"/>
                    <a:pt x="6896" y="1"/>
                    <a:pt x="6383" y="1"/>
                  </a:cubicBezTo>
                  <a:close/>
                </a:path>
              </a:pathLst>
            </a:custGeom>
            <a:solidFill>
              <a:srgbClr val="F2E7D6">
                <a:alpha val="39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-282450" y="3169363"/>
              <a:ext cx="183675" cy="110250"/>
            </a:xfrm>
            <a:custGeom>
              <a:avLst/>
              <a:gdLst/>
              <a:ahLst/>
              <a:cxnLst/>
              <a:rect l="l" t="t" r="r" b="b"/>
              <a:pathLst>
                <a:path w="7347" h="4410" extrusionOk="0">
                  <a:moveTo>
                    <a:pt x="285" y="1"/>
                  </a:moveTo>
                  <a:cubicBezTo>
                    <a:pt x="0" y="1"/>
                    <a:pt x="31" y="386"/>
                    <a:pt x="311" y="410"/>
                  </a:cubicBezTo>
                  <a:cubicBezTo>
                    <a:pt x="3095" y="674"/>
                    <a:pt x="5111" y="2594"/>
                    <a:pt x="6888" y="4346"/>
                  </a:cubicBezTo>
                  <a:cubicBezTo>
                    <a:pt x="6932" y="4391"/>
                    <a:pt x="6983" y="4409"/>
                    <a:pt x="7033" y="4409"/>
                  </a:cubicBezTo>
                  <a:cubicBezTo>
                    <a:pt x="7197" y="4409"/>
                    <a:pt x="7347" y="4205"/>
                    <a:pt x="7200" y="4058"/>
                  </a:cubicBezTo>
                  <a:cubicBezTo>
                    <a:pt x="5327" y="2210"/>
                    <a:pt x="3239" y="290"/>
                    <a:pt x="311" y="2"/>
                  </a:cubicBezTo>
                  <a:cubicBezTo>
                    <a:pt x="302" y="1"/>
                    <a:pt x="293" y="1"/>
                    <a:pt x="285" y="1"/>
                  </a:cubicBezTo>
                  <a:close/>
                </a:path>
              </a:pathLst>
            </a:custGeom>
            <a:solidFill>
              <a:srgbClr val="F2E7D6">
                <a:alpha val="39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-246250" y="3154388"/>
              <a:ext cx="136075" cy="90425"/>
            </a:xfrm>
            <a:custGeom>
              <a:avLst/>
              <a:gdLst/>
              <a:ahLst/>
              <a:cxnLst/>
              <a:rect l="l" t="t" r="r" b="b"/>
              <a:pathLst>
                <a:path w="5443" h="3617" extrusionOk="0">
                  <a:moveTo>
                    <a:pt x="340" y="0"/>
                  </a:moveTo>
                  <a:cubicBezTo>
                    <a:pt x="131" y="0"/>
                    <a:pt x="1" y="278"/>
                    <a:pt x="207" y="361"/>
                  </a:cubicBezTo>
                  <a:cubicBezTo>
                    <a:pt x="2007" y="1081"/>
                    <a:pt x="3639" y="2161"/>
                    <a:pt x="4983" y="3553"/>
                  </a:cubicBezTo>
                  <a:cubicBezTo>
                    <a:pt x="5028" y="3598"/>
                    <a:pt x="5079" y="3616"/>
                    <a:pt x="5129" y="3616"/>
                  </a:cubicBezTo>
                  <a:cubicBezTo>
                    <a:pt x="5293" y="3616"/>
                    <a:pt x="5443" y="3412"/>
                    <a:pt x="5296" y="3265"/>
                  </a:cubicBezTo>
                  <a:cubicBezTo>
                    <a:pt x="3927" y="1873"/>
                    <a:pt x="2271" y="769"/>
                    <a:pt x="447" y="25"/>
                  </a:cubicBezTo>
                  <a:cubicBezTo>
                    <a:pt x="410" y="8"/>
                    <a:pt x="374" y="0"/>
                    <a:pt x="340" y="0"/>
                  </a:cubicBezTo>
                  <a:close/>
                </a:path>
              </a:pathLst>
            </a:custGeom>
            <a:solidFill>
              <a:srgbClr val="F2E7D6">
                <a:alpha val="39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-592600" y="3521163"/>
              <a:ext cx="99450" cy="152100"/>
            </a:xfrm>
            <a:custGeom>
              <a:avLst/>
              <a:gdLst/>
              <a:ahLst/>
              <a:cxnLst/>
              <a:rect l="l" t="t" r="r" b="b"/>
              <a:pathLst>
                <a:path w="3978" h="6084" extrusionOk="0">
                  <a:moveTo>
                    <a:pt x="269" y="0"/>
                  </a:moveTo>
                  <a:cubicBezTo>
                    <a:pt x="137" y="0"/>
                    <a:pt x="1" y="92"/>
                    <a:pt x="44" y="235"/>
                  </a:cubicBezTo>
                  <a:cubicBezTo>
                    <a:pt x="740" y="2419"/>
                    <a:pt x="1916" y="4388"/>
                    <a:pt x="3524" y="6020"/>
                  </a:cubicBezTo>
                  <a:cubicBezTo>
                    <a:pt x="3568" y="6064"/>
                    <a:pt x="3620" y="6083"/>
                    <a:pt x="3669" y="6083"/>
                  </a:cubicBezTo>
                  <a:cubicBezTo>
                    <a:pt x="3832" y="6083"/>
                    <a:pt x="3978" y="5879"/>
                    <a:pt x="3812" y="5732"/>
                  </a:cubicBezTo>
                  <a:cubicBezTo>
                    <a:pt x="2276" y="4148"/>
                    <a:pt x="1148" y="2227"/>
                    <a:pt x="476" y="139"/>
                  </a:cubicBezTo>
                  <a:cubicBezTo>
                    <a:pt x="446" y="42"/>
                    <a:pt x="359" y="0"/>
                    <a:pt x="269" y="0"/>
                  </a:cubicBezTo>
                  <a:close/>
                </a:path>
              </a:pathLst>
            </a:custGeom>
            <a:solidFill>
              <a:srgbClr val="F2E7D6">
                <a:alpha val="39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-613125" y="3326163"/>
              <a:ext cx="28100" cy="174375"/>
            </a:xfrm>
            <a:custGeom>
              <a:avLst/>
              <a:gdLst/>
              <a:ahLst/>
              <a:cxnLst/>
              <a:rect l="l" t="t" r="r" b="b"/>
              <a:pathLst>
                <a:path w="1124" h="6975" extrusionOk="0">
                  <a:moveTo>
                    <a:pt x="850" y="1"/>
                  </a:moveTo>
                  <a:cubicBezTo>
                    <a:pt x="762" y="1"/>
                    <a:pt x="677" y="43"/>
                    <a:pt x="648" y="138"/>
                  </a:cubicBezTo>
                  <a:cubicBezTo>
                    <a:pt x="0" y="2323"/>
                    <a:pt x="0" y="4651"/>
                    <a:pt x="648" y="6835"/>
                  </a:cubicBezTo>
                  <a:cubicBezTo>
                    <a:pt x="678" y="6932"/>
                    <a:pt x="765" y="6974"/>
                    <a:pt x="855" y="6974"/>
                  </a:cubicBezTo>
                  <a:cubicBezTo>
                    <a:pt x="987" y="6974"/>
                    <a:pt x="1123" y="6882"/>
                    <a:pt x="1081" y="6739"/>
                  </a:cubicBezTo>
                  <a:cubicBezTo>
                    <a:pt x="456" y="4627"/>
                    <a:pt x="456" y="2371"/>
                    <a:pt x="1081" y="258"/>
                  </a:cubicBezTo>
                  <a:cubicBezTo>
                    <a:pt x="1124" y="99"/>
                    <a:pt x="984" y="1"/>
                    <a:pt x="850" y="1"/>
                  </a:cubicBezTo>
                  <a:close/>
                </a:path>
              </a:pathLst>
            </a:custGeom>
            <a:solidFill>
              <a:srgbClr val="F2E7D6">
                <a:alpha val="39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-589250" y="3160163"/>
              <a:ext cx="153750" cy="143800"/>
            </a:xfrm>
            <a:custGeom>
              <a:avLst/>
              <a:gdLst/>
              <a:ahLst/>
              <a:cxnLst/>
              <a:rect l="l" t="t" r="r" b="b"/>
              <a:pathLst>
                <a:path w="6150" h="5752" extrusionOk="0">
                  <a:moveTo>
                    <a:pt x="5854" y="1"/>
                  </a:moveTo>
                  <a:cubicBezTo>
                    <a:pt x="5834" y="1"/>
                    <a:pt x="5813" y="3"/>
                    <a:pt x="5790" y="10"/>
                  </a:cubicBezTo>
                  <a:cubicBezTo>
                    <a:pt x="2790" y="610"/>
                    <a:pt x="462" y="2794"/>
                    <a:pt x="30" y="5506"/>
                  </a:cubicBezTo>
                  <a:cubicBezTo>
                    <a:pt x="1" y="5651"/>
                    <a:pt x="146" y="5752"/>
                    <a:pt x="276" y="5752"/>
                  </a:cubicBezTo>
                  <a:cubicBezTo>
                    <a:pt x="362" y="5752"/>
                    <a:pt x="442" y="5707"/>
                    <a:pt x="462" y="5602"/>
                  </a:cubicBezTo>
                  <a:cubicBezTo>
                    <a:pt x="870" y="3034"/>
                    <a:pt x="3030" y="946"/>
                    <a:pt x="5886" y="370"/>
                  </a:cubicBezTo>
                  <a:cubicBezTo>
                    <a:pt x="6150" y="326"/>
                    <a:pt x="6072" y="1"/>
                    <a:pt x="5854" y="1"/>
                  </a:cubicBezTo>
                  <a:close/>
                </a:path>
              </a:pathLst>
            </a:custGeom>
            <a:solidFill>
              <a:srgbClr val="F2E7D6">
                <a:alpha val="39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-422475" y="3146938"/>
              <a:ext cx="162400" cy="15975"/>
            </a:xfrm>
            <a:custGeom>
              <a:avLst/>
              <a:gdLst/>
              <a:ahLst/>
              <a:cxnLst/>
              <a:rect l="l" t="t" r="r" b="b"/>
              <a:pathLst>
                <a:path w="6496" h="639" extrusionOk="0">
                  <a:moveTo>
                    <a:pt x="3427" y="1"/>
                  </a:moveTo>
                  <a:cubicBezTo>
                    <a:pt x="2371" y="1"/>
                    <a:pt x="1314" y="85"/>
                    <a:pt x="271" y="251"/>
                  </a:cubicBezTo>
                  <a:cubicBezTo>
                    <a:pt x="0" y="296"/>
                    <a:pt x="91" y="639"/>
                    <a:pt x="342" y="639"/>
                  </a:cubicBezTo>
                  <a:cubicBezTo>
                    <a:pt x="358" y="639"/>
                    <a:pt x="374" y="637"/>
                    <a:pt x="391" y="635"/>
                  </a:cubicBezTo>
                  <a:cubicBezTo>
                    <a:pt x="1401" y="481"/>
                    <a:pt x="2418" y="403"/>
                    <a:pt x="3434" y="403"/>
                  </a:cubicBezTo>
                  <a:cubicBezTo>
                    <a:pt x="4326" y="403"/>
                    <a:pt x="5217" y="463"/>
                    <a:pt x="6104" y="587"/>
                  </a:cubicBezTo>
                  <a:cubicBezTo>
                    <a:pt x="6121" y="589"/>
                    <a:pt x="6137" y="591"/>
                    <a:pt x="6153" y="591"/>
                  </a:cubicBezTo>
                  <a:cubicBezTo>
                    <a:pt x="6405" y="591"/>
                    <a:pt x="6495" y="248"/>
                    <a:pt x="6224" y="203"/>
                  </a:cubicBezTo>
                  <a:cubicBezTo>
                    <a:pt x="5299" y="67"/>
                    <a:pt x="4363" y="1"/>
                    <a:pt x="3427" y="1"/>
                  </a:cubicBezTo>
                  <a:close/>
                </a:path>
              </a:pathLst>
            </a:custGeom>
            <a:solidFill>
              <a:srgbClr val="F2E7D6">
                <a:alpha val="39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-358700" y="3129063"/>
              <a:ext cx="220325" cy="64150"/>
            </a:xfrm>
            <a:custGeom>
              <a:avLst/>
              <a:gdLst/>
              <a:ahLst/>
              <a:cxnLst/>
              <a:rect l="l" t="t" r="r" b="b"/>
              <a:pathLst>
                <a:path w="8813" h="2566" extrusionOk="0">
                  <a:moveTo>
                    <a:pt x="863" y="0"/>
                  </a:moveTo>
                  <a:cubicBezTo>
                    <a:pt x="663" y="0"/>
                    <a:pt x="463" y="2"/>
                    <a:pt x="265" y="5"/>
                  </a:cubicBezTo>
                  <a:cubicBezTo>
                    <a:pt x="0" y="5"/>
                    <a:pt x="0" y="414"/>
                    <a:pt x="265" y="414"/>
                  </a:cubicBezTo>
                  <a:cubicBezTo>
                    <a:pt x="537" y="407"/>
                    <a:pt x="812" y="403"/>
                    <a:pt x="1088" y="403"/>
                  </a:cubicBezTo>
                  <a:cubicBezTo>
                    <a:pt x="3707" y="403"/>
                    <a:pt x="6440" y="765"/>
                    <a:pt x="8329" y="2502"/>
                  </a:cubicBezTo>
                  <a:cubicBezTo>
                    <a:pt x="8380" y="2547"/>
                    <a:pt x="8436" y="2565"/>
                    <a:pt x="8489" y="2565"/>
                  </a:cubicBezTo>
                  <a:cubicBezTo>
                    <a:pt x="8664" y="2565"/>
                    <a:pt x="8812" y="2366"/>
                    <a:pt x="8665" y="2238"/>
                  </a:cubicBezTo>
                  <a:cubicBezTo>
                    <a:pt x="6627" y="356"/>
                    <a:pt x="3668" y="0"/>
                    <a:pt x="863" y="0"/>
                  </a:cubicBezTo>
                  <a:close/>
                </a:path>
              </a:pathLst>
            </a:custGeom>
            <a:solidFill>
              <a:srgbClr val="F2E7D6">
                <a:alpha val="39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-540975" y="3129713"/>
              <a:ext cx="172100" cy="55650"/>
            </a:xfrm>
            <a:custGeom>
              <a:avLst/>
              <a:gdLst/>
              <a:ahLst/>
              <a:cxnLst/>
              <a:rect l="l" t="t" r="r" b="b"/>
              <a:pathLst>
                <a:path w="6884" h="2226" extrusionOk="0">
                  <a:moveTo>
                    <a:pt x="6375" y="1"/>
                  </a:moveTo>
                  <a:cubicBezTo>
                    <a:pt x="4180" y="1"/>
                    <a:pt x="2039" y="624"/>
                    <a:pt x="211" y="1828"/>
                  </a:cubicBezTo>
                  <a:cubicBezTo>
                    <a:pt x="0" y="1943"/>
                    <a:pt x="126" y="2226"/>
                    <a:pt x="307" y="2226"/>
                  </a:cubicBezTo>
                  <a:cubicBezTo>
                    <a:pt x="353" y="2226"/>
                    <a:pt x="402" y="2207"/>
                    <a:pt x="451" y="2164"/>
                  </a:cubicBezTo>
                  <a:cubicBezTo>
                    <a:pt x="2210" y="1007"/>
                    <a:pt x="4281" y="385"/>
                    <a:pt x="6385" y="385"/>
                  </a:cubicBezTo>
                  <a:cubicBezTo>
                    <a:pt x="6463" y="385"/>
                    <a:pt x="6541" y="386"/>
                    <a:pt x="6619" y="388"/>
                  </a:cubicBezTo>
                  <a:cubicBezTo>
                    <a:pt x="6883" y="388"/>
                    <a:pt x="6883" y="3"/>
                    <a:pt x="6619" y="3"/>
                  </a:cubicBezTo>
                  <a:cubicBezTo>
                    <a:pt x="6538" y="2"/>
                    <a:pt x="6456" y="1"/>
                    <a:pt x="6375" y="1"/>
                  </a:cubicBezTo>
                  <a:close/>
                </a:path>
              </a:pathLst>
            </a:custGeom>
            <a:solidFill>
              <a:srgbClr val="F2E7D6">
                <a:alpha val="39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-626925" y="3194138"/>
              <a:ext cx="73775" cy="189425"/>
            </a:xfrm>
            <a:custGeom>
              <a:avLst/>
              <a:gdLst/>
              <a:ahLst/>
              <a:cxnLst/>
              <a:rect l="l" t="t" r="r" b="b"/>
              <a:pathLst>
                <a:path w="2951" h="7577" extrusionOk="0">
                  <a:moveTo>
                    <a:pt x="2635" y="1"/>
                  </a:moveTo>
                  <a:cubicBezTo>
                    <a:pt x="2567" y="1"/>
                    <a:pt x="2498" y="27"/>
                    <a:pt x="2449" y="91"/>
                  </a:cubicBezTo>
                  <a:cubicBezTo>
                    <a:pt x="864" y="2179"/>
                    <a:pt x="0" y="4747"/>
                    <a:pt x="48" y="7388"/>
                  </a:cubicBezTo>
                  <a:cubicBezTo>
                    <a:pt x="48" y="7510"/>
                    <a:pt x="168" y="7577"/>
                    <a:pt x="285" y="7577"/>
                  </a:cubicBezTo>
                  <a:cubicBezTo>
                    <a:pt x="396" y="7577"/>
                    <a:pt x="504" y="7516"/>
                    <a:pt x="504" y="7388"/>
                  </a:cubicBezTo>
                  <a:cubicBezTo>
                    <a:pt x="456" y="4819"/>
                    <a:pt x="1272" y="2323"/>
                    <a:pt x="2833" y="283"/>
                  </a:cubicBezTo>
                  <a:cubicBezTo>
                    <a:pt x="2951" y="148"/>
                    <a:pt x="2796" y="1"/>
                    <a:pt x="2635" y="1"/>
                  </a:cubicBezTo>
                  <a:close/>
                </a:path>
              </a:pathLst>
            </a:custGeom>
            <a:solidFill>
              <a:srgbClr val="F2E7D6">
                <a:alpha val="39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-594150" y="3117088"/>
              <a:ext cx="150450" cy="82125"/>
            </a:xfrm>
            <a:custGeom>
              <a:avLst/>
              <a:gdLst/>
              <a:ahLst/>
              <a:cxnLst/>
              <a:rect l="l" t="t" r="r" b="b"/>
              <a:pathLst>
                <a:path w="6018" h="3285" extrusionOk="0">
                  <a:moveTo>
                    <a:pt x="5675" y="0"/>
                  </a:moveTo>
                  <a:cubicBezTo>
                    <a:pt x="5659" y="0"/>
                    <a:pt x="5643" y="2"/>
                    <a:pt x="5626" y="4"/>
                  </a:cubicBezTo>
                  <a:cubicBezTo>
                    <a:pt x="3514" y="316"/>
                    <a:pt x="1546" y="1349"/>
                    <a:pt x="130" y="2933"/>
                  </a:cubicBezTo>
                  <a:cubicBezTo>
                    <a:pt x="1" y="3080"/>
                    <a:pt x="154" y="3284"/>
                    <a:pt x="309" y="3284"/>
                  </a:cubicBezTo>
                  <a:cubicBezTo>
                    <a:pt x="356" y="3284"/>
                    <a:pt x="402" y="3265"/>
                    <a:pt x="442" y="3221"/>
                  </a:cubicBezTo>
                  <a:cubicBezTo>
                    <a:pt x="1810" y="1685"/>
                    <a:pt x="3706" y="677"/>
                    <a:pt x="5746" y="388"/>
                  </a:cubicBezTo>
                  <a:cubicBezTo>
                    <a:pt x="6017" y="343"/>
                    <a:pt x="5927" y="0"/>
                    <a:pt x="5675" y="0"/>
                  </a:cubicBezTo>
                  <a:close/>
                </a:path>
              </a:pathLst>
            </a:custGeom>
            <a:solidFill>
              <a:srgbClr val="F2E7D6">
                <a:alpha val="39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-428475" y="3106363"/>
              <a:ext cx="183275" cy="21400"/>
            </a:xfrm>
            <a:custGeom>
              <a:avLst/>
              <a:gdLst/>
              <a:ahLst/>
              <a:cxnLst/>
              <a:rect l="l" t="t" r="r" b="b"/>
              <a:pathLst>
                <a:path w="7331" h="856" extrusionOk="0">
                  <a:moveTo>
                    <a:pt x="3137" y="1"/>
                  </a:moveTo>
                  <a:cubicBezTo>
                    <a:pt x="2179" y="1"/>
                    <a:pt x="1221" y="81"/>
                    <a:pt x="271" y="241"/>
                  </a:cubicBezTo>
                  <a:cubicBezTo>
                    <a:pt x="0" y="287"/>
                    <a:pt x="91" y="630"/>
                    <a:pt x="342" y="630"/>
                  </a:cubicBezTo>
                  <a:cubicBezTo>
                    <a:pt x="358" y="630"/>
                    <a:pt x="374" y="628"/>
                    <a:pt x="391" y="625"/>
                  </a:cubicBezTo>
                  <a:cubicBezTo>
                    <a:pt x="1311" y="475"/>
                    <a:pt x="2240" y="400"/>
                    <a:pt x="3166" y="400"/>
                  </a:cubicBezTo>
                  <a:cubicBezTo>
                    <a:pt x="4463" y="400"/>
                    <a:pt x="5756" y="547"/>
                    <a:pt x="7016" y="841"/>
                  </a:cubicBezTo>
                  <a:cubicBezTo>
                    <a:pt x="7037" y="851"/>
                    <a:pt x="7058" y="855"/>
                    <a:pt x="7077" y="855"/>
                  </a:cubicBezTo>
                  <a:cubicBezTo>
                    <a:pt x="7253" y="855"/>
                    <a:pt x="7330" y="503"/>
                    <a:pt x="7136" y="481"/>
                  </a:cubicBezTo>
                  <a:cubicBezTo>
                    <a:pt x="5819" y="159"/>
                    <a:pt x="4478" y="1"/>
                    <a:pt x="3137" y="1"/>
                  </a:cubicBezTo>
                  <a:close/>
                </a:path>
              </a:pathLst>
            </a:custGeom>
            <a:solidFill>
              <a:srgbClr val="F2E7D6">
                <a:alpha val="39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-232125" y="3122963"/>
              <a:ext cx="77775" cy="33300"/>
            </a:xfrm>
            <a:custGeom>
              <a:avLst/>
              <a:gdLst/>
              <a:ahLst/>
              <a:cxnLst/>
              <a:rect l="l" t="t" r="r" b="b"/>
              <a:pathLst>
                <a:path w="3111" h="1332" extrusionOk="0">
                  <a:moveTo>
                    <a:pt x="298" y="1"/>
                  </a:moveTo>
                  <a:cubicBezTo>
                    <a:pt x="80" y="1"/>
                    <a:pt x="0" y="328"/>
                    <a:pt x="242" y="393"/>
                  </a:cubicBezTo>
                  <a:cubicBezTo>
                    <a:pt x="1106" y="586"/>
                    <a:pt x="1922" y="898"/>
                    <a:pt x="2690" y="1306"/>
                  </a:cubicBezTo>
                  <a:cubicBezTo>
                    <a:pt x="2726" y="1323"/>
                    <a:pt x="2761" y="1331"/>
                    <a:pt x="2794" y="1331"/>
                  </a:cubicBezTo>
                  <a:cubicBezTo>
                    <a:pt x="2984" y="1331"/>
                    <a:pt x="3111" y="1072"/>
                    <a:pt x="2906" y="970"/>
                  </a:cubicBezTo>
                  <a:cubicBezTo>
                    <a:pt x="2114" y="538"/>
                    <a:pt x="1250" y="201"/>
                    <a:pt x="362" y="9"/>
                  </a:cubicBezTo>
                  <a:cubicBezTo>
                    <a:pt x="340" y="3"/>
                    <a:pt x="318" y="1"/>
                    <a:pt x="298" y="1"/>
                  </a:cubicBezTo>
                  <a:close/>
                </a:path>
              </a:pathLst>
            </a:custGeom>
            <a:solidFill>
              <a:srgbClr val="F2E7D6">
                <a:alpha val="39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-331700" y="3089063"/>
              <a:ext cx="161725" cy="39550"/>
            </a:xfrm>
            <a:custGeom>
              <a:avLst/>
              <a:gdLst/>
              <a:ahLst/>
              <a:cxnLst/>
              <a:rect l="l" t="t" r="r" b="b"/>
              <a:pathLst>
                <a:path w="6469" h="1582" extrusionOk="0">
                  <a:moveTo>
                    <a:pt x="972" y="1"/>
                  </a:moveTo>
                  <a:cubicBezTo>
                    <a:pt x="736" y="1"/>
                    <a:pt x="500" y="8"/>
                    <a:pt x="265" y="21"/>
                  </a:cubicBezTo>
                  <a:cubicBezTo>
                    <a:pt x="1" y="21"/>
                    <a:pt x="1" y="405"/>
                    <a:pt x="265" y="405"/>
                  </a:cubicBezTo>
                  <a:cubicBezTo>
                    <a:pt x="461" y="396"/>
                    <a:pt x="659" y="391"/>
                    <a:pt x="856" y="391"/>
                  </a:cubicBezTo>
                  <a:cubicBezTo>
                    <a:pt x="2629" y="391"/>
                    <a:pt x="4405" y="780"/>
                    <a:pt x="6025" y="1557"/>
                  </a:cubicBezTo>
                  <a:cubicBezTo>
                    <a:pt x="6059" y="1574"/>
                    <a:pt x="6092" y="1582"/>
                    <a:pt x="6124" y="1582"/>
                  </a:cubicBezTo>
                  <a:cubicBezTo>
                    <a:pt x="6322" y="1582"/>
                    <a:pt x="6468" y="1301"/>
                    <a:pt x="6241" y="1197"/>
                  </a:cubicBezTo>
                  <a:cubicBezTo>
                    <a:pt x="4604" y="411"/>
                    <a:pt x="2798" y="1"/>
                    <a:pt x="972" y="1"/>
                  </a:cubicBezTo>
                  <a:close/>
                </a:path>
              </a:pathLst>
            </a:custGeom>
            <a:solidFill>
              <a:srgbClr val="F2E7D6">
                <a:alpha val="39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-570150" y="3086363"/>
              <a:ext cx="219875" cy="57900"/>
            </a:xfrm>
            <a:custGeom>
              <a:avLst/>
              <a:gdLst/>
              <a:ahLst/>
              <a:cxnLst/>
              <a:rect l="l" t="t" r="r" b="b"/>
              <a:pathLst>
                <a:path w="8795" h="2316" extrusionOk="0">
                  <a:moveTo>
                    <a:pt x="7989" y="0"/>
                  </a:moveTo>
                  <a:cubicBezTo>
                    <a:pt x="5290" y="0"/>
                    <a:pt x="2610" y="671"/>
                    <a:pt x="226" y="1954"/>
                  </a:cubicBezTo>
                  <a:cubicBezTo>
                    <a:pt x="1" y="2056"/>
                    <a:pt x="124" y="2315"/>
                    <a:pt x="329" y="2315"/>
                  </a:cubicBezTo>
                  <a:cubicBezTo>
                    <a:pt x="365" y="2315"/>
                    <a:pt x="403" y="2307"/>
                    <a:pt x="442" y="2290"/>
                  </a:cubicBezTo>
                  <a:cubicBezTo>
                    <a:pt x="2790" y="1036"/>
                    <a:pt x="5442" y="388"/>
                    <a:pt x="8109" y="388"/>
                  </a:cubicBezTo>
                  <a:cubicBezTo>
                    <a:pt x="8249" y="388"/>
                    <a:pt x="8390" y="390"/>
                    <a:pt x="8530" y="393"/>
                  </a:cubicBezTo>
                  <a:cubicBezTo>
                    <a:pt x="8795" y="393"/>
                    <a:pt x="8795" y="9"/>
                    <a:pt x="8530" y="9"/>
                  </a:cubicBezTo>
                  <a:cubicBezTo>
                    <a:pt x="8350" y="3"/>
                    <a:pt x="8169" y="0"/>
                    <a:pt x="7989" y="0"/>
                  </a:cubicBezTo>
                  <a:close/>
                </a:path>
              </a:pathLst>
            </a:custGeom>
            <a:solidFill>
              <a:srgbClr val="F2E7D6">
                <a:alpha val="39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-531875" y="3067713"/>
              <a:ext cx="294625" cy="35600"/>
            </a:xfrm>
            <a:custGeom>
              <a:avLst/>
              <a:gdLst/>
              <a:ahLst/>
              <a:cxnLst/>
              <a:rect l="l" t="t" r="r" b="b"/>
              <a:pathLst>
                <a:path w="11785" h="1424" extrusionOk="0">
                  <a:moveTo>
                    <a:pt x="7585" y="0"/>
                  </a:moveTo>
                  <a:cubicBezTo>
                    <a:pt x="5115" y="0"/>
                    <a:pt x="2649" y="346"/>
                    <a:pt x="255" y="1019"/>
                  </a:cubicBezTo>
                  <a:cubicBezTo>
                    <a:pt x="0" y="1062"/>
                    <a:pt x="83" y="1423"/>
                    <a:pt x="289" y="1423"/>
                  </a:cubicBezTo>
                  <a:cubicBezTo>
                    <a:pt x="315" y="1423"/>
                    <a:pt x="344" y="1417"/>
                    <a:pt x="375" y="1403"/>
                  </a:cubicBezTo>
                  <a:cubicBezTo>
                    <a:pt x="2728" y="724"/>
                    <a:pt x="5165" y="388"/>
                    <a:pt x="7610" y="388"/>
                  </a:cubicBezTo>
                  <a:cubicBezTo>
                    <a:pt x="8880" y="388"/>
                    <a:pt x="10152" y="479"/>
                    <a:pt x="11416" y="659"/>
                  </a:cubicBezTo>
                  <a:cubicBezTo>
                    <a:pt x="11431" y="662"/>
                    <a:pt x="11446" y="663"/>
                    <a:pt x="11461" y="663"/>
                  </a:cubicBezTo>
                  <a:cubicBezTo>
                    <a:pt x="11693" y="663"/>
                    <a:pt x="11784" y="322"/>
                    <a:pt x="11536" y="299"/>
                  </a:cubicBezTo>
                  <a:cubicBezTo>
                    <a:pt x="10224" y="99"/>
                    <a:pt x="8904" y="0"/>
                    <a:pt x="7585" y="0"/>
                  </a:cubicBezTo>
                  <a:close/>
                </a:path>
              </a:pathLst>
            </a:custGeom>
            <a:solidFill>
              <a:srgbClr val="F2E7D6">
                <a:alpha val="39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-483125" y="3048163"/>
              <a:ext cx="207825" cy="23550"/>
            </a:xfrm>
            <a:custGeom>
              <a:avLst/>
              <a:gdLst/>
              <a:ahLst/>
              <a:cxnLst/>
              <a:rect l="l" t="t" r="r" b="b"/>
              <a:pathLst>
                <a:path w="8313" h="942" extrusionOk="0">
                  <a:moveTo>
                    <a:pt x="5688" y="1"/>
                  </a:moveTo>
                  <a:cubicBezTo>
                    <a:pt x="3862" y="1"/>
                    <a:pt x="2037" y="182"/>
                    <a:pt x="249" y="553"/>
                  </a:cubicBezTo>
                  <a:cubicBezTo>
                    <a:pt x="0" y="598"/>
                    <a:pt x="92" y="941"/>
                    <a:pt x="324" y="941"/>
                  </a:cubicBezTo>
                  <a:cubicBezTo>
                    <a:pt x="339" y="941"/>
                    <a:pt x="354" y="940"/>
                    <a:pt x="369" y="937"/>
                  </a:cubicBezTo>
                  <a:cubicBezTo>
                    <a:pt x="2141" y="566"/>
                    <a:pt x="3936" y="385"/>
                    <a:pt x="5730" y="385"/>
                  </a:cubicBezTo>
                  <a:cubicBezTo>
                    <a:pt x="6488" y="385"/>
                    <a:pt x="7246" y="417"/>
                    <a:pt x="8002" y="481"/>
                  </a:cubicBezTo>
                  <a:cubicBezTo>
                    <a:pt x="8011" y="482"/>
                    <a:pt x="8019" y="482"/>
                    <a:pt x="8028" y="482"/>
                  </a:cubicBezTo>
                  <a:cubicBezTo>
                    <a:pt x="8312" y="482"/>
                    <a:pt x="8282" y="97"/>
                    <a:pt x="8002" y="97"/>
                  </a:cubicBezTo>
                  <a:cubicBezTo>
                    <a:pt x="7232" y="33"/>
                    <a:pt x="6460" y="1"/>
                    <a:pt x="5688" y="1"/>
                  </a:cubicBezTo>
                  <a:close/>
                </a:path>
              </a:pathLst>
            </a:custGeom>
            <a:solidFill>
              <a:srgbClr val="F2E7D6">
                <a:alpha val="39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-445675" y="3032563"/>
              <a:ext cx="46800" cy="13950"/>
            </a:xfrm>
            <a:custGeom>
              <a:avLst/>
              <a:gdLst/>
              <a:ahLst/>
              <a:cxnLst/>
              <a:rect l="l" t="t" r="r" b="b"/>
              <a:pathLst>
                <a:path w="1872" h="558" extrusionOk="0">
                  <a:moveTo>
                    <a:pt x="1609" y="0"/>
                  </a:moveTo>
                  <a:cubicBezTo>
                    <a:pt x="1600" y="0"/>
                    <a:pt x="1592" y="0"/>
                    <a:pt x="1583" y="1"/>
                  </a:cubicBezTo>
                  <a:lnTo>
                    <a:pt x="287" y="169"/>
                  </a:lnTo>
                  <a:cubicBezTo>
                    <a:pt x="15" y="192"/>
                    <a:pt x="0" y="557"/>
                    <a:pt x="242" y="557"/>
                  </a:cubicBezTo>
                  <a:cubicBezTo>
                    <a:pt x="256" y="557"/>
                    <a:pt x="271" y="556"/>
                    <a:pt x="287" y="553"/>
                  </a:cubicBezTo>
                  <a:lnTo>
                    <a:pt x="1583" y="409"/>
                  </a:lnTo>
                  <a:cubicBezTo>
                    <a:pt x="1863" y="363"/>
                    <a:pt x="1871" y="0"/>
                    <a:pt x="1609" y="0"/>
                  </a:cubicBezTo>
                  <a:close/>
                </a:path>
              </a:pathLst>
            </a:custGeom>
            <a:solidFill>
              <a:srgbClr val="F2E7D6">
                <a:alpha val="39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-387500" y="3029338"/>
              <a:ext cx="85825" cy="11075"/>
            </a:xfrm>
            <a:custGeom>
              <a:avLst/>
              <a:gdLst/>
              <a:ahLst/>
              <a:cxnLst/>
              <a:rect l="l" t="t" r="r" b="b"/>
              <a:pathLst>
                <a:path w="3433" h="443" extrusionOk="0">
                  <a:moveTo>
                    <a:pt x="1864" y="1"/>
                  </a:moveTo>
                  <a:cubicBezTo>
                    <a:pt x="1329" y="1"/>
                    <a:pt x="793" y="18"/>
                    <a:pt x="264" y="58"/>
                  </a:cubicBezTo>
                  <a:cubicBezTo>
                    <a:pt x="0" y="58"/>
                    <a:pt x="0" y="442"/>
                    <a:pt x="264" y="442"/>
                  </a:cubicBezTo>
                  <a:cubicBezTo>
                    <a:pt x="858" y="412"/>
                    <a:pt x="1460" y="392"/>
                    <a:pt x="2061" y="392"/>
                  </a:cubicBezTo>
                  <a:cubicBezTo>
                    <a:pt x="2432" y="392"/>
                    <a:pt x="2802" y="400"/>
                    <a:pt x="3169" y="418"/>
                  </a:cubicBezTo>
                  <a:cubicBezTo>
                    <a:pt x="3433" y="418"/>
                    <a:pt x="3433" y="34"/>
                    <a:pt x="3169" y="34"/>
                  </a:cubicBezTo>
                  <a:cubicBezTo>
                    <a:pt x="2737" y="12"/>
                    <a:pt x="2301" y="1"/>
                    <a:pt x="1864" y="1"/>
                  </a:cubicBezTo>
                  <a:close/>
                </a:path>
              </a:pathLst>
            </a:custGeom>
            <a:solidFill>
              <a:srgbClr val="F2E7D6">
                <a:alpha val="39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4" name="Google Shape;64;p2"/>
          <p:cNvSpPr txBox="1">
            <a:spLocks noGrp="1"/>
          </p:cNvSpPr>
          <p:nvPr>
            <p:ph type="ctrTitle"/>
          </p:nvPr>
        </p:nvSpPr>
        <p:spPr>
          <a:xfrm>
            <a:off x="2999425" y="1269825"/>
            <a:ext cx="4719300" cy="218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300">
                <a:latin typeface="Alfa Slab One"/>
                <a:ea typeface="Alfa Slab One"/>
                <a:cs typeface="Alfa Slab One"/>
                <a:sym typeface="Alfa Slab One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65" name="Google Shape;65;p2"/>
          <p:cNvSpPr txBox="1">
            <a:spLocks noGrp="1"/>
          </p:cNvSpPr>
          <p:nvPr>
            <p:ph type="subTitle" idx="1"/>
          </p:nvPr>
        </p:nvSpPr>
        <p:spPr>
          <a:xfrm>
            <a:off x="3103113" y="3612850"/>
            <a:ext cx="3647400" cy="40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4"/>
          <p:cNvSpPr/>
          <p:nvPr/>
        </p:nvSpPr>
        <p:spPr>
          <a:xfrm>
            <a:off x="228150" y="128379"/>
            <a:ext cx="8687700" cy="48867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5" name="Google Shape;75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8100" y="75750"/>
            <a:ext cx="8787799" cy="4991999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4"/>
          <p:cNvSpPr/>
          <p:nvPr/>
        </p:nvSpPr>
        <p:spPr>
          <a:xfrm>
            <a:off x="447573" y="359486"/>
            <a:ext cx="8248854" cy="4424528"/>
          </a:xfrm>
          <a:custGeom>
            <a:avLst/>
            <a:gdLst/>
            <a:ahLst/>
            <a:cxnLst/>
            <a:rect l="l" t="t" r="r" b="b"/>
            <a:pathLst>
              <a:path w="268190" h="143852" extrusionOk="0">
                <a:moveTo>
                  <a:pt x="262034" y="1691"/>
                </a:moveTo>
                <a:lnTo>
                  <a:pt x="262034" y="5061"/>
                </a:lnTo>
                <a:lnTo>
                  <a:pt x="266129" y="5061"/>
                </a:lnTo>
                <a:lnTo>
                  <a:pt x="266129" y="138791"/>
                </a:lnTo>
                <a:lnTo>
                  <a:pt x="262034" y="138791"/>
                </a:lnTo>
                <a:lnTo>
                  <a:pt x="262034" y="142173"/>
                </a:lnTo>
                <a:lnTo>
                  <a:pt x="6144" y="142173"/>
                </a:lnTo>
                <a:lnTo>
                  <a:pt x="6144" y="138791"/>
                </a:lnTo>
                <a:lnTo>
                  <a:pt x="2049" y="138791"/>
                </a:lnTo>
                <a:lnTo>
                  <a:pt x="2049" y="5061"/>
                </a:lnTo>
                <a:lnTo>
                  <a:pt x="6144" y="5061"/>
                </a:lnTo>
                <a:lnTo>
                  <a:pt x="6144" y="1691"/>
                </a:lnTo>
                <a:close/>
                <a:moveTo>
                  <a:pt x="4097" y="1"/>
                </a:moveTo>
                <a:lnTo>
                  <a:pt x="4097" y="3382"/>
                </a:lnTo>
                <a:lnTo>
                  <a:pt x="1" y="3382"/>
                </a:lnTo>
                <a:lnTo>
                  <a:pt x="1" y="140470"/>
                </a:lnTo>
                <a:lnTo>
                  <a:pt x="4097" y="140470"/>
                </a:lnTo>
                <a:lnTo>
                  <a:pt x="4097" y="143852"/>
                </a:lnTo>
                <a:lnTo>
                  <a:pt x="264081" y="143852"/>
                </a:lnTo>
                <a:lnTo>
                  <a:pt x="264081" y="140482"/>
                </a:lnTo>
                <a:lnTo>
                  <a:pt x="268189" y="140482"/>
                </a:lnTo>
                <a:lnTo>
                  <a:pt x="268189" y="3382"/>
                </a:lnTo>
                <a:lnTo>
                  <a:pt x="264081" y="3382"/>
                </a:lnTo>
                <a:lnTo>
                  <a:pt x="264081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4"/>
          <p:cNvSpPr txBox="1">
            <a:spLocks noGrp="1"/>
          </p:cNvSpPr>
          <p:nvPr>
            <p:ph type="title"/>
          </p:nvPr>
        </p:nvSpPr>
        <p:spPr>
          <a:xfrm>
            <a:off x="720000" y="548640"/>
            <a:ext cx="7704000" cy="48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4"/>
          <p:cNvSpPr txBox="1">
            <a:spLocks noGrp="1"/>
          </p:cNvSpPr>
          <p:nvPr>
            <p:ph type="body" idx="1"/>
          </p:nvPr>
        </p:nvSpPr>
        <p:spPr>
          <a:xfrm>
            <a:off x="720000" y="1031350"/>
            <a:ext cx="7704000" cy="357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  <a:defRPr sz="1100">
                <a:solidFill>
                  <a:srgbClr val="434343"/>
                </a:solidFill>
              </a:defRPr>
            </a:lvl1pPr>
            <a:lvl2pPr marL="914400" lvl="1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2pPr>
            <a:lvl3pPr marL="1371600" lvl="2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3pPr>
            <a:lvl4pPr marL="1828800" lvl="3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>
                <a:solidFill>
                  <a:srgbClr val="434343"/>
                </a:solidFill>
              </a:defRPr>
            </a:lvl4pPr>
            <a:lvl5pPr marL="2286000" lvl="4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5pPr>
            <a:lvl6pPr marL="2743200" lvl="5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6pPr>
            <a:lvl7pPr marL="3200400" lvl="6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>
                <a:solidFill>
                  <a:srgbClr val="434343"/>
                </a:solidFill>
              </a:defRPr>
            </a:lvl7pPr>
            <a:lvl8pPr marL="3657600" lvl="7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8pPr>
            <a:lvl9pPr marL="4114800" lvl="8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accent1"/>
        </a:solidFill>
        <a:effectLst/>
      </p:bgPr>
    </p:bg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31"/>
          <p:cNvSpPr/>
          <p:nvPr/>
        </p:nvSpPr>
        <p:spPr>
          <a:xfrm>
            <a:off x="219512" y="128379"/>
            <a:ext cx="8687700" cy="48867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45" name="Google Shape;645;p3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36687" y="81325"/>
            <a:ext cx="8870625" cy="5039050"/>
          </a:xfrm>
          <a:prstGeom prst="rect">
            <a:avLst/>
          </a:prstGeom>
          <a:noFill/>
          <a:ln>
            <a:noFill/>
          </a:ln>
        </p:spPr>
      </p:pic>
      <p:sp>
        <p:nvSpPr>
          <p:cNvPr id="646" name="Google Shape;646;p31"/>
          <p:cNvSpPr/>
          <p:nvPr/>
        </p:nvSpPr>
        <p:spPr>
          <a:xfrm>
            <a:off x="438935" y="359486"/>
            <a:ext cx="8248854" cy="4424528"/>
          </a:xfrm>
          <a:custGeom>
            <a:avLst/>
            <a:gdLst/>
            <a:ahLst/>
            <a:cxnLst/>
            <a:rect l="l" t="t" r="r" b="b"/>
            <a:pathLst>
              <a:path w="268190" h="143852" extrusionOk="0">
                <a:moveTo>
                  <a:pt x="262034" y="1691"/>
                </a:moveTo>
                <a:lnTo>
                  <a:pt x="262034" y="5061"/>
                </a:lnTo>
                <a:lnTo>
                  <a:pt x="266129" y="5061"/>
                </a:lnTo>
                <a:lnTo>
                  <a:pt x="266129" y="138791"/>
                </a:lnTo>
                <a:lnTo>
                  <a:pt x="262034" y="138791"/>
                </a:lnTo>
                <a:lnTo>
                  <a:pt x="262034" y="142173"/>
                </a:lnTo>
                <a:lnTo>
                  <a:pt x="6144" y="142173"/>
                </a:lnTo>
                <a:lnTo>
                  <a:pt x="6144" y="138791"/>
                </a:lnTo>
                <a:lnTo>
                  <a:pt x="2049" y="138791"/>
                </a:lnTo>
                <a:lnTo>
                  <a:pt x="2049" y="5061"/>
                </a:lnTo>
                <a:lnTo>
                  <a:pt x="6144" y="5061"/>
                </a:lnTo>
                <a:lnTo>
                  <a:pt x="6144" y="1691"/>
                </a:lnTo>
                <a:close/>
                <a:moveTo>
                  <a:pt x="4097" y="1"/>
                </a:moveTo>
                <a:lnTo>
                  <a:pt x="4097" y="3382"/>
                </a:lnTo>
                <a:lnTo>
                  <a:pt x="1" y="3382"/>
                </a:lnTo>
                <a:lnTo>
                  <a:pt x="1" y="140470"/>
                </a:lnTo>
                <a:lnTo>
                  <a:pt x="4097" y="140470"/>
                </a:lnTo>
                <a:lnTo>
                  <a:pt x="4097" y="143852"/>
                </a:lnTo>
                <a:lnTo>
                  <a:pt x="264081" y="143852"/>
                </a:lnTo>
                <a:lnTo>
                  <a:pt x="264081" y="140482"/>
                </a:lnTo>
                <a:lnTo>
                  <a:pt x="268189" y="140482"/>
                </a:lnTo>
                <a:lnTo>
                  <a:pt x="268189" y="3382"/>
                </a:lnTo>
                <a:lnTo>
                  <a:pt x="264081" y="3382"/>
                </a:lnTo>
                <a:lnTo>
                  <a:pt x="264081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4">
    <p:bg>
      <p:bgPr>
        <a:solidFill>
          <a:schemeClr val="lt2"/>
        </a:solidFill>
        <a:effectLst/>
      </p:bgPr>
    </p:bg>
    <p:spTree>
      <p:nvGrpSpPr>
        <p:cNvPr id="1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p32"/>
          <p:cNvSpPr/>
          <p:nvPr/>
        </p:nvSpPr>
        <p:spPr>
          <a:xfrm>
            <a:off x="228150" y="128379"/>
            <a:ext cx="8687700" cy="4886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49" name="Google Shape;649;p3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-25412"/>
            <a:ext cx="9144003" cy="5194325"/>
          </a:xfrm>
          <a:prstGeom prst="rect">
            <a:avLst/>
          </a:prstGeom>
          <a:noFill/>
          <a:ln>
            <a:noFill/>
          </a:ln>
        </p:spPr>
      </p:pic>
      <p:sp>
        <p:nvSpPr>
          <p:cNvPr id="650" name="Google Shape;650;p32"/>
          <p:cNvSpPr/>
          <p:nvPr/>
        </p:nvSpPr>
        <p:spPr>
          <a:xfrm>
            <a:off x="447573" y="359486"/>
            <a:ext cx="8248854" cy="4424528"/>
          </a:xfrm>
          <a:custGeom>
            <a:avLst/>
            <a:gdLst/>
            <a:ahLst/>
            <a:cxnLst/>
            <a:rect l="l" t="t" r="r" b="b"/>
            <a:pathLst>
              <a:path w="268190" h="143852" extrusionOk="0">
                <a:moveTo>
                  <a:pt x="262034" y="1691"/>
                </a:moveTo>
                <a:lnTo>
                  <a:pt x="262034" y="5061"/>
                </a:lnTo>
                <a:lnTo>
                  <a:pt x="266129" y="5061"/>
                </a:lnTo>
                <a:lnTo>
                  <a:pt x="266129" y="138791"/>
                </a:lnTo>
                <a:lnTo>
                  <a:pt x="262034" y="138791"/>
                </a:lnTo>
                <a:lnTo>
                  <a:pt x="262034" y="142173"/>
                </a:lnTo>
                <a:lnTo>
                  <a:pt x="6144" y="142173"/>
                </a:lnTo>
                <a:lnTo>
                  <a:pt x="6144" y="138791"/>
                </a:lnTo>
                <a:lnTo>
                  <a:pt x="2049" y="138791"/>
                </a:lnTo>
                <a:lnTo>
                  <a:pt x="2049" y="5061"/>
                </a:lnTo>
                <a:lnTo>
                  <a:pt x="6144" y="5061"/>
                </a:lnTo>
                <a:lnTo>
                  <a:pt x="6144" y="1691"/>
                </a:lnTo>
                <a:close/>
                <a:moveTo>
                  <a:pt x="4097" y="1"/>
                </a:moveTo>
                <a:lnTo>
                  <a:pt x="4097" y="3382"/>
                </a:lnTo>
                <a:lnTo>
                  <a:pt x="1" y="3382"/>
                </a:lnTo>
                <a:lnTo>
                  <a:pt x="1" y="140470"/>
                </a:lnTo>
                <a:lnTo>
                  <a:pt x="4097" y="140470"/>
                </a:lnTo>
                <a:lnTo>
                  <a:pt x="4097" y="143852"/>
                </a:lnTo>
                <a:lnTo>
                  <a:pt x="264081" y="143852"/>
                </a:lnTo>
                <a:lnTo>
                  <a:pt x="264081" y="140482"/>
                </a:lnTo>
                <a:lnTo>
                  <a:pt x="268189" y="140482"/>
                </a:lnTo>
                <a:lnTo>
                  <a:pt x="268189" y="3382"/>
                </a:lnTo>
                <a:lnTo>
                  <a:pt x="264081" y="3382"/>
                </a:lnTo>
                <a:lnTo>
                  <a:pt x="264081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5200" y="535000"/>
            <a:ext cx="8117100" cy="7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Alfa Slab One"/>
              <a:buNone/>
              <a:defRPr sz="3500">
                <a:solidFill>
                  <a:schemeClr val="lt2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5100" y="1152475"/>
            <a:ext cx="81171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Literata"/>
              <a:buChar char="●"/>
              <a:defRPr>
                <a:solidFill>
                  <a:schemeClr val="lt2"/>
                </a:solidFill>
                <a:latin typeface="Literata"/>
                <a:ea typeface="Literata"/>
                <a:cs typeface="Literata"/>
                <a:sym typeface="Literata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Literata"/>
              <a:buChar char="○"/>
              <a:defRPr>
                <a:solidFill>
                  <a:schemeClr val="lt2"/>
                </a:solidFill>
                <a:latin typeface="Literata"/>
                <a:ea typeface="Literata"/>
                <a:cs typeface="Literata"/>
                <a:sym typeface="Literata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Literata"/>
              <a:buChar char="■"/>
              <a:defRPr>
                <a:solidFill>
                  <a:schemeClr val="lt2"/>
                </a:solidFill>
                <a:latin typeface="Literata"/>
                <a:ea typeface="Literata"/>
                <a:cs typeface="Literata"/>
                <a:sym typeface="Literata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Literata"/>
              <a:buChar char="●"/>
              <a:defRPr>
                <a:solidFill>
                  <a:schemeClr val="lt2"/>
                </a:solidFill>
                <a:latin typeface="Literata"/>
                <a:ea typeface="Literata"/>
                <a:cs typeface="Literata"/>
                <a:sym typeface="Literata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Literata"/>
              <a:buChar char="○"/>
              <a:defRPr>
                <a:solidFill>
                  <a:schemeClr val="lt2"/>
                </a:solidFill>
                <a:latin typeface="Literata"/>
                <a:ea typeface="Literata"/>
                <a:cs typeface="Literata"/>
                <a:sym typeface="Literata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Literata"/>
              <a:buChar char="■"/>
              <a:defRPr>
                <a:solidFill>
                  <a:schemeClr val="lt2"/>
                </a:solidFill>
                <a:latin typeface="Literata"/>
                <a:ea typeface="Literata"/>
                <a:cs typeface="Literata"/>
                <a:sym typeface="Literata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Literata"/>
              <a:buChar char="●"/>
              <a:defRPr>
                <a:solidFill>
                  <a:schemeClr val="lt2"/>
                </a:solidFill>
                <a:latin typeface="Literata"/>
                <a:ea typeface="Literata"/>
                <a:cs typeface="Literata"/>
                <a:sym typeface="Literata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Literata"/>
              <a:buChar char="○"/>
              <a:defRPr>
                <a:solidFill>
                  <a:schemeClr val="lt2"/>
                </a:solidFill>
                <a:latin typeface="Literata"/>
                <a:ea typeface="Literata"/>
                <a:cs typeface="Literata"/>
                <a:sym typeface="Literata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Literata"/>
              <a:buChar char="■"/>
              <a:defRPr>
                <a:solidFill>
                  <a:schemeClr val="lt2"/>
                </a:solidFill>
                <a:latin typeface="Literata"/>
                <a:ea typeface="Literata"/>
                <a:cs typeface="Literata"/>
                <a:sym typeface="Literata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8" r:id="rId3"/>
    <p:sldLayoutId id="2147483677" r:id="rId4"/>
    <p:sldLayoutId id="2147483678" r:id="rId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5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5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gi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5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gif"/><Relationship Id="rId4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p36"/>
          <p:cNvSpPr txBox="1">
            <a:spLocks noGrp="1"/>
          </p:cNvSpPr>
          <p:nvPr>
            <p:ph type="ctrTitle"/>
          </p:nvPr>
        </p:nvSpPr>
        <p:spPr>
          <a:xfrm>
            <a:off x="968256" y="1409173"/>
            <a:ext cx="7278265" cy="218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08000" lvl="0" algn="ctr">
              <a:lnSpc>
                <a:spcPct val="100000"/>
              </a:lnSpc>
            </a:pPr>
            <a:r>
              <a:rPr lang="ru-RU" sz="4800" b="1" dirty="0">
                <a:solidFill>
                  <a:srgbClr val="000D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Виды I</a:t>
            </a:r>
            <a:r>
              <a:rPr lang="en-US" sz="4800" b="1" dirty="0">
                <a:solidFill>
                  <a:srgbClr val="000D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T-</a:t>
            </a:r>
            <a:r>
              <a:rPr lang="ru-RU" sz="4800" b="1" dirty="0">
                <a:solidFill>
                  <a:srgbClr val="000D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преступлений. </a:t>
            </a:r>
            <a:br>
              <a:rPr lang="ru-RU" sz="4800" b="1" dirty="0">
                <a:solidFill>
                  <a:srgbClr val="000D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b="1" dirty="0">
                <a:solidFill>
                  <a:srgbClr val="000D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Как не попасться в руки </a:t>
            </a:r>
            <a:br>
              <a:rPr lang="ru-RU" sz="4800" b="1" dirty="0">
                <a:solidFill>
                  <a:srgbClr val="000D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b="1" dirty="0">
                <a:solidFill>
                  <a:srgbClr val="000D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мошенникам?</a:t>
            </a:r>
            <a:endParaRPr sz="4800" dirty="0">
              <a:solidFill>
                <a:srgbClr val="000D26"/>
              </a:solidFill>
              <a:highlight>
                <a:schemeClr val="lt1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4" name="Google Shape;664;p36"/>
          <p:cNvSpPr/>
          <p:nvPr/>
        </p:nvSpPr>
        <p:spPr>
          <a:xfrm>
            <a:off x="488958" y="3187073"/>
            <a:ext cx="210915" cy="278339"/>
          </a:xfrm>
          <a:custGeom>
            <a:avLst/>
            <a:gdLst/>
            <a:ahLst/>
            <a:cxnLst/>
            <a:rect l="l" t="t" r="r" b="b"/>
            <a:pathLst>
              <a:path w="4905" h="6473" extrusionOk="0">
                <a:moveTo>
                  <a:pt x="4904" y="0"/>
                </a:moveTo>
                <a:cubicBezTo>
                  <a:pt x="4382" y="423"/>
                  <a:pt x="3884" y="896"/>
                  <a:pt x="3436" y="1394"/>
                </a:cubicBezTo>
                <a:cubicBezTo>
                  <a:pt x="2963" y="1892"/>
                  <a:pt x="2540" y="2415"/>
                  <a:pt x="2116" y="2937"/>
                </a:cubicBezTo>
                <a:cubicBezTo>
                  <a:pt x="1718" y="3485"/>
                  <a:pt x="1320" y="4033"/>
                  <a:pt x="971" y="4630"/>
                </a:cubicBezTo>
                <a:cubicBezTo>
                  <a:pt x="797" y="4904"/>
                  <a:pt x="623" y="5203"/>
                  <a:pt x="474" y="5501"/>
                </a:cubicBezTo>
                <a:cubicBezTo>
                  <a:pt x="299" y="5825"/>
                  <a:pt x="150" y="6099"/>
                  <a:pt x="26" y="6447"/>
                </a:cubicBezTo>
                <a:cubicBezTo>
                  <a:pt x="1" y="6447"/>
                  <a:pt x="1" y="6472"/>
                  <a:pt x="26" y="6472"/>
                </a:cubicBezTo>
                <a:lnTo>
                  <a:pt x="50" y="6472"/>
                </a:lnTo>
                <a:cubicBezTo>
                  <a:pt x="125" y="6348"/>
                  <a:pt x="200" y="6223"/>
                  <a:pt x="299" y="6074"/>
                </a:cubicBezTo>
                <a:cubicBezTo>
                  <a:pt x="374" y="5949"/>
                  <a:pt x="474" y="5725"/>
                  <a:pt x="573" y="5576"/>
                </a:cubicBezTo>
                <a:cubicBezTo>
                  <a:pt x="573" y="5576"/>
                  <a:pt x="573" y="5576"/>
                  <a:pt x="723" y="5352"/>
                </a:cubicBezTo>
                <a:cubicBezTo>
                  <a:pt x="772" y="5277"/>
                  <a:pt x="847" y="5153"/>
                  <a:pt x="847" y="5153"/>
                </a:cubicBezTo>
                <a:cubicBezTo>
                  <a:pt x="847" y="5153"/>
                  <a:pt x="847" y="5153"/>
                  <a:pt x="996" y="4954"/>
                </a:cubicBezTo>
                <a:cubicBezTo>
                  <a:pt x="1046" y="4854"/>
                  <a:pt x="1121" y="4755"/>
                  <a:pt x="1146" y="4730"/>
                </a:cubicBezTo>
                <a:cubicBezTo>
                  <a:pt x="1569" y="4107"/>
                  <a:pt x="1942" y="3610"/>
                  <a:pt x="2340" y="3112"/>
                </a:cubicBezTo>
                <a:cubicBezTo>
                  <a:pt x="2788" y="2539"/>
                  <a:pt x="3237" y="1967"/>
                  <a:pt x="3585" y="1544"/>
                </a:cubicBezTo>
                <a:cubicBezTo>
                  <a:pt x="3809" y="1295"/>
                  <a:pt x="4008" y="1046"/>
                  <a:pt x="4232" y="797"/>
                </a:cubicBezTo>
                <a:cubicBezTo>
                  <a:pt x="4382" y="598"/>
                  <a:pt x="4556" y="423"/>
                  <a:pt x="4705" y="224"/>
                </a:cubicBezTo>
                <a:lnTo>
                  <a:pt x="4904" y="25"/>
                </a:lnTo>
                <a:cubicBezTo>
                  <a:pt x="4904" y="25"/>
                  <a:pt x="4904" y="0"/>
                  <a:pt x="4904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5" name="Google Shape;665;p36"/>
          <p:cNvSpPr/>
          <p:nvPr/>
        </p:nvSpPr>
        <p:spPr>
          <a:xfrm>
            <a:off x="481476" y="3150695"/>
            <a:ext cx="205540" cy="300785"/>
          </a:xfrm>
          <a:custGeom>
            <a:avLst/>
            <a:gdLst/>
            <a:ahLst/>
            <a:cxnLst/>
            <a:rect l="l" t="t" r="r" b="b"/>
            <a:pathLst>
              <a:path w="4780" h="6995" extrusionOk="0">
                <a:moveTo>
                  <a:pt x="4730" y="0"/>
                </a:moveTo>
                <a:cubicBezTo>
                  <a:pt x="4207" y="473"/>
                  <a:pt x="3734" y="996"/>
                  <a:pt x="3286" y="1543"/>
                </a:cubicBezTo>
                <a:cubicBezTo>
                  <a:pt x="2888" y="2041"/>
                  <a:pt x="2465" y="2564"/>
                  <a:pt x="1992" y="3236"/>
                </a:cubicBezTo>
                <a:cubicBezTo>
                  <a:pt x="1593" y="3833"/>
                  <a:pt x="1245" y="4431"/>
                  <a:pt x="897" y="5053"/>
                </a:cubicBezTo>
                <a:cubicBezTo>
                  <a:pt x="548" y="5650"/>
                  <a:pt x="249" y="6297"/>
                  <a:pt x="0" y="6970"/>
                </a:cubicBezTo>
                <a:cubicBezTo>
                  <a:pt x="0" y="6970"/>
                  <a:pt x="0" y="6994"/>
                  <a:pt x="0" y="6994"/>
                </a:cubicBezTo>
                <a:lnTo>
                  <a:pt x="25" y="6994"/>
                </a:lnTo>
                <a:cubicBezTo>
                  <a:pt x="100" y="6870"/>
                  <a:pt x="175" y="6721"/>
                  <a:pt x="274" y="6571"/>
                </a:cubicBezTo>
                <a:cubicBezTo>
                  <a:pt x="349" y="6422"/>
                  <a:pt x="473" y="6248"/>
                  <a:pt x="573" y="6073"/>
                </a:cubicBezTo>
                <a:lnTo>
                  <a:pt x="847" y="5625"/>
                </a:lnTo>
                <a:lnTo>
                  <a:pt x="1121" y="5177"/>
                </a:lnTo>
                <a:cubicBezTo>
                  <a:pt x="1469" y="4655"/>
                  <a:pt x="1842" y="4008"/>
                  <a:pt x="2266" y="3410"/>
                </a:cubicBezTo>
                <a:cubicBezTo>
                  <a:pt x="2689" y="2813"/>
                  <a:pt x="3137" y="2215"/>
                  <a:pt x="3485" y="1718"/>
                </a:cubicBezTo>
                <a:cubicBezTo>
                  <a:pt x="3709" y="1419"/>
                  <a:pt x="3908" y="1145"/>
                  <a:pt x="4107" y="871"/>
                </a:cubicBezTo>
                <a:cubicBezTo>
                  <a:pt x="4257" y="672"/>
                  <a:pt x="4431" y="473"/>
                  <a:pt x="4580" y="274"/>
                </a:cubicBezTo>
                <a:lnTo>
                  <a:pt x="4755" y="25"/>
                </a:lnTo>
                <a:cubicBezTo>
                  <a:pt x="4780" y="25"/>
                  <a:pt x="4780" y="0"/>
                  <a:pt x="4755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0" y="4527250"/>
            <a:ext cx="4607389" cy="409500"/>
          </a:xfrm>
        </p:spPr>
        <p:txBody>
          <a:bodyPr/>
          <a:lstStyle/>
          <a:p>
            <a:pPr algn="l"/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 №5 (по противодействию преступлениям, </a:t>
            </a:r>
          </a:p>
          <a:p>
            <a:pPr algn="l"/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совершенным с использованием информационно-телекоммуникационных технологий )</a:t>
            </a:r>
          </a:p>
          <a:p>
            <a:pPr algn="l"/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УУР ГУ МВД России по Волгоградской области</a:t>
            </a:r>
          </a:p>
          <a:p>
            <a:pPr algn="l"/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9626"/>
            <a:ext cx="9144000" cy="96974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4763" y="2943225"/>
            <a:ext cx="2749237" cy="22002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7" name="Google Shape;777;p37"/>
          <p:cNvGrpSpPr/>
          <p:nvPr/>
        </p:nvGrpSpPr>
        <p:grpSpPr>
          <a:xfrm>
            <a:off x="7834616" y="3710483"/>
            <a:ext cx="1030615" cy="1294790"/>
            <a:chOff x="7834616" y="3710483"/>
            <a:chExt cx="1030615" cy="1294790"/>
          </a:xfrm>
        </p:grpSpPr>
        <p:grpSp>
          <p:nvGrpSpPr>
            <p:cNvPr id="778" name="Google Shape;778;p37"/>
            <p:cNvGrpSpPr/>
            <p:nvPr/>
          </p:nvGrpSpPr>
          <p:grpSpPr>
            <a:xfrm rot="7077721">
              <a:off x="7868102" y="4375009"/>
              <a:ext cx="650518" cy="466988"/>
              <a:chOff x="6287275" y="3211700"/>
              <a:chExt cx="543900" cy="390450"/>
            </a:xfrm>
          </p:grpSpPr>
          <p:sp>
            <p:nvSpPr>
              <p:cNvPr id="779" name="Google Shape;779;p37"/>
              <p:cNvSpPr/>
              <p:nvPr/>
            </p:nvSpPr>
            <p:spPr>
              <a:xfrm>
                <a:off x="6727850" y="3284375"/>
                <a:ext cx="103325" cy="101250"/>
              </a:xfrm>
              <a:custGeom>
                <a:avLst/>
                <a:gdLst/>
                <a:ahLst/>
                <a:cxnLst/>
                <a:rect l="l" t="t" r="r" b="b"/>
                <a:pathLst>
                  <a:path w="4133" h="4050" extrusionOk="0">
                    <a:moveTo>
                      <a:pt x="1145" y="0"/>
                    </a:moveTo>
                    <a:cubicBezTo>
                      <a:pt x="1046" y="2440"/>
                      <a:pt x="0" y="3510"/>
                      <a:pt x="0" y="3510"/>
                    </a:cubicBezTo>
                    <a:cubicBezTo>
                      <a:pt x="0" y="3510"/>
                      <a:pt x="953" y="4049"/>
                      <a:pt x="1871" y="4049"/>
                    </a:cubicBezTo>
                    <a:cubicBezTo>
                      <a:pt x="2532" y="4049"/>
                      <a:pt x="3175" y="3771"/>
                      <a:pt x="3435" y="2813"/>
                    </a:cubicBezTo>
                    <a:cubicBezTo>
                      <a:pt x="4132" y="249"/>
                      <a:pt x="1145" y="0"/>
                      <a:pt x="114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0" name="Google Shape;780;p37"/>
              <p:cNvSpPr/>
              <p:nvPr/>
            </p:nvSpPr>
            <p:spPr>
              <a:xfrm>
                <a:off x="6436950" y="3211700"/>
                <a:ext cx="273500" cy="148000"/>
              </a:xfrm>
              <a:custGeom>
                <a:avLst/>
                <a:gdLst/>
                <a:ahLst/>
                <a:cxnLst/>
                <a:rect l="l" t="t" r="r" b="b"/>
                <a:pathLst>
                  <a:path w="10940" h="5920" extrusionOk="0">
                    <a:moveTo>
                      <a:pt x="4387" y="0"/>
                    </a:moveTo>
                    <a:cubicBezTo>
                      <a:pt x="1336" y="0"/>
                      <a:pt x="0" y="2476"/>
                      <a:pt x="2203" y="4276"/>
                    </a:cubicBezTo>
                    <a:cubicBezTo>
                      <a:pt x="4094" y="5844"/>
                      <a:pt x="6907" y="5272"/>
                      <a:pt x="8450" y="5595"/>
                    </a:cubicBezTo>
                    <a:lnTo>
                      <a:pt x="9894" y="5919"/>
                    </a:lnTo>
                    <a:cubicBezTo>
                      <a:pt x="10442" y="3306"/>
                      <a:pt x="10940" y="2385"/>
                      <a:pt x="10940" y="2385"/>
                    </a:cubicBezTo>
                    <a:cubicBezTo>
                      <a:pt x="10940" y="2385"/>
                      <a:pt x="7430" y="219"/>
                      <a:pt x="4866" y="20"/>
                    </a:cubicBezTo>
                    <a:cubicBezTo>
                      <a:pt x="4702" y="7"/>
                      <a:pt x="4542" y="0"/>
                      <a:pt x="438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1" name="Google Shape;781;p37"/>
              <p:cNvSpPr/>
              <p:nvPr/>
            </p:nvSpPr>
            <p:spPr>
              <a:xfrm>
                <a:off x="6594675" y="3472075"/>
                <a:ext cx="84375" cy="97700"/>
              </a:xfrm>
              <a:custGeom>
                <a:avLst/>
                <a:gdLst/>
                <a:ahLst/>
                <a:cxnLst/>
                <a:rect l="l" t="t" r="r" b="b"/>
                <a:pathLst>
                  <a:path w="3375" h="3908" extrusionOk="0">
                    <a:moveTo>
                      <a:pt x="1352" y="0"/>
                    </a:moveTo>
                    <a:cubicBezTo>
                      <a:pt x="641" y="0"/>
                      <a:pt x="1" y="208"/>
                      <a:pt x="1" y="208"/>
                    </a:cubicBezTo>
                    <a:cubicBezTo>
                      <a:pt x="1" y="208"/>
                      <a:pt x="797" y="1478"/>
                      <a:pt x="449" y="3892"/>
                    </a:cubicBezTo>
                    <a:cubicBezTo>
                      <a:pt x="449" y="3892"/>
                      <a:pt x="576" y="3907"/>
                      <a:pt x="777" y="3907"/>
                    </a:cubicBezTo>
                    <a:cubicBezTo>
                      <a:pt x="1543" y="3907"/>
                      <a:pt x="3375" y="3688"/>
                      <a:pt x="3237" y="1577"/>
                    </a:cubicBezTo>
                    <a:cubicBezTo>
                      <a:pt x="3142" y="294"/>
                      <a:pt x="2197" y="0"/>
                      <a:pt x="135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2" name="Google Shape;782;p37"/>
              <p:cNvSpPr/>
              <p:nvPr/>
            </p:nvSpPr>
            <p:spPr>
              <a:xfrm>
                <a:off x="6287275" y="3469975"/>
                <a:ext cx="271350" cy="132175"/>
              </a:xfrm>
              <a:custGeom>
                <a:avLst/>
                <a:gdLst/>
                <a:ahLst/>
                <a:cxnLst/>
                <a:rect l="l" t="t" r="r" b="b"/>
                <a:pathLst>
                  <a:path w="10854" h="5287" extrusionOk="0">
                    <a:moveTo>
                      <a:pt x="4941" y="0"/>
                    </a:moveTo>
                    <a:cubicBezTo>
                      <a:pt x="4153" y="0"/>
                      <a:pt x="3358" y="128"/>
                      <a:pt x="2614" y="516"/>
                    </a:cubicBezTo>
                    <a:cubicBezTo>
                      <a:pt x="1" y="1935"/>
                      <a:pt x="1021" y="4823"/>
                      <a:pt x="4431" y="5246"/>
                    </a:cubicBezTo>
                    <a:cubicBezTo>
                      <a:pt x="4669" y="5274"/>
                      <a:pt x="4919" y="5286"/>
                      <a:pt x="5176" y="5286"/>
                    </a:cubicBezTo>
                    <a:cubicBezTo>
                      <a:pt x="7664" y="5286"/>
                      <a:pt x="10853" y="4101"/>
                      <a:pt x="10853" y="4101"/>
                    </a:cubicBezTo>
                    <a:cubicBezTo>
                      <a:pt x="10853" y="4101"/>
                      <a:pt x="10529" y="3105"/>
                      <a:pt x="10505" y="442"/>
                    </a:cubicBezTo>
                    <a:lnTo>
                      <a:pt x="9011" y="467"/>
                    </a:lnTo>
                    <a:cubicBezTo>
                      <a:pt x="8994" y="467"/>
                      <a:pt x="8976" y="467"/>
                      <a:pt x="8959" y="467"/>
                    </a:cubicBezTo>
                    <a:cubicBezTo>
                      <a:pt x="7925" y="467"/>
                      <a:pt x="6447" y="0"/>
                      <a:pt x="494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83" name="Google Shape;783;p37"/>
            <p:cNvGrpSpPr/>
            <p:nvPr/>
          </p:nvGrpSpPr>
          <p:grpSpPr>
            <a:xfrm rot="7077721">
              <a:off x="8181227" y="3873759"/>
              <a:ext cx="650518" cy="466988"/>
              <a:chOff x="6287275" y="3211700"/>
              <a:chExt cx="543900" cy="390450"/>
            </a:xfrm>
          </p:grpSpPr>
          <p:sp>
            <p:nvSpPr>
              <p:cNvPr id="784" name="Google Shape;784;p37"/>
              <p:cNvSpPr/>
              <p:nvPr/>
            </p:nvSpPr>
            <p:spPr>
              <a:xfrm>
                <a:off x="6727850" y="3284375"/>
                <a:ext cx="103325" cy="101250"/>
              </a:xfrm>
              <a:custGeom>
                <a:avLst/>
                <a:gdLst/>
                <a:ahLst/>
                <a:cxnLst/>
                <a:rect l="l" t="t" r="r" b="b"/>
                <a:pathLst>
                  <a:path w="4133" h="4050" extrusionOk="0">
                    <a:moveTo>
                      <a:pt x="1145" y="0"/>
                    </a:moveTo>
                    <a:cubicBezTo>
                      <a:pt x="1046" y="2440"/>
                      <a:pt x="0" y="3510"/>
                      <a:pt x="0" y="3510"/>
                    </a:cubicBezTo>
                    <a:cubicBezTo>
                      <a:pt x="0" y="3510"/>
                      <a:pt x="953" y="4049"/>
                      <a:pt x="1871" y="4049"/>
                    </a:cubicBezTo>
                    <a:cubicBezTo>
                      <a:pt x="2532" y="4049"/>
                      <a:pt x="3175" y="3771"/>
                      <a:pt x="3435" y="2813"/>
                    </a:cubicBezTo>
                    <a:cubicBezTo>
                      <a:pt x="4132" y="249"/>
                      <a:pt x="1145" y="0"/>
                      <a:pt x="114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5" name="Google Shape;785;p37"/>
              <p:cNvSpPr/>
              <p:nvPr/>
            </p:nvSpPr>
            <p:spPr>
              <a:xfrm>
                <a:off x="6436950" y="3211700"/>
                <a:ext cx="273500" cy="148000"/>
              </a:xfrm>
              <a:custGeom>
                <a:avLst/>
                <a:gdLst/>
                <a:ahLst/>
                <a:cxnLst/>
                <a:rect l="l" t="t" r="r" b="b"/>
                <a:pathLst>
                  <a:path w="10940" h="5920" extrusionOk="0">
                    <a:moveTo>
                      <a:pt x="4387" y="0"/>
                    </a:moveTo>
                    <a:cubicBezTo>
                      <a:pt x="1336" y="0"/>
                      <a:pt x="0" y="2476"/>
                      <a:pt x="2203" y="4276"/>
                    </a:cubicBezTo>
                    <a:cubicBezTo>
                      <a:pt x="4094" y="5844"/>
                      <a:pt x="6907" y="5272"/>
                      <a:pt x="8450" y="5595"/>
                    </a:cubicBezTo>
                    <a:lnTo>
                      <a:pt x="9894" y="5919"/>
                    </a:lnTo>
                    <a:cubicBezTo>
                      <a:pt x="10442" y="3306"/>
                      <a:pt x="10940" y="2385"/>
                      <a:pt x="10940" y="2385"/>
                    </a:cubicBezTo>
                    <a:cubicBezTo>
                      <a:pt x="10940" y="2385"/>
                      <a:pt x="7430" y="219"/>
                      <a:pt x="4866" y="20"/>
                    </a:cubicBezTo>
                    <a:cubicBezTo>
                      <a:pt x="4702" y="7"/>
                      <a:pt x="4542" y="0"/>
                      <a:pt x="438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6" name="Google Shape;786;p37"/>
              <p:cNvSpPr/>
              <p:nvPr/>
            </p:nvSpPr>
            <p:spPr>
              <a:xfrm>
                <a:off x="6594675" y="3472075"/>
                <a:ext cx="84375" cy="97700"/>
              </a:xfrm>
              <a:custGeom>
                <a:avLst/>
                <a:gdLst/>
                <a:ahLst/>
                <a:cxnLst/>
                <a:rect l="l" t="t" r="r" b="b"/>
                <a:pathLst>
                  <a:path w="3375" h="3908" extrusionOk="0">
                    <a:moveTo>
                      <a:pt x="1352" y="0"/>
                    </a:moveTo>
                    <a:cubicBezTo>
                      <a:pt x="641" y="0"/>
                      <a:pt x="1" y="208"/>
                      <a:pt x="1" y="208"/>
                    </a:cubicBezTo>
                    <a:cubicBezTo>
                      <a:pt x="1" y="208"/>
                      <a:pt x="797" y="1478"/>
                      <a:pt x="449" y="3892"/>
                    </a:cubicBezTo>
                    <a:cubicBezTo>
                      <a:pt x="449" y="3892"/>
                      <a:pt x="576" y="3907"/>
                      <a:pt x="777" y="3907"/>
                    </a:cubicBezTo>
                    <a:cubicBezTo>
                      <a:pt x="1543" y="3907"/>
                      <a:pt x="3375" y="3688"/>
                      <a:pt x="3237" y="1577"/>
                    </a:cubicBezTo>
                    <a:cubicBezTo>
                      <a:pt x="3142" y="294"/>
                      <a:pt x="2197" y="0"/>
                      <a:pt x="135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7" name="Google Shape;787;p37"/>
              <p:cNvSpPr/>
              <p:nvPr/>
            </p:nvSpPr>
            <p:spPr>
              <a:xfrm>
                <a:off x="6287275" y="3469975"/>
                <a:ext cx="271350" cy="132175"/>
              </a:xfrm>
              <a:custGeom>
                <a:avLst/>
                <a:gdLst/>
                <a:ahLst/>
                <a:cxnLst/>
                <a:rect l="l" t="t" r="r" b="b"/>
                <a:pathLst>
                  <a:path w="10854" h="5287" extrusionOk="0">
                    <a:moveTo>
                      <a:pt x="4941" y="0"/>
                    </a:moveTo>
                    <a:cubicBezTo>
                      <a:pt x="4153" y="0"/>
                      <a:pt x="3358" y="128"/>
                      <a:pt x="2614" y="516"/>
                    </a:cubicBezTo>
                    <a:cubicBezTo>
                      <a:pt x="1" y="1935"/>
                      <a:pt x="1021" y="4823"/>
                      <a:pt x="4431" y="5246"/>
                    </a:cubicBezTo>
                    <a:cubicBezTo>
                      <a:pt x="4669" y="5274"/>
                      <a:pt x="4919" y="5286"/>
                      <a:pt x="5176" y="5286"/>
                    </a:cubicBezTo>
                    <a:cubicBezTo>
                      <a:pt x="7664" y="5286"/>
                      <a:pt x="10853" y="4101"/>
                      <a:pt x="10853" y="4101"/>
                    </a:cubicBezTo>
                    <a:cubicBezTo>
                      <a:pt x="10853" y="4101"/>
                      <a:pt x="10529" y="3105"/>
                      <a:pt x="10505" y="442"/>
                    </a:cubicBezTo>
                    <a:lnTo>
                      <a:pt x="9011" y="467"/>
                    </a:lnTo>
                    <a:cubicBezTo>
                      <a:pt x="8994" y="467"/>
                      <a:pt x="8976" y="467"/>
                      <a:pt x="8959" y="467"/>
                    </a:cubicBezTo>
                    <a:cubicBezTo>
                      <a:pt x="7925" y="467"/>
                      <a:pt x="6447" y="0"/>
                      <a:pt x="494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93" y="-26035"/>
            <a:ext cx="9144793" cy="96934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305824" y="969061"/>
            <a:ext cx="66816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000D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социальная инженерия?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920321" y="1555634"/>
            <a:ext cx="8223679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>
                <a:solidFill>
                  <a:srgbClr val="000D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инженерия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совокупность приёмов, методов и технологий создания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такого пространства, условий и обстоятельств, которые максимально эффективно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приводят к конкретному необходимому результату, с использованием социологии и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психологии.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71970" y="1553836"/>
            <a:ext cx="7470547" cy="1050037"/>
          </a:xfrm>
          <a:prstGeom prst="rect">
            <a:avLst/>
          </a:prstGeom>
          <a:noFill/>
          <a:ln w="57150" cmpd="dbl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433" y="2732349"/>
            <a:ext cx="2606967" cy="195626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26" name="Picture 2" descr="https://uploads-ssl.webflow.com/5f793a2256eff95d65f4baaa/5fe140b48e4eae04182ae33a_20630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80"/>
          <a:stretch/>
        </p:blipFill>
        <p:spPr bwMode="auto">
          <a:xfrm>
            <a:off x="3434017" y="2738009"/>
            <a:ext cx="2533574" cy="201225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34835" y="2828145"/>
            <a:ext cx="2391595" cy="191377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7" name="Google Shape;777;p37"/>
          <p:cNvGrpSpPr/>
          <p:nvPr/>
        </p:nvGrpSpPr>
        <p:grpSpPr>
          <a:xfrm>
            <a:off x="7834616" y="3710483"/>
            <a:ext cx="1030615" cy="1294790"/>
            <a:chOff x="7834616" y="3710483"/>
            <a:chExt cx="1030615" cy="1294790"/>
          </a:xfrm>
        </p:grpSpPr>
        <p:grpSp>
          <p:nvGrpSpPr>
            <p:cNvPr id="778" name="Google Shape;778;p37"/>
            <p:cNvGrpSpPr/>
            <p:nvPr/>
          </p:nvGrpSpPr>
          <p:grpSpPr>
            <a:xfrm rot="7077721">
              <a:off x="7868102" y="4375009"/>
              <a:ext cx="650518" cy="466988"/>
              <a:chOff x="6287275" y="3211700"/>
              <a:chExt cx="543900" cy="390450"/>
            </a:xfrm>
          </p:grpSpPr>
          <p:sp>
            <p:nvSpPr>
              <p:cNvPr id="779" name="Google Shape;779;p37"/>
              <p:cNvSpPr/>
              <p:nvPr/>
            </p:nvSpPr>
            <p:spPr>
              <a:xfrm>
                <a:off x="6727850" y="3284375"/>
                <a:ext cx="103325" cy="101250"/>
              </a:xfrm>
              <a:custGeom>
                <a:avLst/>
                <a:gdLst/>
                <a:ahLst/>
                <a:cxnLst/>
                <a:rect l="l" t="t" r="r" b="b"/>
                <a:pathLst>
                  <a:path w="4133" h="4050" extrusionOk="0">
                    <a:moveTo>
                      <a:pt x="1145" y="0"/>
                    </a:moveTo>
                    <a:cubicBezTo>
                      <a:pt x="1046" y="2440"/>
                      <a:pt x="0" y="3510"/>
                      <a:pt x="0" y="3510"/>
                    </a:cubicBezTo>
                    <a:cubicBezTo>
                      <a:pt x="0" y="3510"/>
                      <a:pt x="953" y="4049"/>
                      <a:pt x="1871" y="4049"/>
                    </a:cubicBezTo>
                    <a:cubicBezTo>
                      <a:pt x="2532" y="4049"/>
                      <a:pt x="3175" y="3771"/>
                      <a:pt x="3435" y="2813"/>
                    </a:cubicBezTo>
                    <a:cubicBezTo>
                      <a:pt x="4132" y="249"/>
                      <a:pt x="1145" y="0"/>
                      <a:pt x="114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0" name="Google Shape;780;p37"/>
              <p:cNvSpPr/>
              <p:nvPr/>
            </p:nvSpPr>
            <p:spPr>
              <a:xfrm>
                <a:off x="6436950" y="3211700"/>
                <a:ext cx="273500" cy="148000"/>
              </a:xfrm>
              <a:custGeom>
                <a:avLst/>
                <a:gdLst/>
                <a:ahLst/>
                <a:cxnLst/>
                <a:rect l="l" t="t" r="r" b="b"/>
                <a:pathLst>
                  <a:path w="10940" h="5920" extrusionOk="0">
                    <a:moveTo>
                      <a:pt x="4387" y="0"/>
                    </a:moveTo>
                    <a:cubicBezTo>
                      <a:pt x="1336" y="0"/>
                      <a:pt x="0" y="2476"/>
                      <a:pt x="2203" y="4276"/>
                    </a:cubicBezTo>
                    <a:cubicBezTo>
                      <a:pt x="4094" y="5844"/>
                      <a:pt x="6907" y="5272"/>
                      <a:pt x="8450" y="5595"/>
                    </a:cubicBezTo>
                    <a:lnTo>
                      <a:pt x="9894" y="5919"/>
                    </a:lnTo>
                    <a:cubicBezTo>
                      <a:pt x="10442" y="3306"/>
                      <a:pt x="10940" y="2385"/>
                      <a:pt x="10940" y="2385"/>
                    </a:cubicBezTo>
                    <a:cubicBezTo>
                      <a:pt x="10940" y="2385"/>
                      <a:pt x="7430" y="219"/>
                      <a:pt x="4866" y="20"/>
                    </a:cubicBezTo>
                    <a:cubicBezTo>
                      <a:pt x="4702" y="7"/>
                      <a:pt x="4542" y="0"/>
                      <a:pt x="438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1" name="Google Shape;781;p37"/>
              <p:cNvSpPr/>
              <p:nvPr/>
            </p:nvSpPr>
            <p:spPr>
              <a:xfrm>
                <a:off x="6594675" y="3472075"/>
                <a:ext cx="84375" cy="97700"/>
              </a:xfrm>
              <a:custGeom>
                <a:avLst/>
                <a:gdLst/>
                <a:ahLst/>
                <a:cxnLst/>
                <a:rect l="l" t="t" r="r" b="b"/>
                <a:pathLst>
                  <a:path w="3375" h="3908" extrusionOk="0">
                    <a:moveTo>
                      <a:pt x="1352" y="0"/>
                    </a:moveTo>
                    <a:cubicBezTo>
                      <a:pt x="641" y="0"/>
                      <a:pt x="1" y="208"/>
                      <a:pt x="1" y="208"/>
                    </a:cubicBezTo>
                    <a:cubicBezTo>
                      <a:pt x="1" y="208"/>
                      <a:pt x="797" y="1478"/>
                      <a:pt x="449" y="3892"/>
                    </a:cubicBezTo>
                    <a:cubicBezTo>
                      <a:pt x="449" y="3892"/>
                      <a:pt x="576" y="3907"/>
                      <a:pt x="777" y="3907"/>
                    </a:cubicBezTo>
                    <a:cubicBezTo>
                      <a:pt x="1543" y="3907"/>
                      <a:pt x="3375" y="3688"/>
                      <a:pt x="3237" y="1577"/>
                    </a:cubicBezTo>
                    <a:cubicBezTo>
                      <a:pt x="3142" y="294"/>
                      <a:pt x="2197" y="0"/>
                      <a:pt x="135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2" name="Google Shape;782;p37"/>
              <p:cNvSpPr/>
              <p:nvPr/>
            </p:nvSpPr>
            <p:spPr>
              <a:xfrm>
                <a:off x="6287275" y="3469975"/>
                <a:ext cx="271350" cy="132175"/>
              </a:xfrm>
              <a:custGeom>
                <a:avLst/>
                <a:gdLst/>
                <a:ahLst/>
                <a:cxnLst/>
                <a:rect l="l" t="t" r="r" b="b"/>
                <a:pathLst>
                  <a:path w="10854" h="5287" extrusionOk="0">
                    <a:moveTo>
                      <a:pt x="4941" y="0"/>
                    </a:moveTo>
                    <a:cubicBezTo>
                      <a:pt x="4153" y="0"/>
                      <a:pt x="3358" y="128"/>
                      <a:pt x="2614" y="516"/>
                    </a:cubicBezTo>
                    <a:cubicBezTo>
                      <a:pt x="1" y="1935"/>
                      <a:pt x="1021" y="4823"/>
                      <a:pt x="4431" y="5246"/>
                    </a:cubicBezTo>
                    <a:cubicBezTo>
                      <a:pt x="4669" y="5274"/>
                      <a:pt x="4919" y="5286"/>
                      <a:pt x="5176" y="5286"/>
                    </a:cubicBezTo>
                    <a:cubicBezTo>
                      <a:pt x="7664" y="5286"/>
                      <a:pt x="10853" y="4101"/>
                      <a:pt x="10853" y="4101"/>
                    </a:cubicBezTo>
                    <a:cubicBezTo>
                      <a:pt x="10853" y="4101"/>
                      <a:pt x="10529" y="3105"/>
                      <a:pt x="10505" y="442"/>
                    </a:cubicBezTo>
                    <a:lnTo>
                      <a:pt x="9011" y="467"/>
                    </a:lnTo>
                    <a:cubicBezTo>
                      <a:pt x="8994" y="467"/>
                      <a:pt x="8976" y="467"/>
                      <a:pt x="8959" y="467"/>
                    </a:cubicBezTo>
                    <a:cubicBezTo>
                      <a:pt x="7925" y="467"/>
                      <a:pt x="6447" y="0"/>
                      <a:pt x="494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83" name="Google Shape;783;p37"/>
            <p:cNvGrpSpPr/>
            <p:nvPr/>
          </p:nvGrpSpPr>
          <p:grpSpPr>
            <a:xfrm rot="7077721">
              <a:off x="8181227" y="3873759"/>
              <a:ext cx="650518" cy="466988"/>
              <a:chOff x="6287275" y="3211700"/>
              <a:chExt cx="543900" cy="390450"/>
            </a:xfrm>
          </p:grpSpPr>
          <p:sp>
            <p:nvSpPr>
              <p:cNvPr id="784" name="Google Shape;784;p37"/>
              <p:cNvSpPr/>
              <p:nvPr/>
            </p:nvSpPr>
            <p:spPr>
              <a:xfrm>
                <a:off x="6727850" y="3284375"/>
                <a:ext cx="103325" cy="101250"/>
              </a:xfrm>
              <a:custGeom>
                <a:avLst/>
                <a:gdLst/>
                <a:ahLst/>
                <a:cxnLst/>
                <a:rect l="l" t="t" r="r" b="b"/>
                <a:pathLst>
                  <a:path w="4133" h="4050" extrusionOk="0">
                    <a:moveTo>
                      <a:pt x="1145" y="0"/>
                    </a:moveTo>
                    <a:cubicBezTo>
                      <a:pt x="1046" y="2440"/>
                      <a:pt x="0" y="3510"/>
                      <a:pt x="0" y="3510"/>
                    </a:cubicBezTo>
                    <a:cubicBezTo>
                      <a:pt x="0" y="3510"/>
                      <a:pt x="953" y="4049"/>
                      <a:pt x="1871" y="4049"/>
                    </a:cubicBezTo>
                    <a:cubicBezTo>
                      <a:pt x="2532" y="4049"/>
                      <a:pt x="3175" y="3771"/>
                      <a:pt x="3435" y="2813"/>
                    </a:cubicBezTo>
                    <a:cubicBezTo>
                      <a:pt x="4132" y="249"/>
                      <a:pt x="1145" y="0"/>
                      <a:pt x="114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5" name="Google Shape;785;p37"/>
              <p:cNvSpPr/>
              <p:nvPr/>
            </p:nvSpPr>
            <p:spPr>
              <a:xfrm>
                <a:off x="6436950" y="3211700"/>
                <a:ext cx="273500" cy="148000"/>
              </a:xfrm>
              <a:custGeom>
                <a:avLst/>
                <a:gdLst/>
                <a:ahLst/>
                <a:cxnLst/>
                <a:rect l="l" t="t" r="r" b="b"/>
                <a:pathLst>
                  <a:path w="10940" h="5920" extrusionOk="0">
                    <a:moveTo>
                      <a:pt x="4387" y="0"/>
                    </a:moveTo>
                    <a:cubicBezTo>
                      <a:pt x="1336" y="0"/>
                      <a:pt x="0" y="2476"/>
                      <a:pt x="2203" y="4276"/>
                    </a:cubicBezTo>
                    <a:cubicBezTo>
                      <a:pt x="4094" y="5844"/>
                      <a:pt x="6907" y="5272"/>
                      <a:pt x="8450" y="5595"/>
                    </a:cubicBezTo>
                    <a:lnTo>
                      <a:pt x="9894" y="5919"/>
                    </a:lnTo>
                    <a:cubicBezTo>
                      <a:pt x="10442" y="3306"/>
                      <a:pt x="10940" y="2385"/>
                      <a:pt x="10940" y="2385"/>
                    </a:cubicBezTo>
                    <a:cubicBezTo>
                      <a:pt x="10940" y="2385"/>
                      <a:pt x="7430" y="219"/>
                      <a:pt x="4866" y="20"/>
                    </a:cubicBezTo>
                    <a:cubicBezTo>
                      <a:pt x="4702" y="7"/>
                      <a:pt x="4542" y="0"/>
                      <a:pt x="438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6" name="Google Shape;786;p37"/>
              <p:cNvSpPr/>
              <p:nvPr/>
            </p:nvSpPr>
            <p:spPr>
              <a:xfrm>
                <a:off x="6594675" y="3472075"/>
                <a:ext cx="84375" cy="97700"/>
              </a:xfrm>
              <a:custGeom>
                <a:avLst/>
                <a:gdLst/>
                <a:ahLst/>
                <a:cxnLst/>
                <a:rect l="l" t="t" r="r" b="b"/>
                <a:pathLst>
                  <a:path w="3375" h="3908" extrusionOk="0">
                    <a:moveTo>
                      <a:pt x="1352" y="0"/>
                    </a:moveTo>
                    <a:cubicBezTo>
                      <a:pt x="641" y="0"/>
                      <a:pt x="1" y="208"/>
                      <a:pt x="1" y="208"/>
                    </a:cubicBezTo>
                    <a:cubicBezTo>
                      <a:pt x="1" y="208"/>
                      <a:pt x="797" y="1478"/>
                      <a:pt x="449" y="3892"/>
                    </a:cubicBezTo>
                    <a:cubicBezTo>
                      <a:pt x="449" y="3892"/>
                      <a:pt x="576" y="3907"/>
                      <a:pt x="777" y="3907"/>
                    </a:cubicBezTo>
                    <a:cubicBezTo>
                      <a:pt x="1543" y="3907"/>
                      <a:pt x="3375" y="3688"/>
                      <a:pt x="3237" y="1577"/>
                    </a:cubicBezTo>
                    <a:cubicBezTo>
                      <a:pt x="3142" y="294"/>
                      <a:pt x="2197" y="0"/>
                      <a:pt x="135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7" name="Google Shape;787;p37"/>
              <p:cNvSpPr/>
              <p:nvPr/>
            </p:nvSpPr>
            <p:spPr>
              <a:xfrm>
                <a:off x="6287275" y="3469975"/>
                <a:ext cx="271350" cy="132175"/>
              </a:xfrm>
              <a:custGeom>
                <a:avLst/>
                <a:gdLst/>
                <a:ahLst/>
                <a:cxnLst/>
                <a:rect l="l" t="t" r="r" b="b"/>
                <a:pathLst>
                  <a:path w="10854" h="5287" extrusionOk="0">
                    <a:moveTo>
                      <a:pt x="4941" y="0"/>
                    </a:moveTo>
                    <a:cubicBezTo>
                      <a:pt x="4153" y="0"/>
                      <a:pt x="3358" y="128"/>
                      <a:pt x="2614" y="516"/>
                    </a:cubicBezTo>
                    <a:cubicBezTo>
                      <a:pt x="1" y="1935"/>
                      <a:pt x="1021" y="4823"/>
                      <a:pt x="4431" y="5246"/>
                    </a:cubicBezTo>
                    <a:cubicBezTo>
                      <a:pt x="4669" y="5274"/>
                      <a:pt x="4919" y="5286"/>
                      <a:pt x="5176" y="5286"/>
                    </a:cubicBezTo>
                    <a:cubicBezTo>
                      <a:pt x="7664" y="5286"/>
                      <a:pt x="10853" y="4101"/>
                      <a:pt x="10853" y="4101"/>
                    </a:cubicBezTo>
                    <a:cubicBezTo>
                      <a:pt x="10853" y="4101"/>
                      <a:pt x="10529" y="3105"/>
                      <a:pt x="10505" y="442"/>
                    </a:cubicBezTo>
                    <a:lnTo>
                      <a:pt x="9011" y="467"/>
                    </a:lnTo>
                    <a:cubicBezTo>
                      <a:pt x="8994" y="467"/>
                      <a:pt x="8976" y="467"/>
                      <a:pt x="8959" y="467"/>
                    </a:cubicBezTo>
                    <a:cubicBezTo>
                      <a:pt x="7925" y="467"/>
                      <a:pt x="6447" y="0"/>
                      <a:pt x="494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93" y="-26035"/>
            <a:ext cx="9144793" cy="96934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/>
          <a:srcRect t="1285" b="1291"/>
          <a:stretch/>
        </p:blipFill>
        <p:spPr>
          <a:xfrm>
            <a:off x="1764096" y="991334"/>
            <a:ext cx="5806120" cy="370721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1995" y="3165957"/>
            <a:ext cx="1135665" cy="113566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111" y="1186171"/>
            <a:ext cx="1219200" cy="12192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41004" y="3159939"/>
            <a:ext cx="1134450" cy="11344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23762" y="1355786"/>
            <a:ext cx="1219200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141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7" name="Google Shape;777;p37"/>
          <p:cNvGrpSpPr/>
          <p:nvPr/>
        </p:nvGrpSpPr>
        <p:grpSpPr>
          <a:xfrm>
            <a:off x="7834616" y="3710483"/>
            <a:ext cx="1030615" cy="1294790"/>
            <a:chOff x="7834616" y="3710483"/>
            <a:chExt cx="1030615" cy="1294790"/>
          </a:xfrm>
        </p:grpSpPr>
        <p:grpSp>
          <p:nvGrpSpPr>
            <p:cNvPr id="778" name="Google Shape;778;p37"/>
            <p:cNvGrpSpPr/>
            <p:nvPr/>
          </p:nvGrpSpPr>
          <p:grpSpPr>
            <a:xfrm rot="7077721">
              <a:off x="7868102" y="4375009"/>
              <a:ext cx="650518" cy="466988"/>
              <a:chOff x="6287275" y="3211700"/>
              <a:chExt cx="543900" cy="390450"/>
            </a:xfrm>
          </p:grpSpPr>
          <p:sp>
            <p:nvSpPr>
              <p:cNvPr id="779" name="Google Shape;779;p37"/>
              <p:cNvSpPr/>
              <p:nvPr/>
            </p:nvSpPr>
            <p:spPr>
              <a:xfrm>
                <a:off x="6727850" y="3284375"/>
                <a:ext cx="103325" cy="101250"/>
              </a:xfrm>
              <a:custGeom>
                <a:avLst/>
                <a:gdLst/>
                <a:ahLst/>
                <a:cxnLst/>
                <a:rect l="l" t="t" r="r" b="b"/>
                <a:pathLst>
                  <a:path w="4133" h="4050" extrusionOk="0">
                    <a:moveTo>
                      <a:pt x="1145" y="0"/>
                    </a:moveTo>
                    <a:cubicBezTo>
                      <a:pt x="1046" y="2440"/>
                      <a:pt x="0" y="3510"/>
                      <a:pt x="0" y="3510"/>
                    </a:cubicBezTo>
                    <a:cubicBezTo>
                      <a:pt x="0" y="3510"/>
                      <a:pt x="953" y="4049"/>
                      <a:pt x="1871" y="4049"/>
                    </a:cubicBezTo>
                    <a:cubicBezTo>
                      <a:pt x="2532" y="4049"/>
                      <a:pt x="3175" y="3771"/>
                      <a:pt x="3435" y="2813"/>
                    </a:cubicBezTo>
                    <a:cubicBezTo>
                      <a:pt x="4132" y="249"/>
                      <a:pt x="1145" y="0"/>
                      <a:pt x="114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0" name="Google Shape;780;p37"/>
              <p:cNvSpPr/>
              <p:nvPr/>
            </p:nvSpPr>
            <p:spPr>
              <a:xfrm>
                <a:off x="6436950" y="3211700"/>
                <a:ext cx="273500" cy="148000"/>
              </a:xfrm>
              <a:custGeom>
                <a:avLst/>
                <a:gdLst/>
                <a:ahLst/>
                <a:cxnLst/>
                <a:rect l="l" t="t" r="r" b="b"/>
                <a:pathLst>
                  <a:path w="10940" h="5920" extrusionOk="0">
                    <a:moveTo>
                      <a:pt x="4387" y="0"/>
                    </a:moveTo>
                    <a:cubicBezTo>
                      <a:pt x="1336" y="0"/>
                      <a:pt x="0" y="2476"/>
                      <a:pt x="2203" y="4276"/>
                    </a:cubicBezTo>
                    <a:cubicBezTo>
                      <a:pt x="4094" y="5844"/>
                      <a:pt x="6907" y="5272"/>
                      <a:pt x="8450" y="5595"/>
                    </a:cubicBezTo>
                    <a:lnTo>
                      <a:pt x="9894" y="5919"/>
                    </a:lnTo>
                    <a:cubicBezTo>
                      <a:pt x="10442" y="3306"/>
                      <a:pt x="10940" y="2385"/>
                      <a:pt x="10940" y="2385"/>
                    </a:cubicBezTo>
                    <a:cubicBezTo>
                      <a:pt x="10940" y="2385"/>
                      <a:pt x="7430" y="219"/>
                      <a:pt x="4866" y="20"/>
                    </a:cubicBezTo>
                    <a:cubicBezTo>
                      <a:pt x="4702" y="7"/>
                      <a:pt x="4542" y="0"/>
                      <a:pt x="438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1" name="Google Shape;781;p37"/>
              <p:cNvSpPr/>
              <p:nvPr/>
            </p:nvSpPr>
            <p:spPr>
              <a:xfrm>
                <a:off x="6594675" y="3472075"/>
                <a:ext cx="84375" cy="97700"/>
              </a:xfrm>
              <a:custGeom>
                <a:avLst/>
                <a:gdLst/>
                <a:ahLst/>
                <a:cxnLst/>
                <a:rect l="l" t="t" r="r" b="b"/>
                <a:pathLst>
                  <a:path w="3375" h="3908" extrusionOk="0">
                    <a:moveTo>
                      <a:pt x="1352" y="0"/>
                    </a:moveTo>
                    <a:cubicBezTo>
                      <a:pt x="641" y="0"/>
                      <a:pt x="1" y="208"/>
                      <a:pt x="1" y="208"/>
                    </a:cubicBezTo>
                    <a:cubicBezTo>
                      <a:pt x="1" y="208"/>
                      <a:pt x="797" y="1478"/>
                      <a:pt x="449" y="3892"/>
                    </a:cubicBezTo>
                    <a:cubicBezTo>
                      <a:pt x="449" y="3892"/>
                      <a:pt x="576" y="3907"/>
                      <a:pt x="777" y="3907"/>
                    </a:cubicBezTo>
                    <a:cubicBezTo>
                      <a:pt x="1543" y="3907"/>
                      <a:pt x="3375" y="3688"/>
                      <a:pt x="3237" y="1577"/>
                    </a:cubicBezTo>
                    <a:cubicBezTo>
                      <a:pt x="3142" y="294"/>
                      <a:pt x="2197" y="0"/>
                      <a:pt x="135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2" name="Google Shape;782;p37"/>
              <p:cNvSpPr/>
              <p:nvPr/>
            </p:nvSpPr>
            <p:spPr>
              <a:xfrm>
                <a:off x="6287275" y="3469975"/>
                <a:ext cx="271350" cy="132175"/>
              </a:xfrm>
              <a:custGeom>
                <a:avLst/>
                <a:gdLst/>
                <a:ahLst/>
                <a:cxnLst/>
                <a:rect l="l" t="t" r="r" b="b"/>
                <a:pathLst>
                  <a:path w="10854" h="5287" extrusionOk="0">
                    <a:moveTo>
                      <a:pt x="4941" y="0"/>
                    </a:moveTo>
                    <a:cubicBezTo>
                      <a:pt x="4153" y="0"/>
                      <a:pt x="3358" y="128"/>
                      <a:pt x="2614" y="516"/>
                    </a:cubicBezTo>
                    <a:cubicBezTo>
                      <a:pt x="1" y="1935"/>
                      <a:pt x="1021" y="4823"/>
                      <a:pt x="4431" y="5246"/>
                    </a:cubicBezTo>
                    <a:cubicBezTo>
                      <a:pt x="4669" y="5274"/>
                      <a:pt x="4919" y="5286"/>
                      <a:pt x="5176" y="5286"/>
                    </a:cubicBezTo>
                    <a:cubicBezTo>
                      <a:pt x="7664" y="5286"/>
                      <a:pt x="10853" y="4101"/>
                      <a:pt x="10853" y="4101"/>
                    </a:cubicBezTo>
                    <a:cubicBezTo>
                      <a:pt x="10853" y="4101"/>
                      <a:pt x="10529" y="3105"/>
                      <a:pt x="10505" y="442"/>
                    </a:cubicBezTo>
                    <a:lnTo>
                      <a:pt x="9011" y="467"/>
                    </a:lnTo>
                    <a:cubicBezTo>
                      <a:pt x="8994" y="467"/>
                      <a:pt x="8976" y="467"/>
                      <a:pt x="8959" y="467"/>
                    </a:cubicBezTo>
                    <a:cubicBezTo>
                      <a:pt x="7925" y="467"/>
                      <a:pt x="6447" y="0"/>
                      <a:pt x="494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83" name="Google Shape;783;p37"/>
            <p:cNvGrpSpPr/>
            <p:nvPr/>
          </p:nvGrpSpPr>
          <p:grpSpPr>
            <a:xfrm rot="7077721">
              <a:off x="8181227" y="3873759"/>
              <a:ext cx="650518" cy="466988"/>
              <a:chOff x="6287275" y="3211700"/>
              <a:chExt cx="543900" cy="390450"/>
            </a:xfrm>
          </p:grpSpPr>
          <p:sp>
            <p:nvSpPr>
              <p:cNvPr id="784" name="Google Shape;784;p37"/>
              <p:cNvSpPr/>
              <p:nvPr/>
            </p:nvSpPr>
            <p:spPr>
              <a:xfrm>
                <a:off x="6727850" y="3284375"/>
                <a:ext cx="103325" cy="101250"/>
              </a:xfrm>
              <a:custGeom>
                <a:avLst/>
                <a:gdLst/>
                <a:ahLst/>
                <a:cxnLst/>
                <a:rect l="l" t="t" r="r" b="b"/>
                <a:pathLst>
                  <a:path w="4133" h="4050" extrusionOk="0">
                    <a:moveTo>
                      <a:pt x="1145" y="0"/>
                    </a:moveTo>
                    <a:cubicBezTo>
                      <a:pt x="1046" y="2440"/>
                      <a:pt x="0" y="3510"/>
                      <a:pt x="0" y="3510"/>
                    </a:cubicBezTo>
                    <a:cubicBezTo>
                      <a:pt x="0" y="3510"/>
                      <a:pt x="953" y="4049"/>
                      <a:pt x="1871" y="4049"/>
                    </a:cubicBezTo>
                    <a:cubicBezTo>
                      <a:pt x="2532" y="4049"/>
                      <a:pt x="3175" y="3771"/>
                      <a:pt x="3435" y="2813"/>
                    </a:cubicBezTo>
                    <a:cubicBezTo>
                      <a:pt x="4132" y="249"/>
                      <a:pt x="1145" y="0"/>
                      <a:pt x="114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5" name="Google Shape;785;p37"/>
              <p:cNvSpPr/>
              <p:nvPr/>
            </p:nvSpPr>
            <p:spPr>
              <a:xfrm>
                <a:off x="6436950" y="3211700"/>
                <a:ext cx="273500" cy="148000"/>
              </a:xfrm>
              <a:custGeom>
                <a:avLst/>
                <a:gdLst/>
                <a:ahLst/>
                <a:cxnLst/>
                <a:rect l="l" t="t" r="r" b="b"/>
                <a:pathLst>
                  <a:path w="10940" h="5920" extrusionOk="0">
                    <a:moveTo>
                      <a:pt x="4387" y="0"/>
                    </a:moveTo>
                    <a:cubicBezTo>
                      <a:pt x="1336" y="0"/>
                      <a:pt x="0" y="2476"/>
                      <a:pt x="2203" y="4276"/>
                    </a:cubicBezTo>
                    <a:cubicBezTo>
                      <a:pt x="4094" y="5844"/>
                      <a:pt x="6907" y="5272"/>
                      <a:pt x="8450" y="5595"/>
                    </a:cubicBezTo>
                    <a:lnTo>
                      <a:pt x="9894" y="5919"/>
                    </a:lnTo>
                    <a:cubicBezTo>
                      <a:pt x="10442" y="3306"/>
                      <a:pt x="10940" y="2385"/>
                      <a:pt x="10940" y="2385"/>
                    </a:cubicBezTo>
                    <a:cubicBezTo>
                      <a:pt x="10940" y="2385"/>
                      <a:pt x="7430" y="219"/>
                      <a:pt x="4866" y="20"/>
                    </a:cubicBezTo>
                    <a:cubicBezTo>
                      <a:pt x="4702" y="7"/>
                      <a:pt x="4542" y="0"/>
                      <a:pt x="438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6" name="Google Shape;786;p37"/>
              <p:cNvSpPr/>
              <p:nvPr/>
            </p:nvSpPr>
            <p:spPr>
              <a:xfrm>
                <a:off x="6594675" y="3472075"/>
                <a:ext cx="84375" cy="97700"/>
              </a:xfrm>
              <a:custGeom>
                <a:avLst/>
                <a:gdLst/>
                <a:ahLst/>
                <a:cxnLst/>
                <a:rect l="l" t="t" r="r" b="b"/>
                <a:pathLst>
                  <a:path w="3375" h="3908" extrusionOk="0">
                    <a:moveTo>
                      <a:pt x="1352" y="0"/>
                    </a:moveTo>
                    <a:cubicBezTo>
                      <a:pt x="641" y="0"/>
                      <a:pt x="1" y="208"/>
                      <a:pt x="1" y="208"/>
                    </a:cubicBezTo>
                    <a:cubicBezTo>
                      <a:pt x="1" y="208"/>
                      <a:pt x="797" y="1478"/>
                      <a:pt x="449" y="3892"/>
                    </a:cubicBezTo>
                    <a:cubicBezTo>
                      <a:pt x="449" y="3892"/>
                      <a:pt x="576" y="3907"/>
                      <a:pt x="777" y="3907"/>
                    </a:cubicBezTo>
                    <a:cubicBezTo>
                      <a:pt x="1543" y="3907"/>
                      <a:pt x="3375" y="3688"/>
                      <a:pt x="3237" y="1577"/>
                    </a:cubicBezTo>
                    <a:cubicBezTo>
                      <a:pt x="3142" y="294"/>
                      <a:pt x="2197" y="0"/>
                      <a:pt x="135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7" name="Google Shape;787;p37"/>
              <p:cNvSpPr/>
              <p:nvPr/>
            </p:nvSpPr>
            <p:spPr>
              <a:xfrm>
                <a:off x="6287275" y="3469975"/>
                <a:ext cx="271350" cy="132175"/>
              </a:xfrm>
              <a:custGeom>
                <a:avLst/>
                <a:gdLst/>
                <a:ahLst/>
                <a:cxnLst/>
                <a:rect l="l" t="t" r="r" b="b"/>
                <a:pathLst>
                  <a:path w="10854" h="5287" extrusionOk="0">
                    <a:moveTo>
                      <a:pt x="4941" y="0"/>
                    </a:moveTo>
                    <a:cubicBezTo>
                      <a:pt x="4153" y="0"/>
                      <a:pt x="3358" y="128"/>
                      <a:pt x="2614" y="516"/>
                    </a:cubicBezTo>
                    <a:cubicBezTo>
                      <a:pt x="1" y="1935"/>
                      <a:pt x="1021" y="4823"/>
                      <a:pt x="4431" y="5246"/>
                    </a:cubicBezTo>
                    <a:cubicBezTo>
                      <a:pt x="4669" y="5274"/>
                      <a:pt x="4919" y="5286"/>
                      <a:pt x="5176" y="5286"/>
                    </a:cubicBezTo>
                    <a:cubicBezTo>
                      <a:pt x="7664" y="5286"/>
                      <a:pt x="10853" y="4101"/>
                      <a:pt x="10853" y="4101"/>
                    </a:cubicBezTo>
                    <a:cubicBezTo>
                      <a:pt x="10853" y="4101"/>
                      <a:pt x="10529" y="3105"/>
                      <a:pt x="10505" y="442"/>
                    </a:cubicBezTo>
                    <a:lnTo>
                      <a:pt x="9011" y="467"/>
                    </a:lnTo>
                    <a:cubicBezTo>
                      <a:pt x="8994" y="467"/>
                      <a:pt x="8976" y="467"/>
                      <a:pt x="8959" y="467"/>
                    </a:cubicBezTo>
                    <a:cubicBezTo>
                      <a:pt x="7925" y="467"/>
                      <a:pt x="6447" y="0"/>
                      <a:pt x="494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93" y="-26035"/>
            <a:ext cx="9144793" cy="96934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4059" y="1486295"/>
            <a:ext cx="5606872" cy="321225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844058" y="1486296"/>
            <a:ext cx="5606873" cy="3212255"/>
          </a:xfrm>
          <a:prstGeom prst="rect">
            <a:avLst/>
          </a:prstGeom>
          <a:noFill/>
          <a:ln w="76200">
            <a:solidFill>
              <a:srgbClr val="000D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837521" y="865829"/>
            <a:ext cx="546816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000D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Типичные схемы  «развода»</a:t>
            </a:r>
            <a:endParaRPr lang="ru-RU" sz="3200" b="1" dirty="0">
              <a:solidFill>
                <a:srgbClr val="000D2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2044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7" name="Google Shape;777;p37"/>
          <p:cNvGrpSpPr/>
          <p:nvPr/>
        </p:nvGrpSpPr>
        <p:grpSpPr>
          <a:xfrm>
            <a:off x="7834616" y="3710483"/>
            <a:ext cx="1030615" cy="1294790"/>
            <a:chOff x="7834616" y="3710483"/>
            <a:chExt cx="1030615" cy="1294790"/>
          </a:xfrm>
        </p:grpSpPr>
        <p:grpSp>
          <p:nvGrpSpPr>
            <p:cNvPr id="778" name="Google Shape;778;p37"/>
            <p:cNvGrpSpPr/>
            <p:nvPr/>
          </p:nvGrpSpPr>
          <p:grpSpPr>
            <a:xfrm rot="7077721">
              <a:off x="7868102" y="4375009"/>
              <a:ext cx="650518" cy="466988"/>
              <a:chOff x="6287275" y="3211700"/>
              <a:chExt cx="543900" cy="390450"/>
            </a:xfrm>
          </p:grpSpPr>
          <p:sp>
            <p:nvSpPr>
              <p:cNvPr id="779" name="Google Shape;779;p37"/>
              <p:cNvSpPr/>
              <p:nvPr/>
            </p:nvSpPr>
            <p:spPr>
              <a:xfrm>
                <a:off x="6727850" y="3284375"/>
                <a:ext cx="103325" cy="101250"/>
              </a:xfrm>
              <a:custGeom>
                <a:avLst/>
                <a:gdLst/>
                <a:ahLst/>
                <a:cxnLst/>
                <a:rect l="l" t="t" r="r" b="b"/>
                <a:pathLst>
                  <a:path w="4133" h="4050" extrusionOk="0">
                    <a:moveTo>
                      <a:pt x="1145" y="0"/>
                    </a:moveTo>
                    <a:cubicBezTo>
                      <a:pt x="1046" y="2440"/>
                      <a:pt x="0" y="3510"/>
                      <a:pt x="0" y="3510"/>
                    </a:cubicBezTo>
                    <a:cubicBezTo>
                      <a:pt x="0" y="3510"/>
                      <a:pt x="953" y="4049"/>
                      <a:pt x="1871" y="4049"/>
                    </a:cubicBezTo>
                    <a:cubicBezTo>
                      <a:pt x="2532" y="4049"/>
                      <a:pt x="3175" y="3771"/>
                      <a:pt x="3435" y="2813"/>
                    </a:cubicBezTo>
                    <a:cubicBezTo>
                      <a:pt x="4132" y="249"/>
                      <a:pt x="1145" y="0"/>
                      <a:pt x="114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0" name="Google Shape;780;p37"/>
              <p:cNvSpPr/>
              <p:nvPr/>
            </p:nvSpPr>
            <p:spPr>
              <a:xfrm>
                <a:off x="6436950" y="3211700"/>
                <a:ext cx="273500" cy="148000"/>
              </a:xfrm>
              <a:custGeom>
                <a:avLst/>
                <a:gdLst/>
                <a:ahLst/>
                <a:cxnLst/>
                <a:rect l="l" t="t" r="r" b="b"/>
                <a:pathLst>
                  <a:path w="10940" h="5920" extrusionOk="0">
                    <a:moveTo>
                      <a:pt x="4387" y="0"/>
                    </a:moveTo>
                    <a:cubicBezTo>
                      <a:pt x="1336" y="0"/>
                      <a:pt x="0" y="2476"/>
                      <a:pt x="2203" y="4276"/>
                    </a:cubicBezTo>
                    <a:cubicBezTo>
                      <a:pt x="4094" y="5844"/>
                      <a:pt x="6907" y="5272"/>
                      <a:pt x="8450" y="5595"/>
                    </a:cubicBezTo>
                    <a:lnTo>
                      <a:pt x="9894" y="5919"/>
                    </a:lnTo>
                    <a:cubicBezTo>
                      <a:pt x="10442" y="3306"/>
                      <a:pt x="10940" y="2385"/>
                      <a:pt x="10940" y="2385"/>
                    </a:cubicBezTo>
                    <a:cubicBezTo>
                      <a:pt x="10940" y="2385"/>
                      <a:pt x="7430" y="219"/>
                      <a:pt x="4866" y="20"/>
                    </a:cubicBezTo>
                    <a:cubicBezTo>
                      <a:pt x="4702" y="7"/>
                      <a:pt x="4542" y="0"/>
                      <a:pt x="438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1" name="Google Shape;781;p37"/>
              <p:cNvSpPr/>
              <p:nvPr/>
            </p:nvSpPr>
            <p:spPr>
              <a:xfrm>
                <a:off x="6594675" y="3472075"/>
                <a:ext cx="84375" cy="97700"/>
              </a:xfrm>
              <a:custGeom>
                <a:avLst/>
                <a:gdLst/>
                <a:ahLst/>
                <a:cxnLst/>
                <a:rect l="l" t="t" r="r" b="b"/>
                <a:pathLst>
                  <a:path w="3375" h="3908" extrusionOk="0">
                    <a:moveTo>
                      <a:pt x="1352" y="0"/>
                    </a:moveTo>
                    <a:cubicBezTo>
                      <a:pt x="641" y="0"/>
                      <a:pt x="1" y="208"/>
                      <a:pt x="1" y="208"/>
                    </a:cubicBezTo>
                    <a:cubicBezTo>
                      <a:pt x="1" y="208"/>
                      <a:pt x="797" y="1478"/>
                      <a:pt x="449" y="3892"/>
                    </a:cubicBezTo>
                    <a:cubicBezTo>
                      <a:pt x="449" y="3892"/>
                      <a:pt x="576" y="3907"/>
                      <a:pt x="777" y="3907"/>
                    </a:cubicBezTo>
                    <a:cubicBezTo>
                      <a:pt x="1543" y="3907"/>
                      <a:pt x="3375" y="3688"/>
                      <a:pt x="3237" y="1577"/>
                    </a:cubicBezTo>
                    <a:cubicBezTo>
                      <a:pt x="3142" y="294"/>
                      <a:pt x="2197" y="0"/>
                      <a:pt x="135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2" name="Google Shape;782;p37"/>
              <p:cNvSpPr/>
              <p:nvPr/>
            </p:nvSpPr>
            <p:spPr>
              <a:xfrm>
                <a:off x="6287275" y="3469975"/>
                <a:ext cx="271350" cy="132175"/>
              </a:xfrm>
              <a:custGeom>
                <a:avLst/>
                <a:gdLst/>
                <a:ahLst/>
                <a:cxnLst/>
                <a:rect l="l" t="t" r="r" b="b"/>
                <a:pathLst>
                  <a:path w="10854" h="5287" extrusionOk="0">
                    <a:moveTo>
                      <a:pt x="4941" y="0"/>
                    </a:moveTo>
                    <a:cubicBezTo>
                      <a:pt x="4153" y="0"/>
                      <a:pt x="3358" y="128"/>
                      <a:pt x="2614" y="516"/>
                    </a:cubicBezTo>
                    <a:cubicBezTo>
                      <a:pt x="1" y="1935"/>
                      <a:pt x="1021" y="4823"/>
                      <a:pt x="4431" y="5246"/>
                    </a:cubicBezTo>
                    <a:cubicBezTo>
                      <a:pt x="4669" y="5274"/>
                      <a:pt x="4919" y="5286"/>
                      <a:pt x="5176" y="5286"/>
                    </a:cubicBezTo>
                    <a:cubicBezTo>
                      <a:pt x="7664" y="5286"/>
                      <a:pt x="10853" y="4101"/>
                      <a:pt x="10853" y="4101"/>
                    </a:cubicBezTo>
                    <a:cubicBezTo>
                      <a:pt x="10853" y="4101"/>
                      <a:pt x="10529" y="3105"/>
                      <a:pt x="10505" y="442"/>
                    </a:cubicBezTo>
                    <a:lnTo>
                      <a:pt x="9011" y="467"/>
                    </a:lnTo>
                    <a:cubicBezTo>
                      <a:pt x="8994" y="467"/>
                      <a:pt x="8976" y="467"/>
                      <a:pt x="8959" y="467"/>
                    </a:cubicBezTo>
                    <a:cubicBezTo>
                      <a:pt x="7925" y="467"/>
                      <a:pt x="6447" y="0"/>
                      <a:pt x="494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83" name="Google Shape;783;p37"/>
            <p:cNvGrpSpPr/>
            <p:nvPr/>
          </p:nvGrpSpPr>
          <p:grpSpPr>
            <a:xfrm rot="7077721">
              <a:off x="8181227" y="3873759"/>
              <a:ext cx="650518" cy="466988"/>
              <a:chOff x="6287275" y="3211700"/>
              <a:chExt cx="543900" cy="390450"/>
            </a:xfrm>
          </p:grpSpPr>
          <p:sp>
            <p:nvSpPr>
              <p:cNvPr id="784" name="Google Shape;784;p37"/>
              <p:cNvSpPr/>
              <p:nvPr/>
            </p:nvSpPr>
            <p:spPr>
              <a:xfrm>
                <a:off x="6727850" y="3284375"/>
                <a:ext cx="103325" cy="101250"/>
              </a:xfrm>
              <a:custGeom>
                <a:avLst/>
                <a:gdLst/>
                <a:ahLst/>
                <a:cxnLst/>
                <a:rect l="l" t="t" r="r" b="b"/>
                <a:pathLst>
                  <a:path w="4133" h="4050" extrusionOk="0">
                    <a:moveTo>
                      <a:pt x="1145" y="0"/>
                    </a:moveTo>
                    <a:cubicBezTo>
                      <a:pt x="1046" y="2440"/>
                      <a:pt x="0" y="3510"/>
                      <a:pt x="0" y="3510"/>
                    </a:cubicBezTo>
                    <a:cubicBezTo>
                      <a:pt x="0" y="3510"/>
                      <a:pt x="953" y="4049"/>
                      <a:pt x="1871" y="4049"/>
                    </a:cubicBezTo>
                    <a:cubicBezTo>
                      <a:pt x="2532" y="4049"/>
                      <a:pt x="3175" y="3771"/>
                      <a:pt x="3435" y="2813"/>
                    </a:cubicBezTo>
                    <a:cubicBezTo>
                      <a:pt x="4132" y="249"/>
                      <a:pt x="1145" y="0"/>
                      <a:pt x="114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5" name="Google Shape;785;p37"/>
              <p:cNvSpPr/>
              <p:nvPr/>
            </p:nvSpPr>
            <p:spPr>
              <a:xfrm>
                <a:off x="6436950" y="3211700"/>
                <a:ext cx="273500" cy="148000"/>
              </a:xfrm>
              <a:custGeom>
                <a:avLst/>
                <a:gdLst/>
                <a:ahLst/>
                <a:cxnLst/>
                <a:rect l="l" t="t" r="r" b="b"/>
                <a:pathLst>
                  <a:path w="10940" h="5920" extrusionOk="0">
                    <a:moveTo>
                      <a:pt x="4387" y="0"/>
                    </a:moveTo>
                    <a:cubicBezTo>
                      <a:pt x="1336" y="0"/>
                      <a:pt x="0" y="2476"/>
                      <a:pt x="2203" y="4276"/>
                    </a:cubicBezTo>
                    <a:cubicBezTo>
                      <a:pt x="4094" y="5844"/>
                      <a:pt x="6907" y="5272"/>
                      <a:pt x="8450" y="5595"/>
                    </a:cubicBezTo>
                    <a:lnTo>
                      <a:pt x="9894" y="5919"/>
                    </a:lnTo>
                    <a:cubicBezTo>
                      <a:pt x="10442" y="3306"/>
                      <a:pt x="10940" y="2385"/>
                      <a:pt x="10940" y="2385"/>
                    </a:cubicBezTo>
                    <a:cubicBezTo>
                      <a:pt x="10940" y="2385"/>
                      <a:pt x="7430" y="219"/>
                      <a:pt x="4866" y="20"/>
                    </a:cubicBezTo>
                    <a:cubicBezTo>
                      <a:pt x="4702" y="7"/>
                      <a:pt x="4542" y="0"/>
                      <a:pt x="438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6" name="Google Shape;786;p37"/>
              <p:cNvSpPr/>
              <p:nvPr/>
            </p:nvSpPr>
            <p:spPr>
              <a:xfrm>
                <a:off x="6594675" y="3472075"/>
                <a:ext cx="84375" cy="97700"/>
              </a:xfrm>
              <a:custGeom>
                <a:avLst/>
                <a:gdLst/>
                <a:ahLst/>
                <a:cxnLst/>
                <a:rect l="l" t="t" r="r" b="b"/>
                <a:pathLst>
                  <a:path w="3375" h="3908" extrusionOk="0">
                    <a:moveTo>
                      <a:pt x="1352" y="0"/>
                    </a:moveTo>
                    <a:cubicBezTo>
                      <a:pt x="641" y="0"/>
                      <a:pt x="1" y="208"/>
                      <a:pt x="1" y="208"/>
                    </a:cubicBezTo>
                    <a:cubicBezTo>
                      <a:pt x="1" y="208"/>
                      <a:pt x="797" y="1478"/>
                      <a:pt x="449" y="3892"/>
                    </a:cubicBezTo>
                    <a:cubicBezTo>
                      <a:pt x="449" y="3892"/>
                      <a:pt x="576" y="3907"/>
                      <a:pt x="777" y="3907"/>
                    </a:cubicBezTo>
                    <a:cubicBezTo>
                      <a:pt x="1543" y="3907"/>
                      <a:pt x="3375" y="3688"/>
                      <a:pt x="3237" y="1577"/>
                    </a:cubicBezTo>
                    <a:cubicBezTo>
                      <a:pt x="3142" y="294"/>
                      <a:pt x="2197" y="0"/>
                      <a:pt x="135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7" name="Google Shape;787;p37"/>
              <p:cNvSpPr/>
              <p:nvPr/>
            </p:nvSpPr>
            <p:spPr>
              <a:xfrm>
                <a:off x="6287275" y="3469975"/>
                <a:ext cx="271350" cy="132175"/>
              </a:xfrm>
              <a:custGeom>
                <a:avLst/>
                <a:gdLst/>
                <a:ahLst/>
                <a:cxnLst/>
                <a:rect l="l" t="t" r="r" b="b"/>
                <a:pathLst>
                  <a:path w="10854" h="5287" extrusionOk="0">
                    <a:moveTo>
                      <a:pt x="4941" y="0"/>
                    </a:moveTo>
                    <a:cubicBezTo>
                      <a:pt x="4153" y="0"/>
                      <a:pt x="3358" y="128"/>
                      <a:pt x="2614" y="516"/>
                    </a:cubicBezTo>
                    <a:cubicBezTo>
                      <a:pt x="1" y="1935"/>
                      <a:pt x="1021" y="4823"/>
                      <a:pt x="4431" y="5246"/>
                    </a:cubicBezTo>
                    <a:cubicBezTo>
                      <a:pt x="4669" y="5274"/>
                      <a:pt x="4919" y="5286"/>
                      <a:pt x="5176" y="5286"/>
                    </a:cubicBezTo>
                    <a:cubicBezTo>
                      <a:pt x="7664" y="5286"/>
                      <a:pt x="10853" y="4101"/>
                      <a:pt x="10853" y="4101"/>
                    </a:cubicBezTo>
                    <a:cubicBezTo>
                      <a:pt x="10853" y="4101"/>
                      <a:pt x="10529" y="3105"/>
                      <a:pt x="10505" y="442"/>
                    </a:cubicBezTo>
                    <a:lnTo>
                      <a:pt x="9011" y="467"/>
                    </a:lnTo>
                    <a:cubicBezTo>
                      <a:pt x="8994" y="467"/>
                      <a:pt x="8976" y="467"/>
                      <a:pt x="8959" y="467"/>
                    </a:cubicBezTo>
                    <a:cubicBezTo>
                      <a:pt x="7925" y="467"/>
                      <a:pt x="6447" y="0"/>
                      <a:pt x="494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93" y="-26035"/>
            <a:ext cx="9144793" cy="96934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229729" y="943313"/>
            <a:ext cx="268374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err="1">
                <a:solidFill>
                  <a:srgbClr val="000D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맑은 고딕" pitchFamily="50" charset="-127"/>
                <a:cs typeface="Times New Roman" panose="02020603050405020304" pitchFamily="18" charset="0"/>
              </a:rPr>
              <a:t>Претекстинг</a:t>
            </a:r>
            <a:r>
              <a:rPr lang="ru-RU" sz="3200" b="1" dirty="0">
                <a:solidFill>
                  <a:srgbClr val="000D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b="1" dirty="0">
              <a:solidFill>
                <a:srgbClr val="000D2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맑은 고딕" pitchFamily="50" charset="-127"/>
              <a:cs typeface="Times New Roman" panose="02020603050405020304" pitchFamily="18" charset="0"/>
            </a:endParaRPr>
          </a:p>
        </p:txBody>
      </p:sp>
      <p:pic>
        <p:nvPicPr>
          <p:cNvPr id="15" name="Picture 6" descr="Телефонное мошенничество — распознать и защититься">
            <a:extLst>
              <a:ext uri="{FF2B5EF4-FFF2-40B4-BE49-F238E27FC236}">
                <a16:creationId xmlns:a16="http://schemas.microsoft.com/office/drawing/2014/main" xmlns="" id="{4F4E00C7-7B8D-174D-A1A2-C63A466A51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605" y="3310702"/>
            <a:ext cx="2759909" cy="175964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943" y="1082503"/>
            <a:ext cx="2684351" cy="178997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80035" y="1584359"/>
            <a:ext cx="3619867" cy="292145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427943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7" name="Google Shape;777;p37"/>
          <p:cNvGrpSpPr/>
          <p:nvPr/>
        </p:nvGrpSpPr>
        <p:grpSpPr>
          <a:xfrm>
            <a:off x="7834616" y="3710483"/>
            <a:ext cx="1030615" cy="1294790"/>
            <a:chOff x="7834616" y="3710483"/>
            <a:chExt cx="1030615" cy="1294790"/>
          </a:xfrm>
        </p:grpSpPr>
        <p:grpSp>
          <p:nvGrpSpPr>
            <p:cNvPr id="778" name="Google Shape;778;p37"/>
            <p:cNvGrpSpPr/>
            <p:nvPr/>
          </p:nvGrpSpPr>
          <p:grpSpPr>
            <a:xfrm rot="7077721">
              <a:off x="7868102" y="4375009"/>
              <a:ext cx="650518" cy="466988"/>
              <a:chOff x="6287275" y="3211700"/>
              <a:chExt cx="543900" cy="390450"/>
            </a:xfrm>
          </p:grpSpPr>
          <p:sp>
            <p:nvSpPr>
              <p:cNvPr id="779" name="Google Shape;779;p37"/>
              <p:cNvSpPr/>
              <p:nvPr/>
            </p:nvSpPr>
            <p:spPr>
              <a:xfrm>
                <a:off x="6727850" y="3284375"/>
                <a:ext cx="103325" cy="101250"/>
              </a:xfrm>
              <a:custGeom>
                <a:avLst/>
                <a:gdLst/>
                <a:ahLst/>
                <a:cxnLst/>
                <a:rect l="l" t="t" r="r" b="b"/>
                <a:pathLst>
                  <a:path w="4133" h="4050" extrusionOk="0">
                    <a:moveTo>
                      <a:pt x="1145" y="0"/>
                    </a:moveTo>
                    <a:cubicBezTo>
                      <a:pt x="1046" y="2440"/>
                      <a:pt x="0" y="3510"/>
                      <a:pt x="0" y="3510"/>
                    </a:cubicBezTo>
                    <a:cubicBezTo>
                      <a:pt x="0" y="3510"/>
                      <a:pt x="953" y="4049"/>
                      <a:pt x="1871" y="4049"/>
                    </a:cubicBezTo>
                    <a:cubicBezTo>
                      <a:pt x="2532" y="4049"/>
                      <a:pt x="3175" y="3771"/>
                      <a:pt x="3435" y="2813"/>
                    </a:cubicBezTo>
                    <a:cubicBezTo>
                      <a:pt x="4132" y="249"/>
                      <a:pt x="1145" y="0"/>
                      <a:pt x="114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0" name="Google Shape;780;p37"/>
              <p:cNvSpPr/>
              <p:nvPr/>
            </p:nvSpPr>
            <p:spPr>
              <a:xfrm>
                <a:off x="6436950" y="3211700"/>
                <a:ext cx="273500" cy="148000"/>
              </a:xfrm>
              <a:custGeom>
                <a:avLst/>
                <a:gdLst/>
                <a:ahLst/>
                <a:cxnLst/>
                <a:rect l="l" t="t" r="r" b="b"/>
                <a:pathLst>
                  <a:path w="10940" h="5920" extrusionOk="0">
                    <a:moveTo>
                      <a:pt x="4387" y="0"/>
                    </a:moveTo>
                    <a:cubicBezTo>
                      <a:pt x="1336" y="0"/>
                      <a:pt x="0" y="2476"/>
                      <a:pt x="2203" y="4276"/>
                    </a:cubicBezTo>
                    <a:cubicBezTo>
                      <a:pt x="4094" y="5844"/>
                      <a:pt x="6907" y="5272"/>
                      <a:pt x="8450" y="5595"/>
                    </a:cubicBezTo>
                    <a:lnTo>
                      <a:pt x="9894" y="5919"/>
                    </a:lnTo>
                    <a:cubicBezTo>
                      <a:pt x="10442" y="3306"/>
                      <a:pt x="10940" y="2385"/>
                      <a:pt x="10940" y="2385"/>
                    </a:cubicBezTo>
                    <a:cubicBezTo>
                      <a:pt x="10940" y="2385"/>
                      <a:pt x="7430" y="219"/>
                      <a:pt x="4866" y="20"/>
                    </a:cubicBezTo>
                    <a:cubicBezTo>
                      <a:pt x="4702" y="7"/>
                      <a:pt x="4542" y="0"/>
                      <a:pt x="438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1" name="Google Shape;781;p37"/>
              <p:cNvSpPr/>
              <p:nvPr/>
            </p:nvSpPr>
            <p:spPr>
              <a:xfrm>
                <a:off x="6594675" y="3472075"/>
                <a:ext cx="84375" cy="97700"/>
              </a:xfrm>
              <a:custGeom>
                <a:avLst/>
                <a:gdLst/>
                <a:ahLst/>
                <a:cxnLst/>
                <a:rect l="l" t="t" r="r" b="b"/>
                <a:pathLst>
                  <a:path w="3375" h="3908" extrusionOk="0">
                    <a:moveTo>
                      <a:pt x="1352" y="0"/>
                    </a:moveTo>
                    <a:cubicBezTo>
                      <a:pt x="641" y="0"/>
                      <a:pt x="1" y="208"/>
                      <a:pt x="1" y="208"/>
                    </a:cubicBezTo>
                    <a:cubicBezTo>
                      <a:pt x="1" y="208"/>
                      <a:pt x="797" y="1478"/>
                      <a:pt x="449" y="3892"/>
                    </a:cubicBezTo>
                    <a:cubicBezTo>
                      <a:pt x="449" y="3892"/>
                      <a:pt x="576" y="3907"/>
                      <a:pt x="777" y="3907"/>
                    </a:cubicBezTo>
                    <a:cubicBezTo>
                      <a:pt x="1543" y="3907"/>
                      <a:pt x="3375" y="3688"/>
                      <a:pt x="3237" y="1577"/>
                    </a:cubicBezTo>
                    <a:cubicBezTo>
                      <a:pt x="3142" y="294"/>
                      <a:pt x="2197" y="0"/>
                      <a:pt x="135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2" name="Google Shape;782;p37"/>
              <p:cNvSpPr/>
              <p:nvPr/>
            </p:nvSpPr>
            <p:spPr>
              <a:xfrm>
                <a:off x="6287275" y="3469975"/>
                <a:ext cx="271350" cy="132175"/>
              </a:xfrm>
              <a:custGeom>
                <a:avLst/>
                <a:gdLst/>
                <a:ahLst/>
                <a:cxnLst/>
                <a:rect l="l" t="t" r="r" b="b"/>
                <a:pathLst>
                  <a:path w="10854" h="5287" extrusionOk="0">
                    <a:moveTo>
                      <a:pt x="4941" y="0"/>
                    </a:moveTo>
                    <a:cubicBezTo>
                      <a:pt x="4153" y="0"/>
                      <a:pt x="3358" y="128"/>
                      <a:pt x="2614" y="516"/>
                    </a:cubicBezTo>
                    <a:cubicBezTo>
                      <a:pt x="1" y="1935"/>
                      <a:pt x="1021" y="4823"/>
                      <a:pt x="4431" y="5246"/>
                    </a:cubicBezTo>
                    <a:cubicBezTo>
                      <a:pt x="4669" y="5274"/>
                      <a:pt x="4919" y="5286"/>
                      <a:pt x="5176" y="5286"/>
                    </a:cubicBezTo>
                    <a:cubicBezTo>
                      <a:pt x="7664" y="5286"/>
                      <a:pt x="10853" y="4101"/>
                      <a:pt x="10853" y="4101"/>
                    </a:cubicBezTo>
                    <a:cubicBezTo>
                      <a:pt x="10853" y="4101"/>
                      <a:pt x="10529" y="3105"/>
                      <a:pt x="10505" y="442"/>
                    </a:cubicBezTo>
                    <a:lnTo>
                      <a:pt x="9011" y="467"/>
                    </a:lnTo>
                    <a:cubicBezTo>
                      <a:pt x="8994" y="467"/>
                      <a:pt x="8976" y="467"/>
                      <a:pt x="8959" y="467"/>
                    </a:cubicBezTo>
                    <a:cubicBezTo>
                      <a:pt x="7925" y="467"/>
                      <a:pt x="6447" y="0"/>
                      <a:pt x="494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83" name="Google Shape;783;p37"/>
            <p:cNvGrpSpPr/>
            <p:nvPr/>
          </p:nvGrpSpPr>
          <p:grpSpPr>
            <a:xfrm rot="7077721">
              <a:off x="8181227" y="3873759"/>
              <a:ext cx="650518" cy="466988"/>
              <a:chOff x="6287275" y="3211700"/>
              <a:chExt cx="543900" cy="390450"/>
            </a:xfrm>
          </p:grpSpPr>
          <p:sp>
            <p:nvSpPr>
              <p:cNvPr id="784" name="Google Shape;784;p37"/>
              <p:cNvSpPr/>
              <p:nvPr/>
            </p:nvSpPr>
            <p:spPr>
              <a:xfrm>
                <a:off x="6727850" y="3284375"/>
                <a:ext cx="103325" cy="101250"/>
              </a:xfrm>
              <a:custGeom>
                <a:avLst/>
                <a:gdLst/>
                <a:ahLst/>
                <a:cxnLst/>
                <a:rect l="l" t="t" r="r" b="b"/>
                <a:pathLst>
                  <a:path w="4133" h="4050" extrusionOk="0">
                    <a:moveTo>
                      <a:pt x="1145" y="0"/>
                    </a:moveTo>
                    <a:cubicBezTo>
                      <a:pt x="1046" y="2440"/>
                      <a:pt x="0" y="3510"/>
                      <a:pt x="0" y="3510"/>
                    </a:cubicBezTo>
                    <a:cubicBezTo>
                      <a:pt x="0" y="3510"/>
                      <a:pt x="953" y="4049"/>
                      <a:pt x="1871" y="4049"/>
                    </a:cubicBezTo>
                    <a:cubicBezTo>
                      <a:pt x="2532" y="4049"/>
                      <a:pt x="3175" y="3771"/>
                      <a:pt x="3435" y="2813"/>
                    </a:cubicBezTo>
                    <a:cubicBezTo>
                      <a:pt x="4132" y="249"/>
                      <a:pt x="1145" y="0"/>
                      <a:pt x="114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5" name="Google Shape;785;p37"/>
              <p:cNvSpPr/>
              <p:nvPr/>
            </p:nvSpPr>
            <p:spPr>
              <a:xfrm>
                <a:off x="6436950" y="3211700"/>
                <a:ext cx="273500" cy="148000"/>
              </a:xfrm>
              <a:custGeom>
                <a:avLst/>
                <a:gdLst/>
                <a:ahLst/>
                <a:cxnLst/>
                <a:rect l="l" t="t" r="r" b="b"/>
                <a:pathLst>
                  <a:path w="10940" h="5920" extrusionOk="0">
                    <a:moveTo>
                      <a:pt x="4387" y="0"/>
                    </a:moveTo>
                    <a:cubicBezTo>
                      <a:pt x="1336" y="0"/>
                      <a:pt x="0" y="2476"/>
                      <a:pt x="2203" y="4276"/>
                    </a:cubicBezTo>
                    <a:cubicBezTo>
                      <a:pt x="4094" y="5844"/>
                      <a:pt x="6907" y="5272"/>
                      <a:pt x="8450" y="5595"/>
                    </a:cubicBezTo>
                    <a:lnTo>
                      <a:pt x="9894" y="5919"/>
                    </a:lnTo>
                    <a:cubicBezTo>
                      <a:pt x="10442" y="3306"/>
                      <a:pt x="10940" y="2385"/>
                      <a:pt x="10940" y="2385"/>
                    </a:cubicBezTo>
                    <a:cubicBezTo>
                      <a:pt x="10940" y="2385"/>
                      <a:pt x="7430" y="219"/>
                      <a:pt x="4866" y="20"/>
                    </a:cubicBezTo>
                    <a:cubicBezTo>
                      <a:pt x="4702" y="7"/>
                      <a:pt x="4542" y="0"/>
                      <a:pt x="438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6" name="Google Shape;786;p37"/>
              <p:cNvSpPr/>
              <p:nvPr/>
            </p:nvSpPr>
            <p:spPr>
              <a:xfrm>
                <a:off x="6594675" y="3472075"/>
                <a:ext cx="84375" cy="97700"/>
              </a:xfrm>
              <a:custGeom>
                <a:avLst/>
                <a:gdLst/>
                <a:ahLst/>
                <a:cxnLst/>
                <a:rect l="l" t="t" r="r" b="b"/>
                <a:pathLst>
                  <a:path w="3375" h="3908" extrusionOk="0">
                    <a:moveTo>
                      <a:pt x="1352" y="0"/>
                    </a:moveTo>
                    <a:cubicBezTo>
                      <a:pt x="641" y="0"/>
                      <a:pt x="1" y="208"/>
                      <a:pt x="1" y="208"/>
                    </a:cubicBezTo>
                    <a:cubicBezTo>
                      <a:pt x="1" y="208"/>
                      <a:pt x="797" y="1478"/>
                      <a:pt x="449" y="3892"/>
                    </a:cubicBezTo>
                    <a:cubicBezTo>
                      <a:pt x="449" y="3892"/>
                      <a:pt x="576" y="3907"/>
                      <a:pt x="777" y="3907"/>
                    </a:cubicBezTo>
                    <a:cubicBezTo>
                      <a:pt x="1543" y="3907"/>
                      <a:pt x="3375" y="3688"/>
                      <a:pt x="3237" y="1577"/>
                    </a:cubicBezTo>
                    <a:cubicBezTo>
                      <a:pt x="3142" y="294"/>
                      <a:pt x="2197" y="0"/>
                      <a:pt x="135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7" name="Google Shape;787;p37"/>
              <p:cNvSpPr/>
              <p:nvPr/>
            </p:nvSpPr>
            <p:spPr>
              <a:xfrm>
                <a:off x="6287275" y="3469975"/>
                <a:ext cx="271350" cy="132175"/>
              </a:xfrm>
              <a:custGeom>
                <a:avLst/>
                <a:gdLst/>
                <a:ahLst/>
                <a:cxnLst/>
                <a:rect l="l" t="t" r="r" b="b"/>
                <a:pathLst>
                  <a:path w="10854" h="5287" extrusionOk="0">
                    <a:moveTo>
                      <a:pt x="4941" y="0"/>
                    </a:moveTo>
                    <a:cubicBezTo>
                      <a:pt x="4153" y="0"/>
                      <a:pt x="3358" y="128"/>
                      <a:pt x="2614" y="516"/>
                    </a:cubicBezTo>
                    <a:cubicBezTo>
                      <a:pt x="1" y="1935"/>
                      <a:pt x="1021" y="4823"/>
                      <a:pt x="4431" y="5246"/>
                    </a:cubicBezTo>
                    <a:cubicBezTo>
                      <a:pt x="4669" y="5274"/>
                      <a:pt x="4919" y="5286"/>
                      <a:pt x="5176" y="5286"/>
                    </a:cubicBezTo>
                    <a:cubicBezTo>
                      <a:pt x="7664" y="5286"/>
                      <a:pt x="10853" y="4101"/>
                      <a:pt x="10853" y="4101"/>
                    </a:cubicBezTo>
                    <a:cubicBezTo>
                      <a:pt x="10853" y="4101"/>
                      <a:pt x="10529" y="3105"/>
                      <a:pt x="10505" y="442"/>
                    </a:cubicBezTo>
                    <a:lnTo>
                      <a:pt x="9011" y="467"/>
                    </a:lnTo>
                    <a:cubicBezTo>
                      <a:pt x="8994" y="467"/>
                      <a:pt x="8976" y="467"/>
                      <a:pt x="8959" y="467"/>
                    </a:cubicBezTo>
                    <a:cubicBezTo>
                      <a:pt x="7925" y="467"/>
                      <a:pt x="6447" y="0"/>
                      <a:pt x="494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93" y="-26035"/>
            <a:ext cx="9144793" cy="96934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680974" y="943313"/>
            <a:ext cx="178125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err="1">
                <a:solidFill>
                  <a:srgbClr val="000D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맑은 고딕" pitchFamily="50" charset="-127"/>
                <a:cs typeface="Times New Roman" panose="02020603050405020304" pitchFamily="18" charset="0"/>
              </a:rPr>
              <a:t>Фишинг</a:t>
            </a:r>
            <a:endParaRPr lang="ru-RU" sz="3200" dirty="0">
              <a:solidFill>
                <a:srgbClr val="000D2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340" y="1621689"/>
            <a:ext cx="3393968" cy="225416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4303" y="2021653"/>
            <a:ext cx="4090371" cy="27269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05787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7" name="Google Shape;777;p37"/>
          <p:cNvGrpSpPr/>
          <p:nvPr/>
        </p:nvGrpSpPr>
        <p:grpSpPr>
          <a:xfrm>
            <a:off x="7834616" y="3710483"/>
            <a:ext cx="1030615" cy="1294790"/>
            <a:chOff x="7834616" y="3710483"/>
            <a:chExt cx="1030615" cy="1294790"/>
          </a:xfrm>
        </p:grpSpPr>
        <p:grpSp>
          <p:nvGrpSpPr>
            <p:cNvPr id="778" name="Google Shape;778;p37"/>
            <p:cNvGrpSpPr/>
            <p:nvPr/>
          </p:nvGrpSpPr>
          <p:grpSpPr>
            <a:xfrm rot="7077721">
              <a:off x="7868102" y="4375009"/>
              <a:ext cx="650518" cy="466988"/>
              <a:chOff x="6287275" y="3211700"/>
              <a:chExt cx="543900" cy="390450"/>
            </a:xfrm>
          </p:grpSpPr>
          <p:sp>
            <p:nvSpPr>
              <p:cNvPr id="779" name="Google Shape;779;p37"/>
              <p:cNvSpPr/>
              <p:nvPr/>
            </p:nvSpPr>
            <p:spPr>
              <a:xfrm>
                <a:off x="6727850" y="3284375"/>
                <a:ext cx="103325" cy="101250"/>
              </a:xfrm>
              <a:custGeom>
                <a:avLst/>
                <a:gdLst/>
                <a:ahLst/>
                <a:cxnLst/>
                <a:rect l="l" t="t" r="r" b="b"/>
                <a:pathLst>
                  <a:path w="4133" h="4050" extrusionOk="0">
                    <a:moveTo>
                      <a:pt x="1145" y="0"/>
                    </a:moveTo>
                    <a:cubicBezTo>
                      <a:pt x="1046" y="2440"/>
                      <a:pt x="0" y="3510"/>
                      <a:pt x="0" y="3510"/>
                    </a:cubicBezTo>
                    <a:cubicBezTo>
                      <a:pt x="0" y="3510"/>
                      <a:pt x="953" y="4049"/>
                      <a:pt x="1871" y="4049"/>
                    </a:cubicBezTo>
                    <a:cubicBezTo>
                      <a:pt x="2532" y="4049"/>
                      <a:pt x="3175" y="3771"/>
                      <a:pt x="3435" y="2813"/>
                    </a:cubicBezTo>
                    <a:cubicBezTo>
                      <a:pt x="4132" y="249"/>
                      <a:pt x="1145" y="0"/>
                      <a:pt x="114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0" name="Google Shape;780;p37"/>
              <p:cNvSpPr/>
              <p:nvPr/>
            </p:nvSpPr>
            <p:spPr>
              <a:xfrm>
                <a:off x="6436950" y="3211700"/>
                <a:ext cx="273500" cy="148000"/>
              </a:xfrm>
              <a:custGeom>
                <a:avLst/>
                <a:gdLst/>
                <a:ahLst/>
                <a:cxnLst/>
                <a:rect l="l" t="t" r="r" b="b"/>
                <a:pathLst>
                  <a:path w="10940" h="5920" extrusionOk="0">
                    <a:moveTo>
                      <a:pt x="4387" y="0"/>
                    </a:moveTo>
                    <a:cubicBezTo>
                      <a:pt x="1336" y="0"/>
                      <a:pt x="0" y="2476"/>
                      <a:pt x="2203" y="4276"/>
                    </a:cubicBezTo>
                    <a:cubicBezTo>
                      <a:pt x="4094" y="5844"/>
                      <a:pt x="6907" y="5272"/>
                      <a:pt x="8450" y="5595"/>
                    </a:cubicBezTo>
                    <a:lnTo>
                      <a:pt x="9894" y="5919"/>
                    </a:lnTo>
                    <a:cubicBezTo>
                      <a:pt x="10442" y="3306"/>
                      <a:pt x="10940" y="2385"/>
                      <a:pt x="10940" y="2385"/>
                    </a:cubicBezTo>
                    <a:cubicBezTo>
                      <a:pt x="10940" y="2385"/>
                      <a:pt x="7430" y="219"/>
                      <a:pt x="4866" y="20"/>
                    </a:cubicBezTo>
                    <a:cubicBezTo>
                      <a:pt x="4702" y="7"/>
                      <a:pt x="4542" y="0"/>
                      <a:pt x="438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1" name="Google Shape;781;p37"/>
              <p:cNvSpPr/>
              <p:nvPr/>
            </p:nvSpPr>
            <p:spPr>
              <a:xfrm>
                <a:off x="6594675" y="3472075"/>
                <a:ext cx="84375" cy="97700"/>
              </a:xfrm>
              <a:custGeom>
                <a:avLst/>
                <a:gdLst/>
                <a:ahLst/>
                <a:cxnLst/>
                <a:rect l="l" t="t" r="r" b="b"/>
                <a:pathLst>
                  <a:path w="3375" h="3908" extrusionOk="0">
                    <a:moveTo>
                      <a:pt x="1352" y="0"/>
                    </a:moveTo>
                    <a:cubicBezTo>
                      <a:pt x="641" y="0"/>
                      <a:pt x="1" y="208"/>
                      <a:pt x="1" y="208"/>
                    </a:cubicBezTo>
                    <a:cubicBezTo>
                      <a:pt x="1" y="208"/>
                      <a:pt x="797" y="1478"/>
                      <a:pt x="449" y="3892"/>
                    </a:cubicBezTo>
                    <a:cubicBezTo>
                      <a:pt x="449" y="3892"/>
                      <a:pt x="576" y="3907"/>
                      <a:pt x="777" y="3907"/>
                    </a:cubicBezTo>
                    <a:cubicBezTo>
                      <a:pt x="1543" y="3907"/>
                      <a:pt x="3375" y="3688"/>
                      <a:pt x="3237" y="1577"/>
                    </a:cubicBezTo>
                    <a:cubicBezTo>
                      <a:pt x="3142" y="294"/>
                      <a:pt x="2197" y="0"/>
                      <a:pt x="135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2" name="Google Shape;782;p37"/>
              <p:cNvSpPr/>
              <p:nvPr/>
            </p:nvSpPr>
            <p:spPr>
              <a:xfrm>
                <a:off x="6287275" y="3469975"/>
                <a:ext cx="271350" cy="132175"/>
              </a:xfrm>
              <a:custGeom>
                <a:avLst/>
                <a:gdLst/>
                <a:ahLst/>
                <a:cxnLst/>
                <a:rect l="l" t="t" r="r" b="b"/>
                <a:pathLst>
                  <a:path w="10854" h="5287" extrusionOk="0">
                    <a:moveTo>
                      <a:pt x="4941" y="0"/>
                    </a:moveTo>
                    <a:cubicBezTo>
                      <a:pt x="4153" y="0"/>
                      <a:pt x="3358" y="128"/>
                      <a:pt x="2614" y="516"/>
                    </a:cubicBezTo>
                    <a:cubicBezTo>
                      <a:pt x="1" y="1935"/>
                      <a:pt x="1021" y="4823"/>
                      <a:pt x="4431" y="5246"/>
                    </a:cubicBezTo>
                    <a:cubicBezTo>
                      <a:pt x="4669" y="5274"/>
                      <a:pt x="4919" y="5286"/>
                      <a:pt x="5176" y="5286"/>
                    </a:cubicBezTo>
                    <a:cubicBezTo>
                      <a:pt x="7664" y="5286"/>
                      <a:pt x="10853" y="4101"/>
                      <a:pt x="10853" y="4101"/>
                    </a:cubicBezTo>
                    <a:cubicBezTo>
                      <a:pt x="10853" y="4101"/>
                      <a:pt x="10529" y="3105"/>
                      <a:pt x="10505" y="442"/>
                    </a:cubicBezTo>
                    <a:lnTo>
                      <a:pt x="9011" y="467"/>
                    </a:lnTo>
                    <a:cubicBezTo>
                      <a:pt x="8994" y="467"/>
                      <a:pt x="8976" y="467"/>
                      <a:pt x="8959" y="467"/>
                    </a:cubicBezTo>
                    <a:cubicBezTo>
                      <a:pt x="7925" y="467"/>
                      <a:pt x="6447" y="0"/>
                      <a:pt x="494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83" name="Google Shape;783;p37"/>
            <p:cNvGrpSpPr/>
            <p:nvPr/>
          </p:nvGrpSpPr>
          <p:grpSpPr>
            <a:xfrm rot="7077721">
              <a:off x="8181227" y="3873759"/>
              <a:ext cx="650518" cy="466988"/>
              <a:chOff x="6287275" y="3211700"/>
              <a:chExt cx="543900" cy="390450"/>
            </a:xfrm>
          </p:grpSpPr>
          <p:sp>
            <p:nvSpPr>
              <p:cNvPr id="784" name="Google Shape;784;p37"/>
              <p:cNvSpPr/>
              <p:nvPr/>
            </p:nvSpPr>
            <p:spPr>
              <a:xfrm>
                <a:off x="6727850" y="3284375"/>
                <a:ext cx="103325" cy="101250"/>
              </a:xfrm>
              <a:custGeom>
                <a:avLst/>
                <a:gdLst/>
                <a:ahLst/>
                <a:cxnLst/>
                <a:rect l="l" t="t" r="r" b="b"/>
                <a:pathLst>
                  <a:path w="4133" h="4050" extrusionOk="0">
                    <a:moveTo>
                      <a:pt x="1145" y="0"/>
                    </a:moveTo>
                    <a:cubicBezTo>
                      <a:pt x="1046" y="2440"/>
                      <a:pt x="0" y="3510"/>
                      <a:pt x="0" y="3510"/>
                    </a:cubicBezTo>
                    <a:cubicBezTo>
                      <a:pt x="0" y="3510"/>
                      <a:pt x="953" y="4049"/>
                      <a:pt x="1871" y="4049"/>
                    </a:cubicBezTo>
                    <a:cubicBezTo>
                      <a:pt x="2532" y="4049"/>
                      <a:pt x="3175" y="3771"/>
                      <a:pt x="3435" y="2813"/>
                    </a:cubicBezTo>
                    <a:cubicBezTo>
                      <a:pt x="4132" y="249"/>
                      <a:pt x="1145" y="0"/>
                      <a:pt x="114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5" name="Google Shape;785;p37"/>
              <p:cNvSpPr/>
              <p:nvPr/>
            </p:nvSpPr>
            <p:spPr>
              <a:xfrm>
                <a:off x="6436950" y="3211700"/>
                <a:ext cx="273500" cy="148000"/>
              </a:xfrm>
              <a:custGeom>
                <a:avLst/>
                <a:gdLst/>
                <a:ahLst/>
                <a:cxnLst/>
                <a:rect l="l" t="t" r="r" b="b"/>
                <a:pathLst>
                  <a:path w="10940" h="5920" extrusionOk="0">
                    <a:moveTo>
                      <a:pt x="4387" y="0"/>
                    </a:moveTo>
                    <a:cubicBezTo>
                      <a:pt x="1336" y="0"/>
                      <a:pt x="0" y="2476"/>
                      <a:pt x="2203" y="4276"/>
                    </a:cubicBezTo>
                    <a:cubicBezTo>
                      <a:pt x="4094" y="5844"/>
                      <a:pt x="6907" y="5272"/>
                      <a:pt x="8450" y="5595"/>
                    </a:cubicBezTo>
                    <a:lnTo>
                      <a:pt x="9894" y="5919"/>
                    </a:lnTo>
                    <a:cubicBezTo>
                      <a:pt x="10442" y="3306"/>
                      <a:pt x="10940" y="2385"/>
                      <a:pt x="10940" y="2385"/>
                    </a:cubicBezTo>
                    <a:cubicBezTo>
                      <a:pt x="10940" y="2385"/>
                      <a:pt x="7430" y="219"/>
                      <a:pt x="4866" y="20"/>
                    </a:cubicBezTo>
                    <a:cubicBezTo>
                      <a:pt x="4702" y="7"/>
                      <a:pt x="4542" y="0"/>
                      <a:pt x="438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6" name="Google Shape;786;p37"/>
              <p:cNvSpPr/>
              <p:nvPr/>
            </p:nvSpPr>
            <p:spPr>
              <a:xfrm>
                <a:off x="6594675" y="3472075"/>
                <a:ext cx="84375" cy="97700"/>
              </a:xfrm>
              <a:custGeom>
                <a:avLst/>
                <a:gdLst/>
                <a:ahLst/>
                <a:cxnLst/>
                <a:rect l="l" t="t" r="r" b="b"/>
                <a:pathLst>
                  <a:path w="3375" h="3908" extrusionOk="0">
                    <a:moveTo>
                      <a:pt x="1352" y="0"/>
                    </a:moveTo>
                    <a:cubicBezTo>
                      <a:pt x="641" y="0"/>
                      <a:pt x="1" y="208"/>
                      <a:pt x="1" y="208"/>
                    </a:cubicBezTo>
                    <a:cubicBezTo>
                      <a:pt x="1" y="208"/>
                      <a:pt x="797" y="1478"/>
                      <a:pt x="449" y="3892"/>
                    </a:cubicBezTo>
                    <a:cubicBezTo>
                      <a:pt x="449" y="3892"/>
                      <a:pt x="576" y="3907"/>
                      <a:pt x="777" y="3907"/>
                    </a:cubicBezTo>
                    <a:cubicBezTo>
                      <a:pt x="1543" y="3907"/>
                      <a:pt x="3375" y="3688"/>
                      <a:pt x="3237" y="1577"/>
                    </a:cubicBezTo>
                    <a:cubicBezTo>
                      <a:pt x="3142" y="294"/>
                      <a:pt x="2197" y="0"/>
                      <a:pt x="135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7" name="Google Shape;787;p37"/>
              <p:cNvSpPr/>
              <p:nvPr/>
            </p:nvSpPr>
            <p:spPr>
              <a:xfrm>
                <a:off x="6287275" y="3469975"/>
                <a:ext cx="271350" cy="132175"/>
              </a:xfrm>
              <a:custGeom>
                <a:avLst/>
                <a:gdLst/>
                <a:ahLst/>
                <a:cxnLst/>
                <a:rect l="l" t="t" r="r" b="b"/>
                <a:pathLst>
                  <a:path w="10854" h="5287" extrusionOk="0">
                    <a:moveTo>
                      <a:pt x="4941" y="0"/>
                    </a:moveTo>
                    <a:cubicBezTo>
                      <a:pt x="4153" y="0"/>
                      <a:pt x="3358" y="128"/>
                      <a:pt x="2614" y="516"/>
                    </a:cubicBezTo>
                    <a:cubicBezTo>
                      <a:pt x="1" y="1935"/>
                      <a:pt x="1021" y="4823"/>
                      <a:pt x="4431" y="5246"/>
                    </a:cubicBezTo>
                    <a:cubicBezTo>
                      <a:pt x="4669" y="5274"/>
                      <a:pt x="4919" y="5286"/>
                      <a:pt x="5176" y="5286"/>
                    </a:cubicBezTo>
                    <a:cubicBezTo>
                      <a:pt x="7664" y="5286"/>
                      <a:pt x="10853" y="4101"/>
                      <a:pt x="10853" y="4101"/>
                    </a:cubicBezTo>
                    <a:cubicBezTo>
                      <a:pt x="10853" y="4101"/>
                      <a:pt x="10529" y="3105"/>
                      <a:pt x="10505" y="442"/>
                    </a:cubicBezTo>
                    <a:lnTo>
                      <a:pt x="9011" y="467"/>
                    </a:lnTo>
                    <a:cubicBezTo>
                      <a:pt x="8994" y="467"/>
                      <a:pt x="8976" y="467"/>
                      <a:pt x="8959" y="467"/>
                    </a:cubicBezTo>
                    <a:cubicBezTo>
                      <a:pt x="7925" y="467"/>
                      <a:pt x="6447" y="0"/>
                      <a:pt x="494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93" y="-26035"/>
            <a:ext cx="9144793" cy="96934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159704" y="943313"/>
            <a:ext cx="334739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en-US" sz="3200" b="1" dirty="0">
                <a:solidFill>
                  <a:srgbClr val="000D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맑은 고딕" pitchFamily="50" charset="-127"/>
                <a:cs typeface="Times New Roman" panose="02020603050405020304" pitchFamily="18" charset="0"/>
              </a:rPr>
              <a:t>Троянский конь</a:t>
            </a:r>
            <a:r>
              <a:rPr lang="ru-RU" sz="3200" b="1" dirty="0">
                <a:solidFill>
                  <a:srgbClr val="000D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b="1" dirty="0">
              <a:solidFill>
                <a:srgbClr val="000D2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맑은 고딕" pitchFamily="50" charset="-127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745491" y="2417862"/>
            <a:ext cx="1847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b="1" dirty="0">
              <a:solidFill>
                <a:srgbClr val="7DA7D9"/>
              </a:solidFill>
              <a:ea typeface="맑은 고딕" pitchFamily="50" charset="-127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8613" y="1651992"/>
            <a:ext cx="4069556" cy="25453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1893" y="2466259"/>
            <a:ext cx="4129088" cy="22983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07592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7" name="Google Shape;777;p37"/>
          <p:cNvGrpSpPr/>
          <p:nvPr/>
        </p:nvGrpSpPr>
        <p:grpSpPr>
          <a:xfrm>
            <a:off x="7834616" y="3710483"/>
            <a:ext cx="1030615" cy="1294790"/>
            <a:chOff x="7834616" y="3710483"/>
            <a:chExt cx="1030615" cy="1294790"/>
          </a:xfrm>
        </p:grpSpPr>
        <p:grpSp>
          <p:nvGrpSpPr>
            <p:cNvPr id="778" name="Google Shape;778;p37"/>
            <p:cNvGrpSpPr/>
            <p:nvPr/>
          </p:nvGrpSpPr>
          <p:grpSpPr>
            <a:xfrm rot="7077721">
              <a:off x="7868102" y="4375009"/>
              <a:ext cx="650518" cy="466988"/>
              <a:chOff x="6287275" y="3211700"/>
              <a:chExt cx="543900" cy="390450"/>
            </a:xfrm>
          </p:grpSpPr>
          <p:sp>
            <p:nvSpPr>
              <p:cNvPr id="779" name="Google Shape;779;p37"/>
              <p:cNvSpPr/>
              <p:nvPr/>
            </p:nvSpPr>
            <p:spPr>
              <a:xfrm>
                <a:off x="6727850" y="3284375"/>
                <a:ext cx="103325" cy="101250"/>
              </a:xfrm>
              <a:custGeom>
                <a:avLst/>
                <a:gdLst/>
                <a:ahLst/>
                <a:cxnLst/>
                <a:rect l="l" t="t" r="r" b="b"/>
                <a:pathLst>
                  <a:path w="4133" h="4050" extrusionOk="0">
                    <a:moveTo>
                      <a:pt x="1145" y="0"/>
                    </a:moveTo>
                    <a:cubicBezTo>
                      <a:pt x="1046" y="2440"/>
                      <a:pt x="0" y="3510"/>
                      <a:pt x="0" y="3510"/>
                    </a:cubicBezTo>
                    <a:cubicBezTo>
                      <a:pt x="0" y="3510"/>
                      <a:pt x="953" y="4049"/>
                      <a:pt x="1871" y="4049"/>
                    </a:cubicBezTo>
                    <a:cubicBezTo>
                      <a:pt x="2532" y="4049"/>
                      <a:pt x="3175" y="3771"/>
                      <a:pt x="3435" y="2813"/>
                    </a:cubicBezTo>
                    <a:cubicBezTo>
                      <a:pt x="4132" y="249"/>
                      <a:pt x="1145" y="0"/>
                      <a:pt x="114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0" name="Google Shape;780;p37"/>
              <p:cNvSpPr/>
              <p:nvPr/>
            </p:nvSpPr>
            <p:spPr>
              <a:xfrm>
                <a:off x="6436950" y="3211700"/>
                <a:ext cx="273500" cy="148000"/>
              </a:xfrm>
              <a:custGeom>
                <a:avLst/>
                <a:gdLst/>
                <a:ahLst/>
                <a:cxnLst/>
                <a:rect l="l" t="t" r="r" b="b"/>
                <a:pathLst>
                  <a:path w="10940" h="5920" extrusionOk="0">
                    <a:moveTo>
                      <a:pt x="4387" y="0"/>
                    </a:moveTo>
                    <a:cubicBezTo>
                      <a:pt x="1336" y="0"/>
                      <a:pt x="0" y="2476"/>
                      <a:pt x="2203" y="4276"/>
                    </a:cubicBezTo>
                    <a:cubicBezTo>
                      <a:pt x="4094" y="5844"/>
                      <a:pt x="6907" y="5272"/>
                      <a:pt x="8450" y="5595"/>
                    </a:cubicBezTo>
                    <a:lnTo>
                      <a:pt x="9894" y="5919"/>
                    </a:lnTo>
                    <a:cubicBezTo>
                      <a:pt x="10442" y="3306"/>
                      <a:pt x="10940" y="2385"/>
                      <a:pt x="10940" y="2385"/>
                    </a:cubicBezTo>
                    <a:cubicBezTo>
                      <a:pt x="10940" y="2385"/>
                      <a:pt x="7430" y="219"/>
                      <a:pt x="4866" y="20"/>
                    </a:cubicBezTo>
                    <a:cubicBezTo>
                      <a:pt x="4702" y="7"/>
                      <a:pt x="4542" y="0"/>
                      <a:pt x="438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1" name="Google Shape;781;p37"/>
              <p:cNvSpPr/>
              <p:nvPr/>
            </p:nvSpPr>
            <p:spPr>
              <a:xfrm>
                <a:off x="6594675" y="3472075"/>
                <a:ext cx="84375" cy="97700"/>
              </a:xfrm>
              <a:custGeom>
                <a:avLst/>
                <a:gdLst/>
                <a:ahLst/>
                <a:cxnLst/>
                <a:rect l="l" t="t" r="r" b="b"/>
                <a:pathLst>
                  <a:path w="3375" h="3908" extrusionOk="0">
                    <a:moveTo>
                      <a:pt x="1352" y="0"/>
                    </a:moveTo>
                    <a:cubicBezTo>
                      <a:pt x="641" y="0"/>
                      <a:pt x="1" y="208"/>
                      <a:pt x="1" y="208"/>
                    </a:cubicBezTo>
                    <a:cubicBezTo>
                      <a:pt x="1" y="208"/>
                      <a:pt x="797" y="1478"/>
                      <a:pt x="449" y="3892"/>
                    </a:cubicBezTo>
                    <a:cubicBezTo>
                      <a:pt x="449" y="3892"/>
                      <a:pt x="576" y="3907"/>
                      <a:pt x="777" y="3907"/>
                    </a:cubicBezTo>
                    <a:cubicBezTo>
                      <a:pt x="1543" y="3907"/>
                      <a:pt x="3375" y="3688"/>
                      <a:pt x="3237" y="1577"/>
                    </a:cubicBezTo>
                    <a:cubicBezTo>
                      <a:pt x="3142" y="294"/>
                      <a:pt x="2197" y="0"/>
                      <a:pt x="135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2" name="Google Shape;782;p37"/>
              <p:cNvSpPr/>
              <p:nvPr/>
            </p:nvSpPr>
            <p:spPr>
              <a:xfrm>
                <a:off x="6287275" y="3469975"/>
                <a:ext cx="271350" cy="132175"/>
              </a:xfrm>
              <a:custGeom>
                <a:avLst/>
                <a:gdLst/>
                <a:ahLst/>
                <a:cxnLst/>
                <a:rect l="l" t="t" r="r" b="b"/>
                <a:pathLst>
                  <a:path w="10854" h="5287" extrusionOk="0">
                    <a:moveTo>
                      <a:pt x="4941" y="0"/>
                    </a:moveTo>
                    <a:cubicBezTo>
                      <a:pt x="4153" y="0"/>
                      <a:pt x="3358" y="128"/>
                      <a:pt x="2614" y="516"/>
                    </a:cubicBezTo>
                    <a:cubicBezTo>
                      <a:pt x="1" y="1935"/>
                      <a:pt x="1021" y="4823"/>
                      <a:pt x="4431" y="5246"/>
                    </a:cubicBezTo>
                    <a:cubicBezTo>
                      <a:pt x="4669" y="5274"/>
                      <a:pt x="4919" y="5286"/>
                      <a:pt x="5176" y="5286"/>
                    </a:cubicBezTo>
                    <a:cubicBezTo>
                      <a:pt x="7664" y="5286"/>
                      <a:pt x="10853" y="4101"/>
                      <a:pt x="10853" y="4101"/>
                    </a:cubicBezTo>
                    <a:cubicBezTo>
                      <a:pt x="10853" y="4101"/>
                      <a:pt x="10529" y="3105"/>
                      <a:pt x="10505" y="442"/>
                    </a:cubicBezTo>
                    <a:lnTo>
                      <a:pt x="9011" y="467"/>
                    </a:lnTo>
                    <a:cubicBezTo>
                      <a:pt x="8994" y="467"/>
                      <a:pt x="8976" y="467"/>
                      <a:pt x="8959" y="467"/>
                    </a:cubicBezTo>
                    <a:cubicBezTo>
                      <a:pt x="7925" y="467"/>
                      <a:pt x="6447" y="0"/>
                      <a:pt x="494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83" name="Google Shape;783;p37"/>
            <p:cNvGrpSpPr/>
            <p:nvPr/>
          </p:nvGrpSpPr>
          <p:grpSpPr>
            <a:xfrm rot="7077721">
              <a:off x="8181227" y="3873759"/>
              <a:ext cx="650518" cy="466988"/>
              <a:chOff x="6287275" y="3211700"/>
              <a:chExt cx="543900" cy="390450"/>
            </a:xfrm>
          </p:grpSpPr>
          <p:sp>
            <p:nvSpPr>
              <p:cNvPr id="784" name="Google Shape;784;p37"/>
              <p:cNvSpPr/>
              <p:nvPr/>
            </p:nvSpPr>
            <p:spPr>
              <a:xfrm>
                <a:off x="6727850" y="3284375"/>
                <a:ext cx="103325" cy="101250"/>
              </a:xfrm>
              <a:custGeom>
                <a:avLst/>
                <a:gdLst/>
                <a:ahLst/>
                <a:cxnLst/>
                <a:rect l="l" t="t" r="r" b="b"/>
                <a:pathLst>
                  <a:path w="4133" h="4050" extrusionOk="0">
                    <a:moveTo>
                      <a:pt x="1145" y="0"/>
                    </a:moveTo>
                    <a:cubicBezTo>
                      <a:pt x="1046" y="2440"/>
                      <a:pt x="0" y="3510"/>
                      <a:pt x="0" y="3510"/>
                    </a:cubicBezTo>
                    <a:cubicBezTo>
                      <a:pt x="0" y="3510"/>
                      <a:pt x="953" y="4049"/>
                      <a:pt x="1871" y="4049"/>
                    </a:cubicBezTo>
                    <a:cubicBezTo>
                      <a:pt x="2532" y="4049"/>
                      <a:pt x="3175" y="3771"/>
                      <a:pt x="3435" y="2813"/>
                    </a:cubicBezTo>
                    <a:cubicBezTo>
                      <a:pt x="4132" y="249"/>
                      <a:pt x="1145" y="0"/>
                      <a:pt x="114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5" name="Google Shape;785;p37"/>
              <p:cNvSpPr/>
              <p:nvPr/>
            </p:nvSpPr>
            <p:spPr>
              <a:xfrm>
                <a:off x="6436950" y="3211700"/>
                <a:ext cx="273500" cy="148000"/>
              </a:xfrm>
              <a:custGeom>
                <a:avLst/>
                <a:gdLst/>
                <a:ahLst/>
                <a:cxnLst/>
                <a:rect l="l" t="t" r="r" b="b"/>
                <a:pathLst>
                  <a:path w="10940" h="5920" extrusionOk="0">
                    <a:moveTo>
                      <a:pt x="4387" y="0"/>
                    </a:moveTo>
                    <a:cubicBezTo>
                      <a:pt x="1336" y="0"/>
                      <a:pt x="0" y="2476"/>
                      <a:pt x="2203" y="4276"/>
                    </a:cubicBezTo>
                    <a:cubicBezTo>
                      <a:pt x="4094" y="5844"/>
                      <a:pt x="6907" y="5272"/>
                      <a:pt x="8450" y="5595"/>
                    </a:cubicBezTo>
                    <a:lnTo>
                      <a:pt x="9894" y="5919"/>
                    </a:lnTo>
                    <a:cubicBezTo>
                      <a:pt x="10442" y="3306"/>
                      <a:pt x="10940" y="2385"/>
                      <a:pt x="10940" y="2385"/>
                    </a:cubicBezTo>
                    <a:cubicBezTo>
                      <a:pt x="10940" y="2385"/>
                      <a:pt x="7430" y="219"/>
                      <a:pt x="4866" y="20"/>
                    </a:cubicBezTo>
                    <a:cubicBezTo>
                      <a:pt x="4702" y="7"/>
                      <a:pt x="4542" y="0"/>
                      <a:pt x="438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6" name="Google Shape;786;p37"/>
              <p:cNvSpPr/>
              <p:nvPr/>
            </p:nvSpPr>
            <p:spPr>
              <a:xfrm>
                <a:off x="6594675" y="3472075"/>
                <a:ext cx="84375" cy="97700"/>
              </a:xfrm>
              <a:custGeom>
                <a:avLst/>
                <a:gdLst/>
                <a:ahLst/>
                <a:cxnLst/>
                <a:rect l="l" t="t" r="r" b="b"/>
                <a:pathLst>
                  <a:path w="3375" h="3908" extrusionOk="0">
                    <a:moveTo>
                      <a:pt x="1352" y="0"/>
                    </a:moveTo>
                    <a:cubicBezTo>
                      <a:pt x="641" y="0"/>
                      <a:pt x="1" y="208"/>
                      <a:pt x="1" y="208"/>
                    </a:cubicBezTo>
                    <a:cubicBezTo>
                      <a:pt x="1" y="208"/>
                      <a:pt x="797" y="1478"/>
                      <a:pt x="449" y="3892"/>
                    </a:cubicBezTo>
                    <a:cubicBezTo>
                      <a:pt x="449" y="3892"/>
                      <a:pt x="576" y="3907"/>
                      <a:pt x="777" y="3907"/>
                    </a:cubicBezTo>
                    <a:cubicBezTo>
                      <a:pt x="1543" y="3907"/>
                      <a:pt x="3375" y="3688"/>
                      <a:pt x="3237" y="1577"/>
                    </a:cubicBezTo>
                    <a:cubicBezTo>
                      <a:pt x="3142" y="294"/>
                      <a:pt x="2197" y="0"/>
                      <a:pt x="135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7" name="Google Shape;787;p37"/>
              <p:cNvSpPr/>
              <p:nvPr/>
            </p:nvSpPr>
            <p:spPr>
              <a:xfrm>
                <a:off x="6287275" y="3469975"/>
                <a:ext cx="271350" cy="132175"/>
              </a:xfrm>
              <a:custGeom>
                <a:avLst/>
                <a:gdLst/>
                <a:ahLst/>
                <a:cxnLst/>
                <a:rect l="l" t="t" r="r" b="b"/>
                <a:pathLst>
                  <a:path w="10854" h="5287" extrusionOk="0">
                    <a:moveTo>
                      <a:pt x="4941" y="0"/>
                    </a:moveTo>
                    <a:cubicBezTo>
                      <a:pt x="4153" y="0"/>
                      <a:pt x="3358" y="128"/>
                      <a:pt x="2614" y="516"/>
                    </a:cubicBezTo>
                    <a:cubicBezTo>
                      <a:pt x="1" y="1935"/>
                      <a:pt x="1021" y="4823"/>
                      <a:pt x="4431" y="5246"/>
                    </a:cubicBezTo>
                    <a:cubicBezTo>
                      <a:pt x="4669" y="5274"/>
                      <a:pt x="4919" y="5286"/>
                      <a:pt x="5176" y="5286"/>
                    </a:cubicBezTo>
                    <a:cubicBezTo>
                      <a:pt x="7664" y="5286"/>
                      <a:pt x="10853" y="4101"/>
                      <a:pt x="10853" y="4101"/>
                    </a:cubicBezTo>
                    <a:cubicBezTo>
                      <a:pt x="10853" y="4101"/>
                      <a:pt x="10529" y="3105"/>
                      <a:pt x="10505" y="442"/>
                    </a:cubicBezTo>
                    <a:lnTo>
                      <a:pt x="9011" y="467"/>
                    </a:lnTo>
                    <a:cubicBezTo>
                      <a:pt x="8994" y="467"/>
                      <a:pt x="8976" y="467"/>
                      <a:pt x="8959" y="467"/>
                    </a:cubicBezTo>
                    <a:cubicBezTo>
                      <a:pt x="7925" y="467"/>
                      <a:pt x="6447" y="0"/>
                      <a:pt x="494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93" y="-26035"/>
            <a:ext cx="9144793" cy="96934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331520" y="874812"/>
            <a:ext cx="248016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en-US" sz="3200" b="1" dirty="0" err="1">
                <a:solidFill>
                  <a:srgbClr val="000D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맑은 고딕" pitchFamily="50" charset="-127"/>
                <a:cs typeface="Times New Roman" panose="02020603050405020304" pitchFamily="18" charset="0"/>
              </a:rPr>
              <a:t>Кви</a:t>
            </a:r>
            <a:r>
              <a:rPr lang="ru-RU" altLang="en-US" sz="3200" b="1" dirty="0">
                <a:solidFill>
                  <a:srgbClr val="000D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맑은 고딕" pitchFamily="50" charset="-127"/>
                <a:cs typeface="Times New Roman" panose="02020603050405020304" pitchFamily="18" charset="0"/>
              </a:rPr>
              <a:t> про </a:t>
            </a:r>
            <a:r>
              <a:rPr lang="ru-RU" altLang="en-US" sz="3200" b="1" dirty="0" err="1">
                <a:solidFill>
                  <a:srgbClr val="000D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맑은 고딕" pitchFamily="50" charset="-127"/>
                <a:cs typeface="Times New Roman" panose="02020603050405020304" pitchFamily="18" charset="0"/>
              </a:rPr>
              <a:t>кво</a:t>
            </a:r>
            <a:endParaRPr lang="ru-RU" sz="3200" b="1" dirty="0">
              <a:solidFill>
                <a:srgbClr val="000D2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맑은 고딕" pitchFamily="50" charset="-127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5938" y="1639899"/>
            <a:ext cx="5091329" cy="273659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44528" y="3472577"/>
            <a:ext cx="1219200" cy="12192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6223" y="1639899"/>
            <a:ext cx="1219200" cy="12192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435" y="3244067"/>
            <a:ext cx="1219200" cy="12192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09570" y="1415761"/>
            <a:ext cx="1219200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583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7" name="Google Shape;777;p37"/>
          <p:cNvGrpSpPr/>
          <p:nvPr/>
        </p:nvGrpSpPr>
        <p:grpSpPr>
          <a:xfrm>
            <a:off x="7834616" y="3710483"/>
            <a:ext cx="1030615" cy="1294790"/>
            <a:chOff x="7834616" y="3710483"/>
            <a:chExt cx="1030615" cy="1294790"/>
          </a:xfrm>
        </p:grpSpPr>
        <p:grpSp>
          <p:nvGrpSpPr>
            <p:cNvPr id="778" name="Google Shape;778;p37"/>
            <p:cNvGrpSpPr/>
            <p:nvPr/>
          </p:nvGrpSpPr>
          <p:grpSpPr>
            <a:xfrm rot="7077721">
              <a:off x="7868102" y="4375009"/>
              <a:ext cx="650518" cy="466988"/>
              <a:chOff x="6287275" y="3211700"/>
              <a:chExt cx="543900" cy="390450"/>
            </a:xfrm>
          </p:grpSpPr>
          <p:sp>
            <p:nvSpPr>
              <p:cNvPr id="779" name="Google Shape;779;p37"/>
              <p:cNvSpPr/>
              <p:nvPr/>
            </p:nvSpPr>
            <p:spPr>
              <a:xfrm>
                <a:off x="6727850" y="3284375"/>
                <a:ext cx="103325" cy="101250"/>
              </a:xfrm>
              <a:custGeom>
                <a:avLst/>
                <a:gdLst/>
                <a:ahLst/>
                <a:cxnLst/>
                <a:rect l="l" t="t" r="r" b="b"/>
                <a:pathLst>
                  <a:path w="4133" h="4050" extrusionOk="0">
                    <a:moveTo>
                      <a:pt x="1145" y="0"/>
                    </a:moveTo>
                    <a:cubicBezTo>
                      <a:pt x="1046" y="2440"/>
                      <a:pt x="0" y="3510"/>
                      <a:pt x="0" y="3510"/>
                    </a:cubicBezTo>
                    <a:cubicBezTo>
                      <a:pt x="0" y="3510"/>
                      <a:pt x="953" y="4049"/>
                      <a:pt x="1871" y="4049"/>
                    </a:cubicBezTo>
                    <a:cubicBezTo>
                      <a:pt x="2532" y="4049"/>
                      <a:pt x="3175" y="3771"/>
                      <a:pt x="3435" y="2813"/>
                    </a:cubicBezTo>
                    <a:cubicBezTo>
                      <a:pt x="4132" y="249"/>
                      <a:pt x="1145" y="0"/>
                      <a:pt x="114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0" name="Google Shape;780;p37"/>
              <p:cNvSpPr/>
              <p:nvPr/>
            </p:nvSpPr>
            <p:spPr>
              <a:xfrm>
                <a:off x="6436950" y="3211700"/>
                <a:ext cx="273500" cy="148000"/>
              </a:xfrm>
              <a:custGeom>
                <a:avLst/>
                <a:gdLst/>
                <a:ahLst/>
                <a:cxnLst/>
                <a:rect l="l" t="t" r="r" b="b"/>
                <a:pathLst>
                  <a:path w="10940" h="5920" extrusionOk="0">
                    <a:moveTo>
                      <a:pt x="4387" y="0"/>
                    </a:moveTo>
                    <a:cubicBezTo>
                      <a:pt x="1336" y="0"/>
                      <a:pt x="0" y="2476"/>
                      <a:pt x="2203" y="4276"/>
                    </a:cubicBezTo>
                    <a:cubicBezTo>
                      <a:pt x="4094" y="5844"/>
                      <a:pt x="6907" y="5272"/>
                      <a:pt x="8450" y="5595"/>
                    </a:cubicBezTo>
                    <a:lnTo>
                      <a:pt x="9894" y="5919"/>
                    </a:lnTo>
                    <a:cubicBezTo>
                      <a:pt x="10442" y="3306"/>
                      <a:pt x="10940" y="2385"/>
                      <a:pt x="10940" y="2385"/>
                    </a:cubicBezTo>
                    <a:cubicBezTo>
                      <a:pt x="10940" y="2385"/>
                      <a:pt x="7430" y="219"/>
                      <a:pt x="4866" y="20"/>
                    </a:cubicBezTo>
                    <a:cubicBezTo>
                      <a:pt x="4702" y="7"/>
                      <a:pt x="4542" y="0"/>
                      <a:pt x="438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1" name="Google Shape;781;p37"/>
              <p:cNvSpPr/>
              <p:nvPr/>
            </p:nvSpPr>
            <p:spPr>
              <a:xfrm>
                <a:off x="6594675" y="3472075"/>
                <a:ext cx="84375" cy="97700"/>
              </a:xfrm>
              <a:custGeom>
                <a:avLst/>
                <a:gdLst/>
                <a:ahLst/>
                <a:cxnLst/>
                <a:rect l="l" t="t" r="r" b="b"/>
                <a:pathLst>
                  <a:path w="3375" h="3908" extrusionOk="0">
                    <a:moveTo>
                      <a:pt x="1352" y="0"/>
                    </a:moveTo>
                    <a:cubicBezTo>
                      <a:pt x="641" y="0"/>
                      <a:pt x="1" y="208"/>
                      <a:pt x="1" y="208"/>
                    </a:cubicBezTo>
                    <a:cubicBezTo>
                      <a:pt x="1" y="208"/>
                      <a:pt x="797" y="1478"/>
                      <a:pt x="449" y="3892"/>
                    </a:cubicBezTo>
                    <a:cubicBezTo>
                      <a:pt x="449" y="3892"/>
                      <a:pt x="576" y="3907"/>
                      <a:pt x="777" y="3907"/>
                    </a:cubicBezTo>
                    <a:cubicBezTo>
                      <a:pt x="1543" y="3907"/>
                      <a:pt x="3375" y="3688"/>
                      <a:pt x="3237" y="1577"/>
                    </a:cubicBezTo>
                    <a:cubicBezTo>
                      <a:pt x="3142" y="294"/>
                      <a:pt x="2197" y="0"/>
                      <a:pt x="135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2" name="Google Shape;782;p37"/>
              <p:cNvSpPr/>
              <p:nvPr/>
            </p:nvSpPr>
            <p:spPr>
              <a:xfrm>
                <a:off x="6287275" y="3469975"/>
                <a:ext cx="271350" cy="132175"/>
              </a:xfrm>
              <a:custGeom>
                <a:avLst/>
                <a:gdLst/>
                <a:ahLst/>
                <a:cxnLst/>
                <a:rect l="l" t="t" r="r" b="b"/>
                <a:pathLst>
                  <a:path w="10854" h="5287" extrusionOk="0">
                    <a:moveTo>
                      <a:pt x="4941" y="0"/>
                    </a:moveTo>
                    <a:cubicBezTo>
                      <a:pt x="4153" y="0"/>
                      <a:pt x="3358" y="128"/>
                      <a:pt x="2614" y="516"/>
                    </a:cubicBezTo>
                    <a:cubicBezTo>
                      <a:pt x="1" y="1935"/>
                      <a:pt x="1021" y="4823"/>
                      <a:pt x="4431" y="5246"/>
                    </a:cubicBezTo>
                    <a:cubicBezTo>
                      <a:pt x="4669" y="5274"/>
                      <a:pt x="4919" y="5286"/>
                      <a:pt x="5176" y="5286"/>
                    </a:cubicBezTo>
                    <a:cubicBezTo>
                      <a:pt x="7664" y="5286"/>
                      <a:pt x="10853" y="4101"/>
                      <a:pt x="10853" y="4101"/>
                    </a:cubicBezTo>
                    <a:cubicBezTo>
                      <a:pt x="10853" y="4101"/>
                      <a:pt x="10529" y="3105"/>
                      <a:pt x="10505" y="442"/>
                    </a:cubicBezTo>
                    <a:lnTo>
                      <a:pt x="9011" y="467"/>
                    </a:lnTo>
                    <a:cubicBezTo>
                      <a:pt x="8994" y="467"/>
                      <a:pt x="8976" y="467"/>
                      <a:pt x="8959" y="467"/>
                    </a:cubicBezTo>
                    <a:cubicBezTo>
                      <a:pt x="7925" y="467"/>
                      <a:pt x="6447" y="0"/>
                      <a:pt x="494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83" name="Google Shape;783;p37"/>
            <p:cNvGrpSpPr/>
            <p:nvPr/>
          </p:nvGrpSpPr>
          <p:grpSpPr>
            <a:xfrm rot="7077721">
              <a:off x="8181227" y="3873759"/>
              <a:ext cx="650518" cy="466988"/>
              <a:chOff x="6287275" y="3211700"/>
              <a:chExt cx="543900" cy="390450"/>
            </a:xfrm>
          </p:grpSpPr>
          <p:sp>
            <p:nvSpPr>
              <p:cNvPr id="784" name="Google Shape;784;p37"/>
              <p:cNvSpPr/>
              <p:nvPr/>
            </p:nvSpPr>
            <p:spPr>
              <a:xfrm>
                <a:off x="6727850" y="3284375"/>
                <a:ext cx="103325" cy="101250"/>
              </a:xfrm>
              <a:custGeom>
                <a:avLst/>
                <a:gdLst/>
                <a:ahLst/>
                <a:cxnLst/>
                <a:rect l="l" t="t" r="r" b="b"/>
                <a:pathLst>
                  <a:path w="4133" h="4050" extrusionOk="0">
                    <a:moveTo>
                      <a:pt x="1145" y="0"/>
                    </a:moveTo>
                    <a:cubicBezTo>
                      <a:pt x="1046" y="2440"/>
                      <a:pt x="0" y="3510"/>
                      <a:pt x="0" y="3510"/>
                    </a:cubicBezTo>
                    <a:cubicBezTo>
                      <a:pt x="0" y="3510"/>
                      <a:pt x="953" y="4049"/>
                      <a:pt x="1871" y="4049"/>
                    </a:cubicBezTo>
                    <a:cubicBezTo>
                      <a:pt x="2532" y="4049"/>
                      <a:pt x="3175" y="3771"/>
                      <a:pt x="3435" y="2813"/>
                    </a:cubicBezTo>
                    <a:cubicBezTo>
                      <a:pt x="4132" y="249"/>
                      <a:pt x="1145" y="0"/>
                      <a:pt x="114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5" name="Google Shape;785;p37"/>
              <p:cNvSpPr/>
              <p:nvPr/>
            </p:nvSpPr>
            <p:spPr>
              <a:xfrm>
                <a:off x="6436950" y="3211700"/>
                <a:ext cx="273500" cy="148000"/>
              </a:xfrm>
              <a:custGeom>
                <a:avLst/>
                <a:gdLst/>
                <a:ahLst/>
                <a:cxnLst/>
                <a:rect l="l" t="t" r="r" b="b"/>
                <a:pathLst>
                  <a:path w="10940" h="5920" extrusionOk="0">
                    <a:moveTo>
                      <a:pt x="4387" y="0"/>
                    </a:moveTo>
                    <a:cubicBezTo>
                      <a:pt x="1336" y="0"/>
                      <a:pt x="0" y="2476"/>
                      <a:pt x="2203" y="4276"/>
                    </a:cubicBezTo>
                    <a:cubicBezTo>
                      <a:pt x="4094" y="5844"/>
                      <a:pt x="6907" y="5272"/>
                      <a:pt x="8450" y="5595"/>
                    </a:cubicBezTo>
                    <a:lnTo>
                      <a:pt x="9894" y="5919"/>
                    </a:lnTo>
                    <a:cubicBezTo>
                      <a:pt x="10442" y="3306"/>
                      <a:pt x="10940" y="2385"/>
                      <a:pt x="10940" y="2385"/>
                    </a:cubicBezTo>
                    <a:cubicBezTo>
                      <a:pt x="10940" y="2385"/>
                      <a:pt x="7430" y="219"/>
                      <a:pt x="4866" y="20"/>
                    </a:cubicBezTo>
                    <a:cubicBezTo>
                      <a:pt x="4702" y="7"/>
                      <a:pt x="4542" y="0"/>
                      <a:pt x="438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6" name="Google Shape;786;p37"/>
              <p:cNvSpPr/>
              <p:nvPr/>
            </p:nvSpPr>
            <p:spPr>
              <a:xfrm>
                <a:off x="6594675" y="3472075"/>
                <a:ext cx="84375" cy="97700"/>
              </a:xfrm>
              <a:custGeom>
                <a:avLst/>
                <a:gdLst/>
                <a:ahLst/>
                <a:cxnLst/>
                <a:rect l="l" t="t" r="r" b="b"/>
                <a:pathLst>
                  <a:path w="3375" h="3908" extrusionOk="0">
                    <a:moveTo>
                      <a:pt x="1352" y="0"/>
                    </a:moveTo>
                    <a:cubicBezTo>
                      <a:pt x="641" y="0"/>
                      <a:pt x="1" y="208"/>
                      <a:pt x="1" y="208"/>
                    </a:cubicBezTo>
                    <a:cubicBezTo>
                      <a:pt x="1" y="208"/>
                      <a:pt x="797" y="1478"/>
                      <a:pt x="449" y="3892"/>
                    </a:cubicBezTo>
                    <a:cubicBezTo>
                      <a:pt x="449" y="3892"/>
                      <a:pt x="576" y="3907"/>
                      <a:pt x="777" y="3907"/>
                    </a:cubicBezTo>
                    <a:cubicBezTo>
                      <a:pt x="1543" y="3907"/>
                      <a:pt x="3375" y="3688"/>
                      <a:pt x="3237" y="1577"/>
                    </a:cubicBezTo>
                    <a:cubicBezTo>
                      <a:pt x="3142" y="294"/>
                      <a:pt x="2197" y="0"/>
                      <a:pt x="135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7" name="Google Shape;787;p37"/>
              <p:cNvSpPr/>
              <p:nvPr/>
            </p:nvSpPr>
            <p:spPr>
              <a:xfrm>
                <a:off x="6287275" y="3469975"/>
                <a:ext cx="271350" cy="132175"/>
              </a:xfrm>
              <a:custGeom>
                <a:avLst/>
                <a:gdLst/>
                <a:ahLst/>
                <a:cxnLst/>
                <a:rect l="l" t="t" r="r" b="b"/>
                <a:pathLst>
                  <a:path w="10854" h="5287" extrusionOk="0">
                    <a:moveTo>
                      <a:pt x="4941" y="0"/>
                    </a:moveTo>
                    <a:cubicBezTo>
                      <a:pt x="4153" y="0"/>
                      <a:pt x="3358" y="128"/>
                      <a:pt x="2614" y="516"/>
                    </a:cubicBezTo>
                    <a:cubicBezTo>
                      <a:pt x="1" y="1935"/>
                      <a:pt x="1021" y="4823"/>
                      <a:pt x="4431" y="5246"/>
                    </a:cubicBezTo>
                    <a:cubicBezTo>
                      <a:pt x="4669" y="5274"/>
                      <a:pt x="4919" y="5286"/>
                      <a:pt x="5176" y="5286"/>
                    </a:cubicBezTo>
                    <a:cubicBezTo>
                      <a:pt x="7664" y="5286"/>
                      <a:pt x="10853" y="4101"/>
                      <a:pt x="10853" y="4101"/>
                    </a:cubicBezTo>
                    <a:cubicBezTo>
                      <a:pt x="10853" y="4101"/>
                      <a:pt x="10529" y="3105"/>
                      <a:pt x="10505" y="442"/>
                    </a:cubicBezTo>
                    <a:lnTo>
                      <a:pt x="9011" y="467"/>
                    </a:lnTo>
                    <a:cubicBezTo>
                      <a:pt x="8994" y="467"/>
                      <a:pt x="8976" y="467"/>
                      <a:pt x="8959" y="467"/>
                    </a:cubicBezTo>
                    <a:cubicBezTo>
                      <a:pt x="7925" y="467"/>
                      <a:pt x="6447" y="0"/>
                      <a:pt x="494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93" y="-26035"/>
            <a:ext cx="9144793" cy="96934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606135" y="943313"/>
            <a:ext cx="645721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000D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Обратная социальная инженерия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114" y="1912661"/>
            <a:ext cx="4424518" cy="248879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64456" y="1528089"/>
            <a:ext cx="1450856" cy="145085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35578" y="3119359"/>
            <a:ext cx="2679518" cy="150722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24171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7" name="Google Shape;777;p37"/>
          <p:cNvGrpSpPr/>
          <p:nvPr/>
        </p:nvGrpSpPr>
        <p:grpSpPr>
          <a:xfrm>
            <a:off x="7834616" y="3710483"/>
            <a:ext cx="1030615" cy="1294790"/>
            <a:chOff x="7834616" y="3710483"/>
            <a:chExt cx="1030615" cy="1294790"/>
          </a:xfrm>
        </p:grpSpPr>
        <p:grpSp>
          <p:nvGrpSpPr>
            <p:cNvPr id="778" name="Google Shape;778;p37"/>
            <p:cNvGrpSpPr/>
            <p:nvPr/>
          </p:nvGrpSpPr>
          <p:grpSpPr>
            <a:xfrm rot="7077721">
              <a:off x="7868102" y="4375009"/>
              <a:ext cx="650518" cy="466988"/>
              <a:chOff x="6287275" y="3211700"/>
              <a:chExt cx="543900" cy="390450"/>
            </a:xfrm>
          </p:grpSpPr>
          <p:sp>
            <p:nvSpPr>
              <p:cNvPr id="779" name="Google Shape;779;p37"/>
              <p:cNvSpPr/>
              <p:nvPr/>
            </p:nvSpPr>
            <p:spPr>
              <a:xfrm>
                <a:off x="6727850" y="3284375"/>
                <a:ext cx="103325" cy="101250"/>
              </a:xfrm>
              <a:custGeom>
                <a:avLst/>
                <a:gdLst/>
                <a:ahLst/>
                <a:cxnLst/>
                <a:rect l="l" t="t" r="r" b="b"/>
                <a:pathLst>
                  <a:path w="4133" h="4050" extrusionOk="0">
                    <a:moveTo>
                      <a:pt x="1145" y="0"/>
                    </a:moveTo>
                    <a:cubicBezTo>
                      <a:pt x="1046" y="2440"/>
                      <a:pt x="0" y="3510"/>
                      <a:pt x="0" y="3510"/>
                    </a:cubicBezTo>
                    <a:cubicBezTo>
                      <a:pt x="0" y="3510"/>
                      <a:pt x="953" y="4049"/>
                      <a:pt x="1871" y="4049"/>
                    </a:cubicBezTo>
                    <a:cubicBezTo>
                      <a:pt x="2532" y="4049"/>
                      <a:pt x="3175" y="3771"/>
                      <a:pt x="3435" y="2813"/>
                    </a:cubicBezTo>
                    <a:cubicBezTo>
                      <a:pt x="4132" y="249"/>
                      <a:pt x="1145" y="0"/>
                      <a:pt x="114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0" name="Google Shape;780;p37"/>
              <p:cNvSpPr/>
              <p:nvPr/>
            </p:nvSpPr>
            <p:spPr>
              <a:xfrm>
                <a:off x="6436950" y="3211700"/>
                <a:ext cx="273500" cy="148000"/>
              </a:xfrm>
              <a:custGeom>
                <a:avLst/>
                <a:gdLst/>
                <a:ahLst/>
                <a:cxnLst/>
                <a:rect l="l" t="t" r="r" b="b"/>
                <a:pathLst>
                  <a:path w="10940" h="5920" extrusionOk="0">
                    <a:moveTo>
                      <a:pt x="4387" y="0"/>
                    </a:moveTo>
                    <a:cubicBezTo>
                      <a:pt x="1336" y="0"/>
                      <a:pt x="0" y="2476"/>
                      <a:pt x="2203" y="4276"/>
                    </a:cubicBezTo>
                    <a:cubicBezTo>
                      <a:pt x="4094" y="5844"/>
                      <a:pt x="6907" y="5272"/>
                      <a:pt x="8450" y="5595"/>
                    </a:cubicBezTo>
                    <a:lnTo>
                      <a:pt x="9894" y="5919"/>
                    </a:lnTo>
                    <a:cubicBezTo>
                      <a:pt x="10442" y="3306"/>
                      <a:pt x="10940" y="2385"/>
                      <a:pt x="10940" y="2385"/>
                    </a:cubicBezTo>
                    <a:cubicBezTo>
                      <a:pt x="10940" y="2385"/>
                      <a:pt x="7430" y="219"/>
                      <a:pt x="4866" y="20"/>
                    </a:cubicBezTo>
                    <a:cubicBezTo>
                      <a:pt x="4702" y="7"/>
                      <a:pt x="4542" y="0"/>
                      <a:pt x="438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1" name="Google Shape;781;p37"/>
              <p:cNvSpPr/>
              <p:nvPr/>
            </p:nvSpPr>
            <p:spPr>
              <a:xfrm>
                <a:off x="6594675" y="3472075"/>
                <a:ext cx="84375" cy="97700"/>
              </a:xfrm>
              <a:custGeom>
                <a:avLst/>
                <a:gdLst/>
                <a:ahLst/>
                <a:cxnLst/>
                <a:rect l="l" t="t" r="r" b="b"/>
                <a:pathLst>
                  <a:path w="3375" h="3908" extrusionOk="0">
                    <a:moveTo>
                      <a:pt x="1352" y="0"/>
                    </a:moveTo>
                    <a:cubicBezTo>
                      <a:pt x="641" y="0"/>
                      <a:pt x="1" y="208"/>
                      <a:pt x="1" y="208"/>
                    </a:cubicBezTo>
                    <a:cubicBezTo>
                      <a:pt x="1" y="208"/>
                      <a:pt x="797" y="1478"/>
                      <a:pt x="449" y="3892"/>
                    </a:cubicBezTo>
                    <a:cubicBezTo>
                      <a:pt x="449" y="3892"/>
                      <a:pt x="576" y="3907"/>
                      <a:pt x="777" y="3907"/>
                    </a:cubicBezTo>
                    <a:cubicBezTo>
                      <a:pt x="1543" y="3907"/>
                      <a:pt x="3375" y="3688"/>
                      <a:pt x="3237" y="1577"/>
                    </a:cubicBezTo>
                    <a:cubicBezTo>
                      <a:pt x="3142" y="294"/>
                      <a:pt x="2197" y="0"/>
                      <a:pt x="135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2" name="Google Shape;782;p37"/>
              <p:cNvSpPr/>
              <p:nvPr/>
            </p:nvSpPr>
            <p:spPr>
              <a:xfrm>
                <a:off x="6287275" y="3469975"/>
                <a:ext cx="271350" cy="132175"/>
              </a:xfrm>
              <a:custGeom>
                <a:avLst/>
                <a:gdLst/>
                <a:ahLst/>
                <a:cxnLst/>
                <a:rect l="l" t="t" r="r" b="b"/>
                <a:pathLst>
                  <a:path w="10854" h="5287" extrusionOk="0">
                    <a:moveTo>
                      <a:pt x="4941" y="0"/>
                    </a:moveTo>
                    <a:cubicBezTo>
                      <a:pt x="4153" y="0"/>
                      <a:pt x="3358" y="128"/>
                      <a:pt x="2614" y="516"/>
                    </a:cubicBezTo>
                    <a:cubicBezTo>
                      <a:pt x="1" y="1935"/>
                      <a:pt x="1021" y="4823"/>
                      <a:pt x="4431" y="5246"/>
                    </a:cubicBezTo>
                    <a:cubicBezTo>
                      <a:pt x="4669" y="5274"/>
                      <a:pt x="4919" y="5286"/>
                      <a:pt x="5176" y="5286"/>
                    </a:cubicBezTo>
                    <a:cubicBezTo>
                      <a:pt x="7664" y="5286"/>
                      <a:pt x="10853" y="4101"/>
                      <a:pt x="10853" y="4101"/>
                    </a:cubicBezTo>
                    <a:cubicBezTo>
                      <a:pt x="10853" y="4101"/>
                      <a:pt x="10529" y="3105"/>
                      <a:pt x="10505" y="442"/>
                    </a:cubicBezTo>
                    <a:lnTo>
                      <a:pt x="9011" y="467"/>
                    </a:lnTo>
                    <a:cubicBezTo>
                      <a:pt x="8994" y="467"/>
                      <a:pt x="8976" y="467"/>
                      <a:pt x="8959" y="467"/>
                    </a:cubicBezTo>
                    <a:cubicBezTo>
                      <a:pt x="7925" y="467"/>
                      <a:pt x="6447" y="0"/>
                      <a:pt x="494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83" name="Google Shape;783;p37"/>
            <p:cNvGrpSpPr/>
            <p:nvPr/>
          </p:nvGrpSpPr>
          <p:grpSpPr>
            <a:xfrm rot="7077721">
              <a:off x="8181227" y="3873759"/>
              <a:ext cx="650518" cy="466988"/>
              <a:chOff x="6287275" y="3211700"/>
              <a:chExt cx="543900" cy="390450"/>
            </a:xfrm>
          </p:grpSpPr>
          <p:sp>
            <p:nvSpPr>
              <p:cNvPr id="784" name="Google Shape;784;p37"/>
              <p:cNvSpPr/>
              <p:nvPr/>
            </p:nvSpPr>
            <p:spPr>
              <a:xfrm>
                <a:off x="6727850" y="3284375"/>
                <a:ext cx="103325" cy="101250"/>
              </a:xfrm>
              <a:custGeom>
                <a:avLst/>
                <a:gdLst/>
                <a:ahLst/>
                <a:cxnLst/>
                <a:rect l="l" t="t" r="r" b="b"/>
                <a:pathLst>
                  <a:path w="4133" h="4050" extrusionOk="0">
                    <a:moveTo>
                      <a:pt x="1145" y="0"/>
                    </a:moveTo>
                    <a:cubicBezTo>
                      <a:pt x="1046" y="2440"/>
                      <a:pt x="0" y="3510"/>
                      <a:pt x="0" y="3510"/>
                    </a:cubicBezTo>
                    <a:cubicBezTo>
                      <a:pt x="0" y="3510"/>
                      <a:pt x="953" y="4049"/>
                      <a:pt x="1871" y="4049"/>
                    </a:cubicBezTo>
                    <a:cubicBezTo>
                      <a:pt x="2532" y="4049"/>
                      <a:pt x="3175" y="3771"/>
                      <a:pt x="3435" y="2813"/>
                    </a:cubicBezTo>
                    <a:cubicBezTo>
                      <a:pt x="4132" y="249"/>
                      <a:pt x="1145" y="0"/>
                      <a:pt x="114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5" name="Google Shape;785;p37"/>
              <p:cNvSpPr/>
              <p:nvPr/>
            </p:nvSpPr>
            <p:spPr>
              <a:xfrm>
                <a:off x="6436950" y="3211700"/>
                <a:ext cx="273500" cy="148000"/>
              </a:xfrm>
              <a:custGeom>
                <a:avLst/>
                <a:gdLst/>
                <a:ahLst/>
                <a:cxnLst/>
                <a:rect l="l" t="t" r="r" b="b"/>
                <a:pathLst>
                  <a:path w="10940" h="5920" extrusionOk="0">
                    <a:moveTo>
                      <a:pt x="4387" y="0"/>
                    </a:moveTo>
                    <a:cubicBezTo>
                      <a:pt x="1336" y="0"/>
                      <a:pt x="0" y="2476"/>
                      <a:pt x="2203" y="4276"/>
                    </a:cubicBezTo>
                    <a:cubicBezTo>
                      <a:pt x="4094" y="5844"/>
                      <a:pt x="6907" y="5272"/>
                      <a:pt x="8450" y="5595"/>
                    </a:cubicBezTo>
                    <a:lnTo>
                      <a:pt x="9894" y="5919"/>
                    </a:lnTo>
                    <a:cubicBezTo>
                      <a:pt x="10442" y="3306"/>
                      <a:pt x="10940" y="2385"/>
                      <a:pt x="10940" y="2385"/>
                    </a:cubicBezTo>
                    <a:cubicBezTo>
                      <a:pt x="10940" y="2385"/>
                      <a:pt x="7430" y="219"/>
                      <a:pt x="4866" y="20"/>
                    </a:cubicBezTo>
                    <a:cubicBezTo>
                      <a:pt x="4702" y="7"/>
                      <a:pt x="4542" y="0"/>
                      <a:pt x="438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6" name="Google Shape;786;p37"/>
              <p:cNvSpPr/>
              <p:nvPr/>
            </p:nvSpPr>
            <p:spPr>
              <a:xfrm>
                <a:off x="6594675" y="3472075"/>
                <a:ext cx="84375" cy="97700"/>
              </a:xfrm>
              <a:custGeom>
                <a:avLst/>
                <a:gdLst/>
                <a:ahLst/>
                <a:cxnLst/>
                <a:rect l="l" t="t" r="r" b="b"/>
                <a:pathLst>
                  <a:path w="3375" h="3908" extrusionOk="0">
                    <a:moveTo>
                      <a:pt x="1352" y="0"/>
                    </a:moveTo>
                    <a:cubicBezTo>
                      <a:pt x="641" y="0"/>
                      <a:pt x="1" y="208"/>
                      <a:pt x="1" y="208"/>
                    </a:cubicBezTo>
                    <a:cubicBezTo>
                      <a:pt x="1" y="208"/>
                      <a:pt x="797" y="1478"/>
                      <a:pt x="449" y="3892"/>
                    </a:cubicBezTo>
                    <a:cubicBezTo>
                      <a:pt x="449" y="3892"/>
                      <a:pt x="576" y="3907"/>
                      <a:pt x="777" y="3907"/>
                    </a:cubicBezTo>
                    <a:cubicBezTo>
                      <a:pt x="1543" y="3907"/>
                      <a:pt x="3375" y="3688"/>
                      <a:pt x="3237" y="1577"/>
                    </a:cubicBezTo>
                    <a:cubicBezTo>
                      <a:pt x="3142" y="294"/>
                      <a:pt x="2197" y="0"/>
                      <a:pt x="135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7" name="Google Shape;787;p37"/>
              <p:cNvSpPr/>
              <p:nvPr/>
            </p:nvSpPr>
            <p:spPr>
              <a:xfrm>
                <a:off x="6287275" y="3469975"/>
                <a:ext cx="271350" cy="132175"/>
              </a:xfrm>
              <a:custGeom>
                <a:avLst/>
                <a:gdLst/>
                <a:ahLst/>
                <a:cxnLst/>
                <a:rect l="l" t="t" r="r" b="b"/>
                <a:pathLst>
                  <a:path w="10854" h="5287" extrusionOk="0">
                    <a:moveTo>
                      <a:pt x="4941" y="0"/>
                    </a:moveTo>
                    <a:cubicBezTo>
                      <a:pt x="4153" y="0"/>
                      <a:pt x="3358" y="128"/>
                      <a:pt x="2614" y="516"/>
                    </a:cubicBezTo>
                    <a:cubicBezTo>
                      <a:pt x="1" y="1935"/>
                      <a:pt x="1021" y="4823"/>
                      <a:pt x="4431" y="5246"/>
                    </a:cubicBezTo>
                    <a:cubicBezTo>
                      <a:pt x="4669" y="5274"/>
                      <a:pt x="4919" y="5286"/>
                      <a:pt x="5176" y="5286"/>
                    </a:cubicBezTo>
                    <a:cubicBezTo>
                      <a:pt x="7664" y="5286"/>
                      <a:pt x="10853" y="4101"/>
                      <a:pt x="10853" y="4101"/>
                    </a:cubicBezTo>
                    <a:cubicBezTo>
                      <a:pt x="10853" y="4101"/>
                      <a:pt x="10529" y="3105"/>
                      <a:pt x="10505" y="442"/>
                    </a:cubicBezTo>
                    <a:lnTo>
                      <a:pt x="9011" y="467"/>
                    </a:lnTo>
                    <a:cubicBezTo>
                      <a:pt x="8994" y="467"/>
                      <a:pt x="8976" y="467"/>
                      <a:pt x="8959" y="467"/>
                    </a:cubicBezTo>
                    <a:cubicBezTo>
                      <a:pt x="7925" y="467"/>
                      <a:pt x="6447" y="0"/>
                      <a:pt x="494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93" y="-26035"/>
            <a:ext cx="9144793" cy="96934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41493" y="993817"/>
            <a:ext cx="745909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000D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Способы </a:t>
            </a:r>
            <a:r>
              <a:rPr lang="ru-RU" sz="3200" b="1" dirty="0">
                <a:solidFill>
                  <a:srgbClr val="000D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совершения </a:t>
            </a:r>
            <a:r>
              <a:rPr lang="en-US" sz="3200" b="1" dirty="0">
                <a:solidFill>
                  <a:srgbClr val="000D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IT-</a:t>
            </a:r>
            <a:r>
              <a:rPr lang="ru-RU" sz="3200" b="1" dirty="0">
                <a:solidFill>
                  <a:srgbClr val="000D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преступлений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9320" y="1556004"/>
            <a:ext cx="4323438" cy="3242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303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7" name="Google Shape;777;p37"/>
          <p:cNvGrpSpPr/>
          <p:nvPr/>
        </p:nvGrpSpPr>
        <p:grpSpPr>
          <a:xfrm>
            <a:off x="7834616" y="3710483"/>
            <a:ext cx="1030615" cy="1294790"/>
            <a:chOff x="7834616" y="3710483"/>
            <a:chExt cx="1030615" cy="1294790"/>
          </a:xfrm>
        </p:grpSpPr>
        <p:grpSp>
          <p:nvGrpSpPr>
            <p:cNvPr id="778" name="Google Shape;778;p37"/>
            <p:cNvGrpSpPr/>
            <p:nvPr/>
          </p:nvGrpSpPr>
          <p:grpSpPr>
            <a:xfrm rot="7077721">
              <a:off x="7868102" y="4375009"/>
              <a:ext cx="650518" cy="466988"/>
              <a:chOff x="6287275" y="3211700"/>
              <a:chExt cx="543900" cy="390450"/>
            </a:xfrm>
          </p:grpSpPr>
          <p:sp>
            <p:nvSpPr>
              <p:cNvPr id="779" name="Google Shape;779;p37"/>
              <p:cNvSpPr/>
              <p:nvPr/>
            </p:nvSpPr>
            <p:spPr>
              <a:xfrm>
                <a:off x="6727850" y="3284375"/>
                <a:ext cx="103325" cy="101250"/>
              </a:xfrm>
              <a:custGeom>
                <a:avLst/>
                <a:gdLst/>
                <a:ahLst/>
                <a:cxnLst/>
                <a:rect l="l" t="t" r="r" b="b"/>
                <a:pathLst>
                  <a:path w="4133" h="4050" extrusionOk="0">
                    <a:moveTo>
                      <a:pt x="1145" y="0"/>
                    </a:moveTo>
                    <a:cubicBezTo>
                      <a:pt x="1046" y="2440"/>
                      <a:pt x="0" y="3510"/>
                      <a:pt x="0" y="3510"/>
                    </a:cubicBezTo>
                    <a:cubicBezTo>
                      <a:pt x="0" y="3510"/>
                      <a:pt x="953" y="4049"/>
                      <a:pt x="1871" y="4049"/>
                    </a:cubicBezTo>
                    <a:cubicBezTo>
                      <a:pt x="2532" y="4049"/>
                      <a:pt x="3175" y="3771"/>
                      <a:pt x="3435" y="2813"/>
                    </a:cubicBezTo>
                    <a:cubicBezTo>
                      <a:pt x="4132" y="249"/>
                      <a:pt x="1145" y="0"/>
                      <a:pt x="114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0" name="Google Shape;780;p37"/>
              <p:cNvSpPr/>
              <p:nvPr/>
            </p:nvSpPr>
            <p:spPr>
              <a:xfrm>
                <a:off x="6436950" y="3211700"/>
                <a:ext cx="273500" cy="148000"/>
              </a:xfrm>
              <a:custGeom>
                <a:avLst/>
                <a:gdLst/>
                <a:ahLst/>
                <a:cxnLst/>
                <a:rect l="l" t="t" r="r" b="b"/>
                <a:pathLst>
                  <a:path w="10940" h="5920" extrusionOk="0">
                    <a:moveTo>
                      <a:pt x="4387" y="0"/>
                    </a:moveTo>
                    <a:cubicBezTo>
                      <a:pt x="1336" y="0"/>
                      <a:pt x="0" y="2476"/>
                      <a:pt x="2203" y="4276"/>
                    </a:cubicBezTo>
                    <a:cubicBezTo>
                      <a:pt x="4094" y="5844"/>
                      <a:pt x="6907" y="5272"/>
                      <a:pt x="8450" y="5595"/>
                    </a:cubicBezTo>
                    <a:lnTo>
                      <a:pt x="9894" y="5919"/>
                    </a:lnTo>
                    <a:cubicBezTo>
                      <a:pt x="10442" y="3306"/>
                      <a:pt x="10940" y="2385"/>
                      <a:pt x="10940" y="2385"/>
                    </a:cubicBezTo>
                    <a:cubicBezTo>
                      <a:pt x="10940" y="2385"/>
                      <a:pt x="7430" y="219"/>
                      <a:pt x="4866" y="20"/>
                    </a:cubicBezTo>
                    <a:cubicBezTo>
                      <a:pt x="4702" y="7"/>
                      <a:pt x="4542" y="0"/>
                      <a:pt x="438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1" name="Google Shape;781;p37"/>
              <p:cNvSpPr/>
              <p:nvPr/>
            </p:nvSpPr>
            <p:spPr>
              <a:xfrm>
                <a:off x="6594675" y="3472075"/>
                <a:ext cx="84375" cy="97700"/>
              </a:xfrm>
              <a:custGeom>
                <a:avLst/>
                <a:gdLst/>
                <a:ahLst/>
                <a:cxnLst/>
                <a:rect l="l" t="t" r="r" b="b"/>
                <a:pathLst>
                  <a:path w="3375" h="3908" extrusionOk="0">
                    <a:moveTo>
                      <a:pt x="1352" y="0"/>
                    </a:moveTo>
                    <a:cubicBezTo>
                      <a:pt x="641" y="0"/>
                      <a:pt x="1" y="208"/>
                      <a:pt x="1" y="208"/>
                    </a:cubicBezTo>
                    <a:cubicBezTo>
                      <a:pt x="1" y="208"/>
                      <a:pt x="797" y="1478"/>
                      <a:pt x="449" y="3892"/>
                    </a:cubicBezTo>
                    <a:cubicBezTo>
                      <a:pt x="449" y="3892"/>
                      <a:pt x="576" y="3907"/>
                      <a:pt x="777" y="3907"/>
                    </a:cubicBezTo>
                    <a:cubicBezTo>
                      <a:pt x="1543" y="3907"/>
                      <a:pt x="3375" y="3688"/>
                      <a:pt x="3237" y="1577"/>
                    </a:cubicBezTo>
                    <a:cubicBezTo>
                      <a:pt x="3142" y="294"/>
                      <a:pt x="2197" y="0"/>
                      <a:pt x="135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2" name="Google Shape;782;p37"/>
              <p:cNvSpPr/>
              <p:nvPr/>
            </p:nvSpPr>
            <p:spPr>
              <a:xfrm>
                <a:off x="6287275" y="3469975"/>
                <a:ext cx="271350" cy="132175"/>
              </a:xfrm>
              <a:custGeom>
                <a:avLst/>
                <a:gdLst/>
                <a:ahLst/>
                <a:cxnLst/>
                <a:rect l="l" t="t" r="r" b="b"/>
                <a:pathLst>
                  <a:path w="10854" h="5287" extrusionOk="0">
                    <a:moveTo>
                      <a:pt x="4941" y="0"/>
                    </a:moveTo>
                    <a:cubicBezTo>
                      <a:pt x="4153" y="0"/>
                      <a:pt x="3358" y="128"/>
                      <a:pt x="2614" y="516"/>
                    </a:cubicBezTo>
                    <a:cubicBezTo>
                      <a:pt x="1" y="1935"/>
                      <a:pt x="1021" y="4823"/>
                      <a:pt x="4431" y="5246"/>
                    </a:cubicBezTo>
                    <a:cubicBezTo>
                      <a:pt x="4669" y="5274"/>
                      <a:pt x="4919" y="5286"/>
                      <a:pt x="5176" y="5286"/>
                    </a:cubicBezTo>
                    <a:cubicBezTo>
                      <a:pt x="7664" y="5286"/>
                      <a:pt x="10853" y="4101"/>
                      <a:pt x="10853" y="4101"/>
                    </a:cubicBezTo>
                    <a:cubicBezTo>
                      <a:pt x="10853" y="4101"/>
                      <a:pt x="10529" y="3105"/>
                      <a:pt x="10505" y="442"/>
                    </a:cubicBezTo>
                    <a:lnTo>
                      <a:pt x="9011" y="467"/>
                    </a:lnTo>
                    <a:cubicBezTo>
                      <a:pt x="8994" y="467"/>
                      <a:pt x="8976" y="467"/>
                      <a:pt x="8959" y="467"/>
                    </a:cubicBezTo>
                    <a:cubicBezTo>
                      <a:pt x="7925" y="467"/>
                      <a:pt x="6447" y="0"/>
                      <a:pt x="494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83" name="Google Shape;783;p37"/>
            <p:cNvGrpSpPr/>
            <p:nvPr/>
          </p:nvGrpSpPr>
          <p:grpSpPr>
            <a:xfrm rot="7077721">
              <a:off x="8181227" y="3873759"/>
              <a:ext cx="650518" cy="466988"/>
              <a:chOff x="6287275" y="3211700"/>
              <a:chExt cx="543900" cy="390450"/>
            </a:xfrm>
          </p:grpSpPr>
          <p:sp>
            <p:nvSpPr>
              <p:cNvPr id="784" name="Google Shape;784;p37"/>
              <p:cNvSpPr/>
              <p:nvPr/>
            </p:nvSpPr>
            <p:spPr>
              <a:xfrm>
                <a:off x="6727850" y="3284375"/>
                <a:ext cx="103325" cy="101250"/>
              </a:xfrm>
              <a:custGeom>
                <a:avLst/>
                <a:gdLst/>
                <a:ahLst/>
                <a:cxnLst/>
                <a:rect l="l" t="t" r="r" b="b"/>
                <a:pathLst>
                  <a:path w="4133" h="4050" extrusionOk="0">
                    <a:moveTo>
                      <a:pt x="1145" y="0"/>
                    </a:moveTo>
                    <a:cubicBezTo>
                      <a:pt x="1046" y="2440"/>
                      <a:pt x="0" y="3510"/>
                      <a:pt x="0" y="3510"/>
                    </a:cubicBezTo>
                    <a:cubicBezTo>
                      <a:pt x="0" y="3510"/>
                      <a:pt x="953" y="4049"/>
                      <a:pt x="1871" y="4049"/>
                    </a:cubicBezTo>
                    <a:cubicBezTo>
                      <a:pt x="2532" y="4049"/>
                      <a:pt x="3175" y="3771"/>
                      <a:pt x="3435" y="2813"/>
                    </a:cubicBezTo>
                    <a:cubicBezTo>
                      <a:pt x="4132" y="249"/>
                      <a:pt x="1145" y="0"/>
                      <a:pt x="114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5" name="Google Shape;785;p37"/>
              <p:cNvSpPr/>
              <p:nvPr/>
            </p:nvSpPr>
            <p:spPr>
              <a:xfrm>
                <a:off x="6436950" y="3211700"/>
                <a:ext cx="273500" cy="148000"/>
              </a:xfrm>
              <a:custGeom>
                <a:avLst/>
                <a:gdLst/>
                <a:ahLst/>
                <a:cxnLst/>
                <a:rect l="l" t="t" r="r" b="b"/>
                <a:pathLst>
                  <a:path w="10940" h="5920" extrusionOk="0">
                    <a:moveTo>
                      <a:pt x="4387" y="0"/>
                    </a:moveTo>
                    <a:cubicBezTo>
                      <a:pt x="1336" y="0"/>
                      <a:pt x="0" y="2476"/>
                      <a:pt x="2203" y="4276"/>
                    </a:cubicBezTo>
                    <a:cubicBezTo>
                      <a:pt x="4094" y="5844"/>
                      <a:pt x="6907" y="5272"/>
                      <a:pt x="8450" y="5595"/>
                    </a:cubicBezTo>
                    <a:lnTo>
                      <a:pt x="9894" y="5919"/>
                    </a:lnTo>
                    <a:cubicBezTo>
                      <a:pt x="10442" y="3306"/>
                      <a:pt x="10940" y="2385"/>
                      <a:pt x="10940" y="2385"/>
                    </a:cubicBezTo>
                    <a:cubicBezTo>
                      <a:pt x="10940" y="2385"/>
                      <a:pt x="7430" y="219"/>
                      <a:pt x="4866" y="20"/>
                    </a:cubicBezTo>
                    <a:cubicBezTo>
                      <a:pt x="4702" y="7"/>
                      <a:pt x="4542" y="0"/>
                      <a:pt x="438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6" name="Google Shape;786;p37"/>
              <p:cNvSpPr/>
              <p:nvPr/>
            </p:nvSpPr>
            <p:spPr>
              <a:xfrm>
                <a:off x="6594675" y="3472075"/>
                <a:ext cx="84375" cy="97700"/>
              </a:xfrm>
              <a:custGeom>
                <a:avLst/>
                <a:gdLst/>
                <a:ahLst/>
                <a:cxnLst/>
                <a:rect l="l" t="t" r="r" b="b"/>
                <a:pathLst>
                  <a:path w="3375" h="3908" extrusionOk="0">
                    <a:moveTo>
                      <a:pt x="1352" y="0"/>
                    </a:moveTo>
                    <a:cubicBezTo>
                      <a:pt x="641" y="0"/>
                      <a:pt x="1" y="208"/>
                      <a:pt x="1" y="208"/>
                    </a:cubicBezTo>
                    <a:cubicBezTo>
                      <a:pt x="1" y="208"/>
                      <a:pt x="797" y="1478"/>
                      <a:pt x="449" y="3892"/>
                    </a:cubicBezTo>
                    <a:cubicBezTo>
                      <a:pt x="449" y="3892"/>
                      <a:pt x="576" y="3907"/>
                      <a:pt x="777" y="3907"/>
                    </a:cubicBezTo>
                    <a:cubicBezTo>
                      <a:pt x="1543" y="3907"/>
                      <a:pt x="3375" y="3688"/>
                      <a:pt x="3237" y="1577"/>
                    </a:cubicBezTo>
                    <a:cubicBezTo>
                      <a:pt x="3142" y="294"/>
                      <a:pt x="2197" y="0"/>
                      <a:pt x="135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7" name="Google Shape;787;p37"/>
              <p:cNvSpPr/>
              <p:nvPr/>
            </p:nvSpPr>
            <p:spPr>
              <a:xfrm>
                <a:off x="6287275" y="3469975"/>
                <a:ext cx="271350" cy="132175"/>
              </a:xfrm>
              <a:custGeom>
                <a:avLst/>
                <a:gdLst/>
                <a:ahLst/>
                <a:cxnLst/>
                <a:rect l="l" t="t" r="r" b="b"/>
                <a:pathLst>
                  <a:path w="10854" h="5287" extrusionOk="0">
                    <a:moveTo>
                      <a:pt x="4941" y="0"/>
                    </a:moveTo>
                    <a:cubicBezTo>
                      <a:pt x="4153" y="0"/>
                      <a:pt x="3358" y="128"/>
                      <a:pt x="2614" y="516"/>
                    </a:cubicBezTo>
                    <a:cubicBezTo>
                      <a:pt x="1" y="1935"/>
                      <a:pt x="1021" y="4823"/>
                      <a:pt x="4431" y="5246"/>
                    </a:cubicBezTo>
                    <a:cubicBezTo>
                      <a:pt x="4669" y="5274"/>
                      <a:pt x="4919" y="5286"/>
                      <a:pt x="5176" y="5286"/>
                    </a:cubicBezTo>
                    <a:cubicBezTo>
                      <a:pt x="7664" y="5286"/>
                      <a:pt x="10853" y="4101"/>
                      <a:pt x="10853" y="4101"/>
                    </a:cubicBezTo>
                    <a:cubicBezTo>
                      <a:pt x="10853" y="4101"/>
                      <a:pt x="10529" y="3105"/>
                      <a:pt x="10505" y="442"/>
                    </a:cubicBezTo>
                    <a:lnTo>
                      <a:pt x="9011" y="467"/>
                    </a:lnTo>
                    <a:cubicBezTo>
                      <a:pt x="8994" y="467"/>
                      <a:pt x="8976" y="467"/>
                      <a:pt x="8959" y="467"/>
                    </a:cubicBezTo>
                    <a:cubicBezTo>
                      <a:pt x="7925" y="467"/>
                      <a:pt x="6447" y="0"/>
                      <a:pt x="494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93" y="-26035"/>
            <a:ext cx="9144793" cy="969348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6BC87A50-664F-4442-BA61-43B6C8AEE1A5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634" y="3164959"/>
            <a:ext cx="2335165" cy="1776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B28328A5-1968-034D-92D8-EA1D91489350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4625" y="1041043"/>
            <a:ext cx="2531463" cy="1961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F749907F-E0FC-E543-985D-75A5CB2BA75A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7845" y="2202296"/>
            <a:ext cx="2371289" cy="24962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EC685FE0-0A13-3F43-A175-EE59B2887108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913" y="1219469"/>
            <a:ext cx="2380304" cy="186243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2922635" y="943313"/>
            <a:ext cx="46939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СМС-рассылка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24931" y="1736923"/>
            <a:ext cx="1219200" cy="12192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09059" y="3265341"/>
            <a:ext cx="1219200" cy="12192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6424" y="3407388"/>
            <a:ext cx="1219200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685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7" name="Google Shape;777;p37"/>
          <p:cNvGrpSpPr/>
          <p:nvPr/>
        </p:nvGrpSpPr>
        <p:grpSpPr>
          <a:xfrm>
            <a:off x="7834616" y="3710483"/>
            <a:ext cx="1030615" cy="1294790"/>
            <a:chOff x="7834616" y="3710483"/>
            <a:chExt cx="1030615" cy="1294790"/>
          </a:xfrm>
        </p:grpSpPr>
        <p:grpSp>
          <p:nvGrpSpPr>
            <p:cNvPr id="778" name="Google Shape;778;p37"/>
            <p:cNvGrpSpPr/>
            <p:nvPr/>
          </p:nvGrpSpPr>
          <p:grpSpPr>
            <a:xfrm rot="7077721">
              <a:off x="7868102" y="4375009"/>
              <a:ext cx="650518" cy="466988"/>
              <a:chOff x="6287275" y="3211700"/>
              <a:chExt cx="543900" cy="390450"/>
            </a:xfrm>
          </p:grpSpPr>
          <p:sp>
            <p:nvSpPr>
              <p:cNvPr id="779" name="Google Shape;779;p37"/>
              <p:cNvSpPr/>
              <p:nvPr/>
            </p:nvSpPr>
            <p:spPr>
              <a:xfrm>
                <a:off x="6727850" y="3284375"/>
                <a:ext cx="103325" cy="101250"/>
              </a:xfrm>
              <a:custGeom>
                <a:avLst/>
                <a:gdLst/>
                <a:ahLst/>
                <a:cxnLst/>
                <a:rect l="l" t="t" r="r" b="b"/>
                <a:pathLst>
                  <a:path w="4133" h="4050" extrusionOk="0">
                    <a:moveTo>
                      <a:pt x="1145" y="0"/>
                    </a:moveTo>
                    <a:cubicBezTo>
                      <a:pt x="1046" y="2440"/>
                      <a:pt x="0" y="3510"/>
                      <a:pt x="0" y="3510"/>
                    </a:cubicBezTo>
                    <a:cubicBezTo>
                      <a:pt x="0" y="3510"/>
                      <a:pt x="953" y="4049"/>
                      <a:pt x="1871" y="4049"/>
                    </a:cubicBezTo>
                    <a:cubicBezTo>
                      <a:pt x="2532" y="4049"/>
                      <a:pt x="3175" y="3771"/>
                      <a:pt x="3435" y="2813"/>
                    </a:cubicBezTo>
                    <a:cubicBezTo>
                      <a:pt x="4132" y="249"/>
                      <a:pt x="1145" y="0"/>
                      <a:pt x="114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0" name="Google Shape;780;p37"/>
              <p:cNvSpPr/>
              <p:nvPr/>
            </p:nvSpPr>
            <p:spPr>
              <a:xfrm>
                <a:off x="6436950" y="3211700"/>
                <a:ext cx="273500" cy="148000"/>
              </a:xfrm>
              <a:custGeom>
                <a:avLst/>
                <a:gdLst/>
                <a:ahLst/>
                <a:cxnLst/>
                <a:rect l="l" t="t" r="r" b="b"/>
                <a:pathLst>
                  <a:path w="10940" h="5920" extrusionOk="0">
                    <a:moveTo>
                      <a:pt x="4387" y="0"/>
                    </a:moveTo>
                    <a:cubicBezTo>
                      <a:pt x="1336" y="0"/>
                      <a:pt x="0" y="2476"/>
                      <a:pt x="2203" y="4276"/>
                    </a:cubicBezTo>
                    <a:cubicBezTo>
                      <a:pt x="4094" y="5844"/>
                      <a:pt x="6907" y="5272"/>
                      <a:pt x="8450" y="5595"/>
                    </a:cubicBezTo>
                    <a:lnTo>
                      <a:pt x="9894" y="5919"/>
                    </a:lnTo>
                    <a:cubicBezTo>
                      <a:pt x="10442" y="3306"/>
                      <a:pt x="10940" y="2385"/>
                      <a:pt x="10940" y="2385"/>
                    </a:cubicBezTo>
                    <a:cubicBezTo>
                      <a:pt x="10940" y="2385"/>
                      <a:pt x="7430" y="219"/>
                      <a:pt x="4866" y="20"/>
                    </a:cubicBezTo>
                    <a:cubicBezTo>
                      <a:pt x="4702" y="7"/>
                      <a:pt x="4542" y="0"/>
                      <a:pt x="438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1" name="Google Shape;781;p37"/>
              <p:cNvSpPr/>
              <p:nvPr/>
            </p:nvSpPr>
            <p:spPr>
              <a:xfrm>
                <a:off x="6594675" y="3472075"/>
                <a:ext cx="84375" cy="97700"/>
              </a:xfrm>
              <a:custGeom>
                <a:avLst/>
                <a:gdLst/>
                <a:ahLst/>
                <a:cxnLst/>
                <a:rect l="l" t="t" r="r" b="b"/>
                <a:pathLst>
                  <a:path w="3375" h="3908" extrusionOk="0">
                    <a:moveTo>
                      <a:pt x="1352" y="0"/>
                    </a:moveTo>
                    <a:cubicBezTo>
                      <a:pt x="641" y="0"/>
                      <a:pt x="1" y="208"/>
                      <a:pt x="1" y="208"/>
                    </a:cubicBezTo>
                    <a:cubicBezTo>
                      <a:pt x="1" y="208"/>
                      <a:pt x="797" y="1478"/>
                      <a:pt x="449" y="3892"/>
                    </a:cubicBezTo>
                    <a:cubicBezTo>
                      <a:pt x="449" y="3892"/>
                      <a:pt x="576" y="3907"/>
                      <a:pt x="777" y="3907"/>
                    </a:cubicBezTo>
                    <a:cubicBezTo>
                      <a:pt x="1543" y="3907"/>
                      <a:pt x="3375" y="3688"/>
                      <a:pt x="3237" y="1577"/>
                    </a:cubicBezTo>
                    <a:cubicBezTo>
                      <a:pt x="3142" y="294"/>
                      <a:pt x="2197" y="0"/>
                      <a:pt x="135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2" name="Google Shape;782;p37"/>
              <p:cNvSpPr/>
              <p:nvPr/>
            </p:nvSpPr>
            <p:spPr>
              <a:xfrm>
                <a:off x="6287275" y="3469975"/>
                <a:ext cx="271350" cy="132175"/>
              </a:xfrm>
              <a:custGeom>
                <a:avLst/>
                <a:gdLst/>
                <a:ahLst/>
                <a:cxnLst/>
                <a:rect l="l" t="t" r="r" b="b"/>
                <a:pathLst>
                  <a:path w="10854" h="5287" extrusionOk="0">
                    <a:moveTo>
                      <a:pt x="4941" y="0"/>
                    </a:moveTo>
                    <a:cubicBezTo>
                      <a:pt x="4153" y="0"/>
                      <a:pt x="3358" y="128"/>
                      <a:pt x="2614" y="516"/>
                    </a:cubicBezTo>
                    <a:cubicBezTo>
                      <a:pt x="1" y="1935"/>
                      <a:pt x="1021" y="4823"/>
                      <a:pt x="4431" y="5246"/>
                    </a:cubicBezTo>
                    <a:cubicBezTo>
                      <a:pt x="4669" y="5274"/>
                      <a:pt x="4919" y="5286"/>
                      <a:pt x="5176" y="5286"/>
                    </a:cubicBezTo>
                    <a:cubicBezTo>
                      <a:pt x="7664" y="5286"/>
                      <a:pt x="10853" y="4101"/>
                      <a:pt x="10853" y="4101"/>
                    </a:cubicBezTo>
                    <a:cubicBezTo>
                      <a:pt x="10853" y="4101"/>
                      <a:pt x="10529" y="3105"/>
                      <a:pt x="10505" y="442"/>
                    </a:cubicBezTo>
                    <a:lnTo>
                      <a:pt x="9011" y="467"/>
                    </a:lnTo>
                    <a:cubicBezTo>
                      <a:pt x="8994" y="467"/>
                      <a:pt x="8976" y="467"/>
                      <a:pt x="8959" y="467"/>
                    </a:cubicBezTo>
                    <a:cubicBezTo>
                      <a:pt x="7925" y="467"/>
                      <a:pt x="6447" y="0"/>
                      <a:pt x="494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83" name="Google Shape;783;p37"/>
            <p:cNvGrpSpPr/>
            <p:nvPr/>
          </p:nvGrpSpPr>
          <p:grpSpPr>
            <a:xfrm rot="7077721">
              <a:off x="8181227" y="3873759"/>
              <a:ext cx="650518" cy="466988"/>
              <a:chOff x="6287275" y="3211700"/>
              <a:chExt cx="543900" cy="390450"/>
            </a:xfrm>
          </p:grpSpPr>
          <p:sp>
            <p:nvSpPr>
              <p:cNvPr id="784" name="Google Shape;784;p37"/>
              <p:cNvSpPr/>
              <p:nvPr/>
            </p:nvSpPr>
            <p:spPr>
              <a:xfrm>
                <a:off x="6727850" y="3284375"/>
                <a:ext cx="103325" cy="101250"/>
              </a:xfrm>
              <a:custGeom>
                <a:avLst/>
                <a:gdLst/>
                <a:ahLst/>
                <a:cxnLst/>
                <a:rect l="l" t="t" r="r" b="b"/>
                <a:pathLst>
                  <a:path w="4133" h="4050" extrusionOk="0">
                    <a:moveTo>
                      <a:pt x="1145" y="0"/>
                    </a:moveTo>
                    <a:cubicBezTo>
                      <a:pt x="1046" y="2440"/>
                      <a:pt x="0" y="3510"/>
                      <a:pt x="0" y="3510"/>
                    </a:cubicBezTo>
                    <a:cubicBezTo>
                      <a:pt x="0" y="3510"/>
                      <a:pt x="953" y="4049"/>
                      <a:pt x="1871" y="4049"/>
                    </a:cubicBezTo>
                    <a:cubicBezTo>
                      <a:pt x="2532" y="4049"/>
                      <a:pt x="3175" y="3771"/>
                      <a:pt x="3435" y="2813"/>
                    </a:cubicBezTo>
                    <a:cubicBezTo>
                      <a:pt x="4132" y="249"/>
                      <a:pt x="1145" y="0"/>
                      <a:pt x="114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5" name="Google Shape;785;p37"/>
              <p:cNvSpPr/>
              <p:nvPr/>
            </p:nvSpPr>
            <p:spPr>
              <a:xfrm>
                <a:off x="6436950" y="3211700"/>
                <a:ext cx="273500" cy="148000"/>
              </a:xfrm>
              <a:custGeom>
                <a:avLst/>
                <a:gdLst/>
                <a:ahLst/>
                <a:cxnLst/>
                <a:rect l="l" t="t" r="r" b="b"/>
                <a:pathLst>
                  <a:path w="10940" h="5920" extrusionOk="0">
                    <a:moveTo>
                      <a:pt x="4387" y="0"/>
                    </a:moveTo>
                    <a:cubicBezTo>
                      <a:pt x="1336" y="0"/>
                      <a:pt x="0" y="2476"/>
                      <a:pt x="2203" y="4276"/>
                    </a:cubicBezTo>
                    <a:cubicBezTo>
                      <a:pt x="4094" y="5844"/>
                      <a:pt x="6907" y="5272"/>
                      <a:pt x="8450" y="5595"/>
                    </a:cubicBezTo>
                    <a:lnTo>
                      <a:pt x="9894" y="5919"/>
                    </a:lnTo>
                    <a:cubicBezTo>
                      <a:pt x="10442" y="3306"/>
                      <a:pt x="10940" y="2385"/>
                      <a:pt x="10940" y="2385"/>
                    </a:cubicBezTo>
                    <a:cubicBezTo>
                      <a:pt x="10940" y="2385"/>
                      <a:pt x="7430" y="219"/>
                      <a:pt x="4866" y="20"/>
                    </a:cubicBezTo>
                    <a:cubicBezTo>
                      <a:pt x="4702" y="7"/>
                      <a:pt x="4542" y="0"/>
                      <a:pt x="438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6" name="Google Shape;786;p37"/>
              <p:cNvSpPr/>
              <p:nvPr/>
            </p:nvSpPr>
            <p:spPr>
              <a:xfrm>
                <a:off x="6594675" y="3472075"/>
                <a:ext cx="84375" cy="97700"/>
              </a:xfrm>
              <a:custGeom>
                <a:avLst/>
                <a:gdLst/>
                <a:ahLst/>
                <a:cxnLst/>
                <a:rect l="l" t="t" r="r" b="b"/>
                <a:pathLst>
                  <a:path w="3375" h="3908" extrusionOk="0">
                    <a:moveTo>
                      <a:pt x="1352" y="0"/>
                    </a:moveTo>
                    <a:cubicBezTo>
                      <a:pt x="641" y="0"/>
                      <a:pt x="1" y="208"/>
                      <a:pt x="1" y="208"/>
                    </a:cubicBezTo>
                    <a:cubicBezTo>
                      <a:pt x="1" y="208"/>
                      <a:pt x="797" y="1478"/>
                      <a:pt x="449" y="3892"/>
                    </a:cubicBezTo>
                    <a:cubicBezTo>
                      <a:pt x="449" y="3892"/>
                      <a:pt x="576" y="3907"/>
                      <a:pt x="777" y="3907"/>
                    </a:cubicBezTo>
                    <a:cubicBezTo>
                      <a:pt x="1543" y="3907"/>
                      <a:pt x="3375" y="3688"/>
                      <a:pt x="3237" y="1577"/>
                    </a:cubicBezTo>
                    <a:cubicBezTo>
                      <a:pt x="3142" y="294"/>
                      <a:pt x="2197" y="0"/>
                      <a:pt x="135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7" name="Google Shape;787;p37"/>
              <p:cNvSpPr/>
              <p:nvPr/>
            </p:nvSpPr>
            <p:spPr>
              <a:xfrm>
                <a:off x="6287275" y="3469975"/>
                <a:ext cx="271350" cy="132175"/>
              </a:xfrm>
              <a:custGeom>
                <a:avLst/>
                <a:gdLst/>
                <a:ahLst/>
                <a:cxnLst/>
                <a:rect l="l" t="t" r="r" b="b"/>
                <a:pathLst>
                  <a:path w="10854" h="5287" extrusionOk="0">
                    <a:moveTo>
                      <a:pt x="4941" y="0"/>
                    </a:moveTo>
                    <a:cubicBezTo>
                      <a:pt x="4153" y="0"/>
                      <a:pt x="3358" y="128"/>
                      <a:pt x="2614" y="516"/>
                    </a:cubicBezTo>
                    <a:cubicBezTo>
                      <a:pt x="1" y="1935"/>
                      <a:pt x="1021" y="4823"/>
                      <a:pt x="4431" y="5246"/>
                    </a:cubicBezTo>
                    <a:cubicBezTo>
                      <a:pt x="4669" y="5274"/>
                      <a:pt x="4919" y="5286"/>
                      <a:pt x="5176" y="5286"/>
                    </a:cubicBezTo>
                    <a:cubicBezTo>
                      <a:pt x="7664" y="5286"/>
                      <a:pt x="10853" y="4101"/>
                      <a:pt x="10853" y="4101"/>
                    </a:cubicBezTo>
                    <a:cubicBezTo>
                      <a:pt x="10853" y="4101"/>
                      <a:pt x="10529" y="3105"/>
                      <a:pt x="10505" y="442"/>
                    </a:cubicBezTo>
                    <a:lnTo>
                      <a:pt x="9011" y="467"/>
                    </a:lnTo>
                    <a:cubicBezTo>
                      <a:pt x="8994" y="467"/>
                      <a:pt x="8976" y="467"/>
                      <a:pt x="8959" y="467"/>
                    </a:cubicBezTo>
                    <a:cubicBezTo>
                      <a:pt x="7925" y="467"/>
                      <a:pt x="6447" y="0"/>
                      <a:pt x="494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93" y="-26035"/>
            <a:ext cx="9144793" cy="96934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529216" y="943313"/>
            <a:ext cx="408477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000D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Звонки </a:t>
            </a:r>
            <a:r>
              <a:rPr lang="ru-RU" sz="3200" b="1" dirty="0">
                <a:solidFill>
                  <a:srgbClr val="000D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 номера 900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289" y="1634291"/>
            <a:ext cx="4292570" cy="287152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927644" y="2129493"/>
            <a:ext cx="366474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СМС приходит не с номера 900, мошенники заводят 9 и две буквы "о" - 9оо, 9ОО, 9-00. </a:t>
            </a:r>
          </a:p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Выглядит похоже.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974349" y="2088044"/>
            <a:ext cx="3652081" cy="1513820"/>
          </a:xfrm>
          <a:prstGeom prst="rect">
            <a:avLst/>
          </a:prstGeom>
          <a:noFill/>
          <a:ln>
            <a:solidFill>
              <a:srgbClr val="000D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0950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7" name="Google Shape;777;p37"/>
          <p:cNvGrpSpPr/>
          <p:nvPr/>
        </p:nvGrpSpPr>
        <p:grpSpPr>
          <a:xfrm>
            <a:off x="7834616" y="3710483"/>
            <a:ext cx="1030615" cy="1294790"/>
            <a:chOff x="7834616" y="3710483"/>
            <a:chExt cx="1030615" cy="1294790"/>
          </a:xfrm>
        </p:grpSpPr>
        <p:grpSp>
          <p:nvGrpSpPr>
            <p:cNvPr id="778" name="Google Shape;778;p37"/>
            <p:cNvGrpSpPr/>
            <p:nvPr/>
          </p:nvGrpSpPr>
          <p:grpSpPr>
            <a:xfrm rot="7077721">
              <a:off x="7868102" y="4375009"/>
              <a:ext cx="650518" cy="466988"/>
              <a:chOff x="6287275" y="3211700"/>
              <a:chExt cx="543900" cy="390450"/>
            </a:xfrm>
          </p:grpSpPr>
          <p:sp>
            <p:nvSpPr>
              <p:cNvPr id="779" name="Google Shape;779;p37"/>
              <p:cNvSpPr/>
              <p:nvPr/>
            </p:nvSpPr>
            <p:spPr>
              <a:xfrm>
                <a:off x="6727850" y="3284375"/>
                <a:ext cx="103325" cy="101250"/>
              </a:xfrm>
              <a:custGeom>
                <a:avLst/>
                <a:gdLst/>
                <a:ahLst/>
                <a:cxnLst/>
                <a:rect l="l" t="t" r="r" b="b"/>
                <a:pathLst>
                  <a:path w="4133" h="4050" extrusionOk="0">
                    <a:moveTo>
                      <a:pt x="1145" y="0"/>
                    </a:moveTo>
                    <a:cubicBezTo>
                      <a:pt x="1046" y="2440"/>
                      <a:pt x="0" y="3510"/>
                      <a:pt x="0" y="3510"/>
                    </a:cubicBezTo>
                    <a:cubicBezTo>
                      <a:pt x="0" y="3510"/>
                      <a:pt x="953" y="4049"/>
                      <a:pt x="1871" y="4049"/>
                    </a:cubicBezTo>
                    <a:cubicBezTo>
                      <a:pt x="2532" y="4049"/>
                      <a:pt x="3175" y="3771"/>
                      <a:pt x="3435" y="2813"/>
                    </a:cubicBezTo>
                    <a:cubicBezTo>
                      <a:pt x="4132" y="249"/>
                      <a:pt x="1145" y="0"/>
                      <a:pt x="114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0" name="Google Shape;780;p37"/>
              <p:cNvSpPr/>
              <p:nvPr/>
            </p:nvSpPr>
            <p:spPr>
              <a:xfrm>
                <a:off x="6436950" y="3211700"/>
                <a:ext cx="273500" cy="148000"/>
              </a:xfrm>
              <a:custGeom>
                <a:avLst/>
                <a:gdLst/>
                <a:ahLst/>
                <a:cxnLst/>
                <a:rect l="l" t="t" r="r" b="b"/>
                <a:pathLst>
                  <a:path w="10940" h="5920" extrusionOk="0">
                    <a:moveTo>
                      <a:pt x="4387" y="0"/>
                    </a:moveTo>
                    <a:cubicBezTo>
                      <a:pt x="1336" y="0"/>
                      <a:pt x="0" y="2476"/>
                      <a:pt x="2203" y="4276"/>
                    </a:cubicBezTo>
                    <a:cubicBezTo>
                      <a:pt x="4094" y="5844"/>
                      <a:pt x="6907" y="5272"/>
                      <a:pt x="8450" y="5595"/>
                    </a:cubicBezTo>
                    <a:lnTo>
                      <a:pt x="9894" y="5919"/>
                    </a:lnTo>
                    <a:cubicBezTo>
                      <a:pt x="10442" y="3306"/>
                      <a:pt x="10940" y="2385"/>
                      <a:pt x="10940" y="2385"/>
                    </a:cubicBezTo>
                    <a:cubicBezTo>
                      <a:pt x="10940" y="2385"/>
                      <a:pt x="7430" y="219"/>
                      <a:pt x="4866" y="20"/>
                    </a:cubicBezTo>
                    <a:cubicBezTo>
                      <a:pt x="4702" y="7"/>
                      <a:pt x="4542" y="0"/>
                      <a:pt x="438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1" name="Google Shape;781;p37"/>
              <p:cNvSpPr/>
              <p:nvPr/>
            </p:nvSpPr>
            <p:spPr>
              <a:xfrm>
                <a:off x="6594675" y="3472075"/>
                <a:ext cx="84375" cy="97700"/>
              </a:xfrm>
              <a:custGeom>
                <a:avLst/>
                <a:gdLst/>
                <a:ahLst/>
                <a:cxnLst/>
                <a:rect l="l" t="t" r="r" b="b"/>
                <a:pathLst>
                  <a:path w="3375" h="3908" extrusionOk="0">
                    <a:moveTo>
                      <a:pt x="1352" y="0"/>
                    </a:moveTo>
                    <a:cubicBezTo>
                      <a:pt x="641" y="0"/>
                      <a:pt x="1" y="208"/>
                      <a:pt x="1" y="208"/>
                    </a:cubicBezTo>
                    <a:cubicBezTo>
                      <a:pt x="1" y="208"/>
                      <a:pt x="797" y="1478"/>
                      <a:pt x="449" y="3892"/>
                    </a:cubicBezTo>
                    <a:cubicBezTo>
                      <a:pt x="449" y="3892"/>
                      <a:pt x="576" y="3907"/>
                      <a:pt x="777" y="3907"/>
                    </a:cubicBezTo>
                    <a:cubicBezTo>
                      <a:pt x="1543" y="3907"/>
                      <a:pt x="3375" y="3688"/>
                      <a:pt x="3237" y="1577"/>
                    </a:cubicBezTo>
                    <a:cubicBezTo>
                      <a:pt x="3142" y="294"/>
                      <a:pt x="2197" y="0"/>
                      <a:pt x="135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2" name="Google Shape;782;p37"/>
              <p:cNvSpPr/>
              <p:nvPr/>
            </p:nvSpPr>
            <p:spPr>
              <a:xfrm>
                <a:off x="6287275" y="3469975"/>
                <a:ext cx="271350" cy="132175"/>
              </a:xfrm>
              <a:custGeom>
                <a:avLst/>
                <a:gdLst/>
                <a:ahLst/>
                <a:cxnLst/>
                <a:rect l="l" t="t" r="r" b="b"/>
                <a:pathLst>
                  <a:path w="10854" h="5287" extrusionOk="0">
                    <a:moveTo>
                      <a:pt x="4941" y="0"/>
                    </a:moveTo>
                    <a:cubicBezTo>
                      <a:pt x="4153" y="0"/>
                      <a:pt x="3358" y="128"/>
                      <a:pt x="2614" y="516"/>
                    </a:cubicBezTo>
                    <a:cubicBezTo>
                      <a:pt x="1" y="1935"/>
                      <a:pt x="1021" y="4823"/>
                      <a:pt x="4431" y="5246"/>
                    </a:cubicBezTo>
                    <a:cubicBezTo>
                      <a:pt x="4669" y="5274"/>
                      <a:pt x="4919" y="5286"/>
                      <a:pt x="5176" y="5286"/>
                    </a:cubicBezTo>
                    <a:cubicBezTo>
                      <a:pt x="7664" y="5286"/>
                      <a:pt x="10853" y="4101"/>
                      <a:pt x="10853" y="4101"/>
                    </a:cubicBezTo>
                    <a:cubicBezTo>
                      <a:pt x="10853" y="4101"/>
                      <a:pt x="10529" y="3105"/>
                      <a:pt x="10505" y="442"/>
                    </a:cubicBezTo>
                    <a:lnTo>
                      <a:pt x="9011" y="467"/>
                    </a:lnTo>
                    <a:cubicBezTo>
                      <a:pt x="8994" y="467"/>
                      <a:pt x="8976" y="467"/>
                      <a:pt x="8959" y="467"/>
                    </a:cubicBezTo>
                    <a:cubicBezTo>
                      <a:pt x="7925" y="467"/>
                      <a:pt x="6447" y="0"/>
                      <a:pt x="494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83" name="Google Shape;783;p37"/>
            <p:cNvGrpSpPr/>
            <p:nvPr/>
          </p:nvGrpSpPr>
          <p:grpSpPr>
            <a:xfrm rot="7077721">
              <a:off x="8181227" y="3873759"/>
              <a:ext cx="650518" cy="466988"/>
              <a:chOff x="6287275" y="3211700"/>
              <a:chExt cx="543900" cy="390450"/>
            </a:xfrm>
          </p:grpSpPr>
          <p:sp>
            <p:nvSpPr>
              <p:cNvPr id="784" name="Google Shape;784;p37"/>
              <p:cNvSpPr/>
              <p:nvPr/>
            </p:nvSpPr>
            <p:spPr>
              <a:xfrm>
                <a:off x="6727850" y="3284375"/>
                <a:ext cx="103325" cy="101250"/>
              </a:xfrm>
              <a:custGeom>
                <a:avLst/>
                <a:gdLst/>
                <a:ahLst/>
                <a:cxnLst/>
                <a:rect l="l" t="t" r="r" b="b"/>
                <a:pathLst>
                  <a:path w="4133" h="4050" extrusionOk="0">
                    <a:moveTo>
                      <a:pt x="1145" y="0"/>
                    </a:moveTo>
                    <a:cubicBezTo>
                      <a:pt x="1046" y="2440"/>
                      <a:pt x="0" y="3510"/>
                      <a:pt x="0" y="3510"/>
                    </a:cubicBezTo>
                    <a:cubicBezTo>
                      <a:pt x="0" y="3510"/>
                      <a:pt x="953" y="4049"/>
                      <a:pt x="1871" y="4049"/>
                    </a:cubicBezTo>
                    <a:cubicBezTo>
                      <a:pt x="2532" y="4049"/>
                      <a:pt x="3175" y="3771"/>
                      <a:pt x="3435" y="2813"/>
                    </a:cubicBezTo>
                    <a:cubicBezTo>
                      <a:pt x="4132" y="249"/>
                      <a:pt x="1145" y="0"/>
                      <a:pt x="114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5" name="Google Shape;785;p37"/>
              <p:cNvSpPr/>
              <p:nvPr/>
            </p:nvSpPr>
            <p:spPr>
              <a:xfrm>
                <a:off x="6436950" y="3211700"/>
                <a:ext cx="273500" cy="148000"/>
              </a:xfrm>
              <a:custGeom>
                <a:avLst/>
                <a:gdLst/>
                <a:ahLst/>
                <a:cxnLst/>
                <a:rect l="l" t="t" r="r" b="b"/>
                <a:pathLst>
                  <a:path w="10940" h="5920" extrusionOk="0">
                    <a:moveTo>
                      <a:pt x="4387" y="0"/>
                    </a:moveTo>
                    <a:cubicBezTo>
                      <a:pt x="1336" y="0"/>
                      <a:pt x="0" y="2476"/>
                      <a:pt x="2203" y="4276"/>
                    </a:cubicBezTo>
                    <a:cubicBezTo>
                      <a:pt x="4094" y="5844"/>
                      <a:pt x="6907" y="5272"/>
                      <a:pt x="8450" y="5595"/>
                    </a:cubicBezTo>
                    <a:lnTo>
                      <a:pt x="9894" y="5919"/>
                    </a:lnTo>
                    <a:cubicBezTo>
                      <a:pt x="10442" y="3306"/>
                      <a:pt x="10940" y="2385"/>
                      <a:pt x="10940" y="2385"/>
                    </a:cubicBezTo>
                    <a:cubicBezTo>
                      <a:pt x="10940" y="2385"/>
                      <a:pt x="7430" y="219"/>
                      <a:pt x="4866" y="20"/>
                    </a:cubicBezTo>
                    <a:cubicBezTo>
                      <a:pt x="4702" y="7"/>
                      <a:pt x="4542" y="0"/>
                      <a:pt x="438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6" name="Google Shape;786;p37"/>
              <p:cNvSpPr/>
              <p:nvPr/>
            </p:nvSpPr>
            <p:spPr>
              <a:xfrm>
                <a:off x="6594675" y="3472075"/>
                <a:ext cx="84375" cy="97700"/>
              </a:xfrm>
              <a:custGeom>
                <a:avLst/>
                <a:gdLst/>
                <a:ahLst/>
                <a:cxnLst/>
                <a:rect l="l" t="t" r="r" b="b"/>
                <a:pathLst>
                  <a:path w="3375" h="3908" extrusionOk="0">
                    <a:moveTo>
                      <a:pt x="1352" y="0"/>
                    </a:moveTo>
                    <a:cubicBezTo>
                      <a:pt x="641" y="0"/>
                      <a:pt x="1" y="208"/>
                      <a:pt x="1" y="208"/>
                    </a:cubicBezTo>
                    <a:cubicBezTo>
                      <a:pt x="1" y="208"/>
                      <a:pt x="797" y="1478"/>
                      <a:pt x="449" y="3892"/>
                    </a:cubicBezTo>
                    <a:cubicBezTo>
                      <a:pt x="449" y="3892"/>
                      <a:pt x="576" y="3907"/>
                      <a:pt x="777" y="3907"/>
                    </a:cubicBezTo>
                    <a:cubicBezTo>
                      <a:pt x="1543" y="3907"/>
                      <a:pt x="3375" y="3688"/>
                      <a:pt x="3237" y="1577"/>
                    </a:cubicBezTo>
                    <a:cubicBezTo>
                      <a:pt x="3142" y="294"/>
                      <a:pt x="2197" y="0"/>
                      <a:pt x="135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7" name="Google Shape;787;p37"/>
              <p:cNvSpPr/>
              <p:nvPr/>
            </p:nvSpPr>
            <p:spPr>
              <a:xfrm>
                <a:off x="6287275" y="3469975"/>
                <a:ext cx="271350" cy="132175"/>
              </a:xfrm>
              <a:custGeom>
                <a:avLst/>
                <a:gdLst/>
                <a:ahLst/>
                <a:cxnLst/>
                <a:rect l="l" t="t" r="r" b="b"/>
                <a:pathLst>
                  <a:path w="10854" h="5287" extrusionOk="0">
                    <a:moveTo>
                      <a:pt x="4941" y="0"/>
                    </a:moveTo>
                    <a:cubicBezTo>
                      <a:pt x="4153" y="0"/>
                      <a:pt x="3358" y="128"/>
                      <a:pt x="2614" y="516"/>
                    </a:cubicBezTo>
                    <a:cubicBezTo>
                      <a:pt x="1" y="1935"/>
                      <a:pt x="1021" y="4823"/>
                      <a:pt x="4431" y="5246"/>
                    </a:cubicBezTo>
                    <a:cubicBezTo>
                      <a:pt x="4669" y="5274"/>
                      <a:pt x="4919" y="5286"/>
                      <a:pt x="5176" y="5286"/>
                    </a:cubicBezTo>
                    <a:cubicBezTo>
                      <a:pt x="7664" y="5286"/>
                      <a:pt x="10853" y="4101"/>
                      <a:pt x="10853" y="4101"/>
                    </a:cubicBezTo>
                    <a:cubicBezTo>
                      <a:pt x="10853" y="4101"/>
                      <a:pt x="10529" y="3105"/>
                      <a:pt x="10505" y="442"/>
                    </a:cubicBezTo>
                    <a:lnTo>
                      <a:pt x="9011" y="467"/>
                    </a:lnTo>
                    <a:cubicBezTo>
                      <a:pt x="8994" y="467"/>
                      <a:pt x="8976" y="467"/>
                      <a:pt x="8959" y="467"/>
                    </a:cubicBezTo>
                    <a:cubicBezTo>
                      <a:pt x="7925" y="467"/>
                      <a:pt x="6447" y="0"/>
                      <a:pt x="494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93" y="-26035"/>
            <a:ext cx="9144793" cy="96934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431925" y="845106"/>
            <a:ext cx="627935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000D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Звонок автоинформатора со </a:t>
            </a:r>
          </a:p>
          <a:p>
            <a:pPr algn="ctr"/>
            <a:r>
              <a:rPr lang="ru-RU" sz="3200" b="1" dirty="0">
                <a:solidFill>
                  <a:srgbClr val="000D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стационарных и  номеров 8800</a:t>
            </a:r>
          </a:p>
          <a:p>
            <a:pPr algn="ctr"/>
            <a:endParaRPr lang="ru-RU" sz="3200" b="1" dirty="0">
              <a:solidFill>
                <a:srgbClr val="000D2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1107" y="1993817"/>
            <a:ext cx="4269479" cy="25641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310" y="1968371"/>
            <a:ext cx="1633538" cy="2730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886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7" name="Google Shape;777;p37"/>
          <p:cNvGrpSpPr/>
          <p:nvPr/>
        </p:nvGrpSpPr>
        <p:grpSpPr>
          <a:xfrm>
            <a:off x="7834616" y="3710483"/>
            <a:ext cx="1030615" cy="1294790"/>
            <a:chOff x="7834616" y="3710483"/>
            <a:chExt cx="1030615" cy="1294790"/>
          </a:xfrm>
        </p:grpSpPr>
        <p:grpSp>
          <p:nvGrpSpPr>
            <p:cNvPr id="778" name="Google Shape;778;p37"/>
            <p:cNvGrpSpPr/>
            <p:nvPr/>
          </p:nvGrpSpPr>
          <p:grpSpPr>
            <a:xfrm rot="7077721">
              <a:off x="7868102" y="4375009"/>
              <a:ext cx="650518" cy="466988"/>
              <a:chOff x="6287275" y="3211700"/>
              <a:chExt cx="543900" cy="390450"/>
            </a:xfrm>
          </p:grpSpPr>
          <p:sp>
            <p:nvSpPr>
              <p:cNvPr id="779" name="Google Shape;779;p37"/>
              <p:cNvSpPr/>
              <p:nvPr/>
            </p:nvSpPr>
            <p:spPr>
              <a:xfrm>
                <a:off x="6727850" y="3284375"/>
                <a:ext cx="103325" cy="101250"/>
              </a:xfrm>
              <a:custGeom>
                <a:avLst/>
                <a:gdLst/>
                <a:ahLst/>
                <a:cxnLst/>
                <a:rect l="l" t="t" r="r" b="b"/>
                <a:pathLst>
                  <a:path w="4133" h="4050" extrusionOk="0">
                    <a:moveTo>
                      <a:pt x="1145" y="0"/>
                    </a:moveTo>
                    <a:cubicBezTo>
                      <a:pt x="1046" y="2440"/>
                      <a:pt x="0" y="3510"/>
                      <a:pt x="0" y="3510"/>
                    </a:cubicBezTo>
                    <a:cubicBezTo>
                      <a:pt x="0" y="3510"/>
                      <a:pt x="953" y="4049"/>
                      <a:pt x="1871" y="4049"/>
                    </a:cubicBezTo>
                    <a:cubicBezTo>
                      <a:pt x="2532" y="4049"/>
                      <a:pt x="3175" y="3771"/>
                      <a:pt x="3435" y="2813"/>
                    </a:cubicBezTo>
                    <a:cubicBezTo>
                      <a:pt x="4132" y="249"/>
                      <a:pt x="1145" y="0"/>
                      <a:pt x="114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0" name="Google Shape;780;p37"/>
              <p:cNvSpPr/>
              <p:nvPr/>
            </p:nvSpPr>
            <p:spPr>
              <a:xfrm>
                <a:off x="6436950" y="3211700"/>
                <a:ext cx="273500" cy="148000"/>
              </a:xfrm>
              <a:custGeom>
                <a:avLst/>
                <a:gdLst/>
                <a:ahLst/>
                <a:cxnLst/>
                <a:rect l="l" t="t" r="r" b="b"/>
                <a:pathLst>
                  <a:path w="10940" h="5920" extrusionOk="0">
                    <a:moveTo>
                      <a:pt x="4387" y="0"/>
                    </a:moveTo>
                    <a:cubicBezTo>
                      <a:pt x="1336" y="0"/>
                      <a:pt x="0" y="2476"/>
                      <a:pt x="2203" y="4276"/>
                    </a:cubicBezTo>
                    <a:cubicBezTo>
                      <a:pt x="4094" y="5844"/>
                      <a:pt x="6907" y="5272"/>
                      <a:pt x="8450" y="5595"/>
                    </a:cubicBezTo>
                    <a:lnTo>
                      <a:pt x="9894" y="5919"/>
                    </a:lnTo>
                    <a:cubicBezTo>
                      <a:pt x="10442" y="3306"/>
                      <a:pt x="10940" y="2385"/>
                      <a:pt x="10940" y="2385"/>
                    </a:cubicBezTo>
                    <a:cubicBezTo>
                      <a:pt x="10940" y="2385"/>
                      <a:pt x="7430" y="219"/>
                      <a:pt x="4866" y="20"/>
                    </a:cubicBezTo>
                    <a:cubicBezTo>
                      <a:pt x="4702" y="7"/>
                      <a:pt x="4542" y="0"/>
                      <a:pt x="438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1" name="Google Shape;781;p37"/>
              <p:cNvSpPr/>
              <p:nvPr/>
            </p:nvSpPr>
            <p:spPr>
              <a:xfrm>
                <a:off x="6594675" y="3472075"/>
                <a:ext cx="84375" cy="97700"/>
              </a:xfrm>
              <a:custGeom>
                <a:avLst/>
                <a:gdLst/>
                <a:ahLst/>
                <a:cxnLst/>
                <a:rect l="l" t="t" r="r" b="b"/>
                <a:pathLst>
                  <a:path w="3375" h="3908" extrusionOk="0">
                    <a:moveTo>
                      <a:pt x="1352" y="0"/>
                    </a:moveTo>
                    <a:cubicBezTo>
                      <a:pt x="641" y="0"/>
                      <a:pt x="1" y="208"/>
                      <a:pt x="1" y="208"/>
                    </a:cubicBezTo>
                    <a:cubicBezTo>
                      <a:pt x="1" y="208"/>
                      <a:pt x="797" y="1478"/>
                      <a:pt x="449" y="3892"/>
                    </a:cubicBezTo>
                    <a:cubicBezTo>
                      <a:pt x="449" y="3892"/>
                      <a:pt x="576" y="3907"/>
                      <a:pt x="777" y="3907"/>
                    </a:cubicBezTo>
                    <a:cubicBezTo>
                      <a:pt x="1543" y="3907"/>
                      <a:pt x="3375" y="3688"/>
                      <a:pt x="3237" y="1577"/>
                    </a:cubicBezTo>
                    <a:cubicBezTo>
                      <a:pt x="3142" y="294"/>
                      <a:pt x="2197" y="0"/>
                      <a:pt x="135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2" name="Google Shape;782;p37"/>
              <p:cNvSpPr/>
              <p:nvPr/>
            </p:nvSpPr>
            <p:spPr>
              <a:xfrm>
                <a:off x="6287275" y="3469975"/>
                <a:ext cx="271350" cy="132175"/>
              </a:xfrm>
              <a:custGeom>
                <a:avLst/>
                <a:gdLst/>
                <a:ahLst/>
                <a:cxnLst/>
                <a:rect l="l" t="t" r="r" b="b"/>
                <a:pathLst>
                  <a:path w="10854" h="5287" extrusionOk="0">
                    <a:moveTo>
                      <a:pt x="4941" y="0"/>
                    </a:moveTo>
                    <a:cubicBezTo>
                      <a:pt x="4153" y="0"/>
                      <a:pt x="3358" y="128"/>
                      <a:pt x="2614" y="516"/>
                    </a:cubicBezTo>
                    <a:cubicBezTo>
                      <a:pt x="1" y="1935"/>
                      <a:pt x="1021" y="4823"/>
                      <a:pt x="4431" y="5246"/>
                    </a:cubicBezTo>
                    <a:cubicBezTo>
                      <a:pt x="4669" y="5274"/>
                      <a:pt x="4919" y="5286"/>
                      <a:pt x="5176" y="5286"/>
                    </a:cubicBezTo>
                    <a:cubicBezTo>
                      <a:pt x="7664" y="5286"/>
                      <a:pt x="10853" y="4101"/>
                      <a:pt x="10853" y="4101"/>
                    </a:cubicBezTo>
                    <a:cubicBezTo>
                      <a:pt x="10853" y="4101"/>
                      <a:pt x="10529" y="3105"/>
                      <a:pt x="10505" y="442"/>
                    </a:cubicBezTo>
                    <a:lnTo>
                      <a:pt x="9011" y="467"/>
                    </a:lnTo>
                    <a:cubicBezTo>
                      <a:pt x="8994" y="467"/>
                      <a:pt x="8976" y="467"/>
                      <a:pt x="8959" y="467"/>
                    </a:cubicBezTo>
                    <a:cubicBezTo>
                      <a:pt x="7925" y="467"/>
                      <a:pt x="6447" y="0"/>
                      <a:pt x="494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83" name="Google Shape;783;p37"/>
            <p:cNvGrpSpPr/>
            <p:nvPr/>
          </p:nvGrpSpPr>
          <p:grpSpPr>
            <a:xfrm rot="7077721">
              <a:off x="8181227" y="3873759"/>
              <a:ext cx="650518" cy="466988"/>
              <a:chOff x="6287275" y="3211700"/>
              <a:chExt cx="543900" cy="390450"/>
            </a:xfrm>
          </p:grpSpPr>
          <p:sp>
            <p:nvSpPr>
              <p:cNvPr id="784" name="Google Shape;784;p37"/>
              <p:cNvSpPr/>
              <p:nvPr/>
            </p:nvSpPr>
            <p:spPr>
              <a:xfrm>
                <a:off x="6727850" y="3284375"/>
                <a:ext cx="103325" cy="101250"/>
              </a:xfrm>
              <a:custGeom>
                <a:avLst/>
                <a:gdLst/>
                <a:ahLst/>
                <a:cxnLst/>
                <a:rect l="l" t="t" r="r" b="b"/>
                <a:pathLst>
                  <a:path w="4133" h="4050" extrusionOk="0">
                    <a:moveTo>
                      <a:pt x="1145" y="0"/>
                    </a:moveTo>
                    <a:cubicBezTo>
                      <a:pt x="1046" y="2440"/>
                      <a:pt x="0" y="3510"/>
                      <a:pt x="0" y="3510"/>
                    </a:cubicBezTo>
                    <a:cubicBezTo>
                      <a:pt x="0" y="3510"/>
                      <a:pt x="953" y="4049"/>
                      <a:pt x="1871" y="4049"/>
                    </a:cubicBezTo>
                    <a:cubicBezTo>
                      <a:pt x="2532" y="4049"/>
                      <a:pt x="3175" y="3771"/>
                      <a:pt x="3435" y="2813"/>
                    </a:cubicBezTo>
                    <a:cubicBezTo>
                      <a:pt x="4132" y="249"/>
                      <a:pt x="1145" y="0"/>
                      <a:pt x="114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5" name="Google Shape;785;p37"/>
              <p:cNvSpPr/>
              <p:nvPr/>
            </p:nvSpPr>
            <p:spPr>
              <a:xfrm>
                <a:off x="6436950" y="3211700"/>
                <a:ext cx="273500" cy="148000"/>
              </a:xfrm>
              <a:custGeom>
                <a:avLst/>
                <a:gdLst/>
                <a:ahLst/>
                <a:cxnLst/>
                <a:rect l="l" t="t" r="r" b="b"/>
                <a:pathLst>
                  <a:path w="10940" h="5920" extrusionOk="0">
                    <a:moveTo>
                      <a:pt x="4387" y="0"/>
                    </a:moveTo>
                    <a:cubicBezTo>
                      <a:pt x="1336" y="0"/>
                      <a:pt x="0" y="2476"/>
                      <a:pt x="2203" y="4276"/>
                    </a:cubicBezTo>
                    <a:cubicBezTo>
                      <a:pt x="4094" y="5844"/>
                      <a:pt x="6907" y="5272"/>
                      <a:pt x="8450" y="5595"/>
                    </a:cubicBezTo>
                    <a:lnTo>
                      <a:pt x="9894" y="5919"/>
                    </a:lnTo>
                    <a:cubicBezTo>
                      <a:pt x="10442" y="3306"/>
                      <a:pt x="10940" y="2385"/>
                      <a:pt x="10940" y="2385"/>
                    </a:cubicBezTo>
                    <a:cubicBezTo>
                      <a:pt x="10940" y="2385"/>
                      <a:pt x="7430" y="219"/>
                      <a:pt x="4866" y="20"/>
                    </a:cubicBezTo>
                    <a:cubicBezTo>
                      <a:pt x="4702" y="7"/>
                      <a:pt x="4542" y="0"/>
                      <a:pt x="438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6" name="Google Shape;786;p37"/>
              <p:cNvSpPr/>
              <p:nvPr/>
            </p:nvSpPr>
            <p:spPr>
              <a:xfrm>
                <a:off x="6594675" y="3472075"/>
                <a:ext cx="84375" cy="97700"/>
              </a:xfrm>
              <a:custGeom>
                <a:avLst/>
                <a:gdLst/>
                <a:ahLst/>
                <a:cxnLst/>
                <a:rect l="l" t="t" r="r" b="b"/>
                <a:pathLst>
                  <a:path w="3375" h="3908" extrusionOk="0">
                    <a:moveTo>
                      <a:pt x="1352" y="0"/>
                    </a:moveTo>
                    <a:cubicBezTo>
                      <a:pt x="641" y="0"/>
                      <a:pt x="1" y="208"/>
                      <a:pt x="1" y="208"/>
                    </a:cubicBezTo>
                    <a:cubicBezTo>
                      <a:pt x="1" y="208"/>
                      <a:pt x="797" y="1478"/>
                      <a:pt x="449" y="3892"/>
                    </a:cubicBezTo>
                    <a:cubicBezTo>
                      <a:pt x="449" y="3892"/>
                      <a:pt x="576" y="3907"/>
                      <a:pt x="777" y="3907"/>
                    </a:cubicBezTo>
                    <a:cubicBezTo>
                      <a:pt x="1543" y="3907"/>
                      <a:pt x="3375" y="3688"/>
                      <a:pt x="3237" y="1577"/>
                    </a:cubicBezTo>
                    <a:cubicBezTo>
                      <a:pt x="3142" y="294"/>
                      <a:pt x="2197" y="0"/>
                      <a:pt x="135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7" name="Google Shape;787;p37"/>
              <p:cNvSpPr/>
              <p:nvPr/>
            </p:nvSpPr>
            <p:spPr>
              <a:xfrm>
                <a:off x="6287275" y="3469975"/>
                <a:ext cx="271350" cy="132175"/>
              </a:xfrm>
              <a:custGeom>
                <a:avLst/>
                <a:gdLst/>
                <a:ahLst/>
                <a:cxnLst/>
                <a:rect l="l" t="t" r="r" b="b"/>
                <a:pathLst>
                  <a:path w="10854" h="5287" extrusionOk="0">
                    <a:moveTo>
                      <a:pt x="4941" y="0"/>
                    </a:moveTo>
                    <a:cubicBezTo>
                      <a:pt x="4153" y="0"/>
                      <a:pt x="3358" y="128"/>
                      <a:pt x="2614" y="516"/>
                    </a:cubicBezTo>
                    <a:cubicBezTo>
                      <a:pt x="1" y="1935"/>
                      <a:pt x="1021" y="4823"/>
                      <a:pt x="4431" y="5246"/>
                    </a:cubicBezTo>
                    <a:cubicBezTo>
                      <a:pt x="4669" y="5274"/>
                      <a:pt x="4919" y="5286"/>
                      <a:pt x="5176" y="5286"/>
                    </a:cubicBezTo>
                    <a:cubicBezTo>
                      <a:pt x="7664" y="5286"/>
                      <a:pt x="10853" y="4101"/>
                      <a:pt x="10853" y="4101"/>
                    </a:cubicBezTo>
                    <a:cubicBezTo>
                      <a:pt x="10853" y="4101"/>
                      <a:pt x="10529" y="3105"/>
                      <a:pt x="10505" y="442"/>
                    </a:cubicBezTo>
                    <a:lnTo>
                      <a:pt x="9011" y="467"/>
                    </a:lnTo>
                    <a:cubicBezTo>
                      <a:pt x="8994" y="467"/>
                      <a:pt x="8976" y="467"/>
                      <a:pt x="8959" y="467"/>
                    </a:cubicBezTo>
                    <a:cubicBezTo>
                      <a:pt x="7925" y="467"/>
                      <a:pt x="6447" y="0"/>
                      <a:pt x="494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93" y="-26035"/>
            <a:ext cx="9144793" cy="96934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1564" y="992154"/>
            <a:ext cx="6955780" cy="3706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648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7" name="Google Shape;777;p37"/>
          <p:cNvGrpSpPr/>
          <p:nvPr/>
        </p:nvGrpSpPr>
        <p:grpSpPr>
          <a:xfrm>
            <a:off x="7834616" y="3710483"/>
            <a:ext cx="1030615" cy="1294790"/>
            <a:chOff x="7834616" y="3710483"/>
            <a:chExt cx="1030615" cy="1294790"/>
          </a:xfrm>
        </p:grpSpPr>
        <p:grpSp>
          <p:nvGrpSpPr>
            <p:cNvPr id="778" name="Google Shape;778;p37"/>
            <p:cNvGrpSpPr/>
            <p:nvPr/>
          </p:nvGrpSpPr>
          <p:grpSpPr>
            <a:xfrm rot="7077721">
              <a:off x="7868102" y="4375009"/>
              <a:ext cx="650518" cy="466988"/>
              <a:chOff x="6287275" y="3211700"/>
              <a:chExt cx="543900" cy="390450"/>
            </a:xfrm>
          </p:grpSpPr>
          <p:sp>
            <p:nvSpPr>
              <p:cNvPr id="779" name="Google Shape;779;p37"/>
              <p:cNvSpPr/>
              <p:nvPr/>
            </p:nvSpPr>
            <p:spPr>
              <a:xfrm>
                <a:off x="6727850" y="3284375"/>
                <a:ext cx="103325" cy="101250"/>
              </a:xfrm>
              <a:custGeom>
                <a:avLst/>
                <a:gdLst/>
                <a:ahLst/>
                <a:cxnLst/>
                <a:rect l="l" t="t" r="r" b="b"/>
                <a:pathLst>
                  <a:path w="4133" h="4050" extrusionOk="0">
                    <a:moveTo>
                      <a:pt x="1145" y="0"/>
                    </a:moveTo>
                    <a:cubicBezTo>
                      <a:pt x="1046" y="2440"/>
                      <a:pt x="0" y="3510"/>
                      <a:pt x="0" y="3510"/>
                    </a:cubicBezTo>
                    <a:cubicBezTo>
                      <a:pt x="0" y="3510"/>
                      <a:pt x="953" y="4049"/>
                      <a:pt x="1871" y="4049"/>
                    </a:cubicBezTo>
                    <a:cubicBezTo>
                      <a:pt x="2532" y="4049"/>
                      <a:pt x="3175" y="3771"/>
                      <a:pt x="3435" y="2813"/>
                    </a:cubicBezTo>
                    <a:cubicBezTo>
                      <a:pt x="4132" y="249"/>
                      <a:pt x="1145" y="0"/>
                      <a:pt x="114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0" name="Google Shape;780;p37"/>
              <p:cNvSpPr/>
              <p:nvPr/>
            </p:nvSpPr>
            <p:spPr>
              <a:xfrm>
                <a:off x="6436950" y="3211700"/>
                <a:ext cx="273500" cy="148000"/>
              </a:xfrm>
              <a:custGeom>
                <a:avLst/>
                <a:gdLst/>
                <a:ahLst/>
                <a:cxnLst/>
                <a:rect l="l" t="t" r="r" b="b"/>
                <a:pathLst>
                  <a:path w="10940" h="5920" extrusionOk="0">
                    <a:moveTo>
                      <a:pt x="4387" y="0"/>
                    </a:moveTo>
                    <a:cubicBezTo>
                      <a:pt x="1336" y="0"/>
                      <a:pt x="0" y="2476"/>
                      <a:pt x="2203" y="4276"/>
                    </a:cubicBezTo>
                    <a:cubicBezTo>
                      <a:pt x="4094" y="5844"/>
                      <a:pt x="6907" y="5272"/>
                      <a:pt x="8450" y="5595"/>
                    </a:cubicBezTo>
                    <a:lnTo>
                      <a:pt x="9894" y="5919"/>
                    </a:lnTo>
                    <a:cubicBezTo>
                      <a:pt x="10442" y="3306"/>
                      <a:pt x="10940" y="2385"/>
                      <a:pt x="10940" y="2385"/>
                    </a:cubicBezTo>
                    <a:cubicBezTo>
                      <a:pt x="10940" y="2385"/>
                      <a:pt x="7430" y="219"/>
                      <a:pt x="4866" y="20"/>
                    </a:cubicBezTo>
                    <a:cubicBezTo>
                      <a:pt x="4702" y="7"/>
                      <a:pt x="4542" y="0"/>
                      <a:pt x="438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1" name="Google Shape;781;p37"/>
              <p:cNvSpPr/>
              <p:nvPr/>
            </p:nvSpPr>
            <p:spPr>
              <a:xfrm>
                <a:off x="6594675" y="3472075"/>
                <a:ext cx="84375" cy="97700"/>
              </a:xfrm>
              <a:custGeom>
                <a:avLst/>
                <a:gdLst/>
                <a:ahLst/>
                <a:cxnLst/>
                <a:rect l="l" t="t" r="r" b="b"/>
                <a:pathLst>
                  <a:path w="3375" h="3908" extrusionOk="0">
                    <a:moveTo>
                      <a:pt x="1352" y="0"/>
                    </a:moveTo>
                    <a:cubicBezTo>
                      <a:pt x="641" y="0"/>
                      <a:pt x="1" y="208"/>
                      <a:pt x="1" y="208"/>
                    </a:cubicBezTo>
                    <a:cubicBezTo>
                      <a:pt x="1" y="208"/>
                      <a:pt x="797" y="1478"/>
                      <a:pt x="449" y="3892"/>
                    </a:cubicBezTo>
                    <a:cubicBezTo>
                      <a:pt x="449" y="3892"/>
                      <a:pt x="576" y="3907"/>
                      <a:pt x="777" y="3907"/>
                    </a:cubicBezTo>
                    <a:cubicBezTo>
                      <a:pt x="1543" y="3907"/>
                      <a:pt x="3375" y="3688"/>
                      <a:pt x="3237" y="1577"/>
                    </a:cubicBezTo>
                    <a:cubicBezTo>
                      <a:pt x="3142" y="294"/>
                      <a:pt x="2197" y="0"/>
                      <a:pt x="135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2" name="Google Shape;782;p37"/>
              <p:cNvSpPr/>
              <p:nvPr/>
            </p:nvSpPr>
            <p:spPr>
              <a:xfrm>
                <a:off x="6287275" y="3469975"/>
                <a:ext cx="271350" cy="132175"/>
              </a:xfrm>
              <a:custGeom>
                <a:avLst/>
                <a:gdLst/>
                <a:ahLst/>
                <a:cxnLst/>
                <a:rect l="l" t="t" r="r" b="b"/>
                <a:pathLst>
                  <a:path w="10854" h="5287" extrusionOk="0">
                    <a:moveTo>
                      <a:pt x="4941" y="0"/>
                    </a:moveTo>
                    <a:cubicBezTo>
                      <a:pt x="4153" y="0"/>
                      <a:pt x="3358" y="128"/>
                      <a:pt x="2614" y="516"/>
                    </a:cubicBezTo>
                    <a:cubicBezTo>
                      <a:pt x="1" y="1935"/>
                      <a:pt x="1021" y="4823"/>
                      <a:pt x="4431" y="5246"/>
                    </a:cubicBezTo>
                    <a:cubicBezTo>
                      <a:pt x="4669" y="5274"/>
                      <a:pt x="4919" y="5286"/>
                      <a:pt x="5176" y="5286"/>
                    </a:cubicBezTo>
                    <a:cubicBezTo>
                      <a:pt x="7664" y="5286"/>
                      <a:pt x="10853" y="4101"/>
                      <a:pt x="10853" y="4101"/>
                    </a:cubicBezTo>
                    <a:cubicBezTo>
                      <a:pt x="10853" y="4101"/>
                      <a:pt x="10529" y="3105"/>
                      <a:pt x="10505" y="442"/>
                    </a:cubicBezTo>
                    <a:lnTo>
                      <a:pt x="9011" y="467"/>
                    </a:lnTo>
                    <a:cubicBezTo>
                      <a:pt x="8994" y="467"/>
                      <a:pt x="8976" y="467"/>
                      <a:pt x="8959" y="467"/>
                    </a:cubicBezTo>
                    <a:cubicBezTo>
                      <a:pt x="7925" y="467"/>
                      <a:pt x="6447" y="0"/>
                      <a:pt x="494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83" name="Google Shape;783;p37"/>
            <p:cNvGrpSpPr/>
            <p:nvPr/>
          </p:nvGrpSpPr>
          <p:grpSpPr>
            <a:xfrm rot="7077721">
              <a:off x="8181227" y="3873759"/>
              <a:ext cx="650518" cy="466988"/>
              <a:chOff x="6287275" y="3211700"/>
              <a:chExt cx="543900" cy="390450"/>
            </a:xfrm>
          </p:grpSpPr>
          <p:sp>
            <p:nvSpPr>
              <p:cNvPr id="784" name="Google Shape;784;p37"/>
              <p:cNvSpPr/>
              <p:nvPr/>
            </p:nvSpPr>
            <p:spPr>
              <a:xfrm>
                <a:off x="6727850" y="3284375"/>
                <a:ext cx="103325" cy="101250"/>
              </a:xfrm>
              <a:custGeom>
                <a:avLst/>
                <a:gdLst/>
                <a:ahLst/>
                <a:cxnLst/>
                <a:rect l="l" t="t" r="r" b="b"/>
                <a:pathLst>
                  <a:path w="4133" h="4050" extrusionOk="0">
                    <a:moveTo>
                      <a:pt x="1145" y="0"/>
                    </a:moveTo>
                    <a:cubicBezTo>
                      <a:pt x="1046" y="2440"/>
                      <a:pt x="0" y="3510"/>
                      <a:pt x="0" y="3510"/>
                    </a:cubicBezTo>
                    <a:cubicBezTo>
                      <a:pt x="0" y="3510"/>
                      <a:pt x="953" y="4049"/>
                      <a:pt x="1871" y="4049"/>
                    </a:cubicBezTo>
                    <a:cubicBezTo>
                      <a:pt x="2532" y="4049"/>
                      <a:pt x="3175" y="3771"/>
                      <a:pt x="3435" y="2813"/>
                    </a:cubicBezTo>
                    <a:cubicBezTo>
                      <a:pt x="4132" y="249"/>
                      <a:pt x="1145" y="0"/>
                      <a:pt x="114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5" name="Google Shape;785;p37"/>
              <p:cNvSpPr/>
              <p:nvPr/>
            </p:nvSpPr>
            <p:spPr>
              <a:xfrm>
                <a:off x="6436950" y="3211700"/>
                <a:ext cx="273500" cy="148000"/>
              </a:xfrm>
              <a:custGeom>
                <a:avLst/>
                <a:gdLst/>
                <a:ahLst/>
                <a:cxnLst/>
                <a:rect l="l" t="t" r="r" b="b"/>
                <a:pathLst>
                  <a:path w="10940" h="5920" extrusionOk="0">
                    <a:moveTo>
                      <a:pt x="4387" y="0"/>
                    </a:moveTo>
                    <a:cubicBezTo>
                      <a:pt x="1336" y="0"/>
                      <a:pt x="0" y="2476"/>
                      <a:pt x="2203" y="4276"/>
                    </a:cubicBezTo>
                    <a:cubicBezTo>
                      <a:pt x="4094" y="5844"/>
                      <a:pt x="6907" y="5272"/>
                      <a:pt x="8450" y="5595"/>
                    </a:cubicBezTo>
                    <a:lnTo>
                      <a:pt x="9894" y="5919"/>
                    </a:lnTo>
                    <a:cubicBezTo>
                      <a:pt x="10442" y="3306"/>
                      <a:pt x="10940" y="2385"/>
                      <a:pt x="10940" y="2385"/>
                    </a:cubicBezTo>
                    <a:cubicBezTo>
                      <a:pt x="10940" y="2385"/>
                      <a:pt x="7430" y="219"/>
                      <a:pt x="4866" y="20"/>
                    </a:cubicBezTo>
                    <a:cubicBezTo>
                      <a:pt x="4702" y="7"/>
                      <a:pt x="4542" y="0"/>
                      <a:pt x="438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6" name="Google Shape;786;p37"/>
              <p:cNvSpPr/>
              <p:nvPr/>
            </p:nvSpPr>
            <p:spPr>
              <a:xfrm>
                <a:off x="6594675" y="3472075"/>
                <a:ext cx="84375" cy="97700"/>
              </a:xfrm>
              <a:custGeom>
                <a:avLst/>
                <a:gdLst/>
                <a:ahLst/>
                <a:cxnLst/>
                <a:rect l="l" t="t" r="r" b="b"/>
                <a:pathLst>
                  <a:path w="3375" h="3908" extrusionOk="0">
                    <a:moveTo>
                      <a:pt x="1352" y="0"/>
                    </a:moveTo>
                    <a:cubicBezTo>
                      <a:pt x="641" y="0"/>
                      <a:pt x="1" y="208"/>
                      <a:pt x="1" y="208"/>
                    </a:cubicBezTo>
                    <a:cubicBezTo>
                      <a:pt x="1" y="208"/>
                      <a:pt x="797" y="1478"/>
                      <a:pt x="449" y="3892"/>
                    </a:cubicBezTo>
                    <a:cubicBezTo>
                      <a:pt x="449" y="3892"/>
                      <a:pt x="576" y="3907"/>
                      <a:pt x="777" y="3907"/>
                    </a:cubicBezTo>
                    <a:cubicBezTo>
                      <a:pt x="1543" y="3907"/>
                      <a:pt x="3375" y="3688"/>
                      <a:pt x="3237" y="1577"/>
                    </a:cubicBezTo>
                    <a:cubicBezTo>
                      <a:pt x="3142" y="294"/>
                      <a:pt x="2197" y="0"/>
                      <a:pt x="135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7" name="Google Shape;787;p37"/>
              <p:cNvSpPr/>
              <p:nvPr/>
            </p:nvSpPr>
            <p:spPr>
              <a:xfrm>
                <a:off x="6287275" y="3469975"/>
                <a:ext cx="271350" cy="132175"/>
              </a:xfrm>
              <a:custGeom>
                <a:avLst/>
                <a:gdLst/>
                <a:ahLst/>
                <a:cxnLst/>
                <a:rect l="l" t="t" r="r" b="b"/>
                <a:pathLst>
                  <a:path w="10854" h="5287" extrusionOk="0">
                    <a:moveTo>
                      <a:pt x="4941" y="0"/>
                    </a:moveTo>
                    <a:cubicBezTo>
                      <a:pt x="4153" y="0"/>
                      <a:pt x="3358" y="128"/>
                      <a:pt x="2614" y="516"/>
                    </a:cubicBezTo>
                    <a:cubicBezTo>
                      <a:pt x="1" y="1935"/>
                      <a:pt x="1021" y="4823"/>
                      <a:pt x="4431" y="5246"/>
                    </a:cubicBezTo>
                    <a:cubicBezTo>
                      <a:pt x="4669" y="5274"/>
                      <a:pt x="4919" y="5286"/>
                      <a:pt x="5176" y="5286"/>
                    </a:cubicBezTo>
                    <a:cubicBezTo>
                      <a:pt x="7664" y="5286"/>
                      <a:pt x="10853" y="4101"/>
                      <a:pt x="10853" y="4101"/>
                    </a:cubicBezTo>
                    <a:cubicBezTo>
                      <a:pt x="10853" y="4101"/>
                      <a:pt x="10529" y="3105"/>
                      <a:pt x="10505" y="442"/>
                    </a:cubicBezTo>
                    <a:lnTo>
                      <a:pt x="9011" y="467"/>
                    </a:lnTo>
                    <a:cubicBezTo>
                      <a:pt x="8994" y="467"/>
                      <a:pt x="8976" y="467"/>
                      <a:pt x="8959" y="467"/>
                    </a:cubicBezTo>
                    <a:cubicBezTo>
                      <a:pt x="7925" y="467"/>
                      <a:pt x="6447" y="0"/>
                      <a:pt x="494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93" y="-26035"/>
            <a:ext cx="9144793" cy="96934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2925" y="1828800"/>
            <a:ext cx="4762500" cy="3571875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788717" y="1237395"/>
            <a:ext cx="5275009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Удачи!</a:t>
            </a:r>
          </a:p>
          <a:p>
            <a:pPr algn="ctr"/>
            <a:r>
              <a:rPr lang="ru-RU" sz="5400" b="1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Будьте бдительными!</a:t>
            </a:r>
            <a:endParaRPr lang="ru-RU" sz="54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0606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lice Officer Training Workshop by Slidesgo">
  <a:themeElements>
    <a:clrScheme name="Simple Light">
      <a:dk1>
        <a:srgbClr val="B0C5C0"/>
      </a:dk1>
      <a:lt1>
        <a:srgbClr val="F2E7D6"/>
      </a:lt1>
      <a:dk2>
        <a:srgbClr val="E0816E"/>
      </a:dk2>
      <a:lt2>
        <a:srgbClr val="333B3B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333B3B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126</Words>
  <Application>Microsoft Office PowerPoint</Application>
  <PresentationFormat>Экран (16:9)</PresentationFormat>
  <Paragraphs>24</Paragraphs>
  <Slides>15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3" baseType="lpstr">
      <vt:lpstr>맑은 고딕</vt:lpstr>
      <vt:lpstr>Bebas Neue</vt:lpstr>
      <vt:lpstr>Roboto Condensed Light</vt:lpstr>
      <vt:lpstr>Alfa Slab One</vt:lpstr>
      <vt:lpstr>Arial</vt:lpstr>
      <vt:lpstr>Times New Roman</vt:lpstr>
      <vt:lpstr>Literata</vt:lpstr>
      <vt:lpstr>Police Officer Training Workshop by Slidesgo</vt:lpstr>
      <vt:lpstr>Виды IT-преступлений.  Как не попасться в руки  мошенникам?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Виды IT-преступлений.  Как не попасться в руки  мошенникам?</dc:title>
  <dc:creator>Анастасия Кожурина</dc:creator>
  <cp:lastModifiedBy>Учетная запись Майкрософт</cp:lastModifiedBy>
  <cp:revision>9</cp:revision>
  <dcterms:modified xsi:type="dcterms:W3CDTF">2023-02-16T19:58:04Z</dcterms:modified>
</cp:coreProperties>
</file>