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66" r:id="rId3"/>
    <p:sldId id="267" r:id="rId4"/>
    <p:sldId id="257" r:id="rId5"/>
    <p:sldId id="258" r:id="rId6"/>
    <p:sldId id="259" r:id="rId7"/>
    <p:sldId id="261" r:id="rId8"/>
    <p:sldId id="269" r:id="rId9"/>
    <p:sldId id="273" r:id="rId10"/>
    <p:sldId id="271" r:id="rId11"/>
    <p:sldId id="272" r:id="rId12"/>
    <p:sldId id="264" r:id="rId13"/>
    <p:sldId id="274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2" autoAdjust="0"/>
    <p:restoredTop sz="94624" autoAdjust="0"/>
  </p:normalViewPr>
  <p:slideViewPr>
    <p:cSldViewPr>
      <p:cViewPr>
        <p:scale>
          <a:sx n="73" d="100"/>
          <a:sy n="73" d="100"/>
        </p:scale>
        <p:origin x="438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B69A0-0E7A-4051-A592-9CF542ADE26F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4DC5D-D3DF-4EC5-BFC5-B6A3F2C98B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802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4DC5D-D3DF-4EC5-BFC5-B6A3F2C98B3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76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4DC5D-D3DF-4EC5-BFC5-B6A3F2C98B3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89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7.png"/><Relationship Id="rId7" Type="http://schemas.openxmlformats.org/officeDocument/2006/relationships/image" Target="../media/image3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5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066800" y="5562600"/>
            <a:ext cx="8077200" cy="8382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Волгоград, 2021 год.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7400" y="304800"/>
            <a:ext cx="6172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№7 «Долина детства» Советского района Волгограда» </a:t>
            </a: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журнал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МИРЕ ПТИЦ» </a:t>
            </a:r>
          </a:p>
          <a:p>
            <a:pPr algn="ctr"/>
            <a:endParaRPr lang="ru-RU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кормушка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209800"/>
            <a:ext cx="3852874" cy="3852874"/>
          </a:xfrm>
          <a:prstGeom prst="ellipse">
            <a:avLst/>
          </a:prstGeom>
          <a:solidFill>
            <a:srgbClr val="66FF66"/>
          </a:solidFill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 descr="02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2743200"/>
            <a:ext cx="2195963" cy="2461661"/>
          </a:xfrm>
          <a:prstGeom prst="rect">
            <a:avLst/>
          </a:prstGeom>
        </p:spPr>
      </p:pic>
      <p:pic>
        <p:nvPicPr>
          <p:cNvPr id="14" name="Рисунок 13" descr="02-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733800"/>
            <a:ext cx="2071702" cy="2307461"/>
          </a:xfrm>
          <a:prstGeom prst="rect">
            <a:avLst/>
          </a:prstGeom>
        </p:spPr>
      </p:pic>
      <p:pic>
        <p:nvPicPr>
          <p:cNvPr id="15" name="Рисунок 14" descr="02-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43400" y="3505200"/>
            <a:ext cx="2010499" cy="252363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553200" y="51054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Над проектом работали: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Касьяненко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Н.А.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Шигаева М.А.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Свибович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0" y="457200"/>
            <a:ext cx="6781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уважаемые читатели!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Мы герои проекта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Умница, Тихоня, Шалун и Елочка. Рады приветствовать на страницах детского экологического журнала «В мире птиц». Он создан для тех, кто интересуется птицами. Это журнал для детей старшего дошкольного возраста предназначен для чтения в детском саду и дома. На страницах журнала каждый из нас будет делиться  с интересными фактами и увлекательными историями о птицах. Мы будем вместе играть и заниматься творчеством.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Давайте познакомимся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Поиграем с Шалуном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Путешествуем с Тихоней в природу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4.Школа Безопасности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5.Эколята советуют почитать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Мастерим с Елочкой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По страницам Красной книги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627" y="2514600"/>
            <a:ext cx="3666373" cy="40761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 К ЖУРНАЛА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25" y="4648262"/>
            <a:ext cx="3125375" cy="220973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" name="Рисунок 2" descr="Без названия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559" y="4648262"/>
            <a:ext cx="3026966" cy="2209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0452" y="762000"/>
            <a:ext cx="80077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Наша  область – это большей частью степь. Поэтому множество птиц, которых можно встретить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поездке – это степные.</a:t>
            </a:r>
          </a:p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Птицы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степи устраивают гнезда прямо на земле или в траве. Маленьким птицам трудно заметить опасность из-за высокой травы, они очень осторожны, время от времени они взлетают над ней. Кроме этого, у степных птиц часто встречается такая окраска, которая делает их незаметными для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врагов.</a:t>
            </a:r>
          </a:p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Отдельно среди степных птиц можно выделить хищных птиц. Если путешествовать по области, то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асто можно увидеть парящих в небе степных орлов,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околов,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курганников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Счтепные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птицы- это дикие птицы.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Их редко встретить в городской черте, 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 бы понаблюдать за степными птицами нужно выехать далеко за город.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330" y="4071942"/>
            <a:ext cx="2534230" cy="31831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865" y="4859268"/>
            <a:ext cx="3124200" cy="18943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0728.jpg"/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7531" r="7531"/>
          <a:stretch>
            <a:fillRect/>
          </a:stretch>
        </p:blipFill>
        <p:spPr>
          <a:xfrm>
            <a:off x="5089525" y="0"/>
            <a:ext cx="4054475" cy="4114800"/>
          </a:xfrm>
          <a:ln>
            <a:solidFill>
              <a:schemeClr val="accent1"/>
            </a:solidFill>
          </a:ln>
        </p:spPr>
      </p:pic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762000" y="4267200"/>
            <a:ext cx="8382000" cy="3048000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Хохолок из перьев, оранжево-рыжего цвета с черными кончиками перьев. Крылья широкие, округлой формы, в чёрных и беловато-жёлтых полосках. Хвост чёрного цвета с белой полосой. Животик розовато-рыжий, с черными продольными полосками на боках. Клюв длинный. Лапы свинцово-серого цвета, сильные, с тупыми коготками.  </a:t>
            </a:r>
          </a:p>
          <a:p>
            <a:r>
              <a:rPr lang="ru-RU" sz="6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Удод питается мелкими  насекомыми , иногда птица включает в рацион земноводных и пресмыкающихся, например, лягушек, ящериц, змей.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990600"/>
            <a:ext cx="3505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степи поражают своим простором и красотой. Не менее  удивительных птиц можно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встретить в их пределах. Одна из них – это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удод.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343400" y="0"/>
            <a:ext cx="4800600" cy="137160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Степной орел</a:t>
            </a:r>
            <a:endParaRPr lang="ru-RU" sz="2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ФОТО К ЖУРНАЛАМ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814816" y="914400"/>
            <a:ext cx="4191000" cy="3443288"/>
          </a:xfr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80999" y="1219200"/>
            <a:ext cx="4343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Красивый, гордый, высоко парящий  в небе.  Иногда его можно увидеть в городской черте.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крупная хищная птица.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излюбленная еда, суслики, которые практически всюду свистят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плоские гнезда строит прямо на земле. Поскольку строительного материала в степи мало, орлы часто приносят в гнездо брошенные человеком тряпки и прочий мусор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4322854"/>
            <a:ext cx="3771899" cy="28289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4816" y="4724400"/>
            <a:ext cx="39481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Птица эта несомненно приносит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пользу. Они уничтожают огромное количество грызунов, которые вредят сельхоз посадкам. Однако ее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численность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продолжает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падать,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поэтому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степной орел внесен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Красную книгу России.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1447800" y="294811"/>
            <a:ext cx="8229600" cy="12525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Усатая синица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Усатая синица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57754" y="1215231"/>
            <a:ext cx="4308012" cy="2903537"/>
          </a:xfr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765766" y="294811"/>
            <a:ext cx="41496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Маленькая птичка. Кажется, что перед тобой шарик с перьями, настолько она круглая.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длина составляет около 15 см. Оперение светлое жёлто-коричневое. Перья хвоста снизу белые. Горло грязно-белого, а перья хвоста снизу бежевого цвета.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Летом эти птицы питаются насекомыми и  пауками, а зимой семенами растений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Тяжело переносят  сильные морозы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57754" y="4419600"/>
            <a:ext cx="46390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Кстати, этих птиц можно легко держать дома. Им подходит самая простая зерновая диета, но иногда надо и насекомых подкинуть. Главное — не заводите одну птичку. Если решились, то сразу две. Одиночество усатые синицы не переносят. Живут 6-8 лет.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822025"/>
            <a:ext cx="2628900" cy="262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Удод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781800" y="3657600"/>
            <a:ext cx="2046689" cy="2895600"/>
          </a:xfrm>
          <a:ln>
            <a:solidFill>
              <a:schemeClr val="accent1"/>
            </a:solidFill>
          </a:ln>
        </p:spPr>
      </p:pic>
      <p:pic>
        <p:nvPicPr>
          <p:cNvPr id="6" name="Рисунок 5" descr="Степной орел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81000"/>
            <a:ext cx="2667000" cy="2667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876800" y="5029200"/>
            <a:ext cx="1694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 Степной орел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4343400"/>
            <a:ext cx="1780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 Усатая синица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3581400"/>
            <a:ext cx="73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Удод</a:t>
            </a:r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44" y="540185"/>
            <a:ext cx="3885030" cy="4680212"/>
          </a:xfrm>
          <a:prstGeom prst="rect">
            <a:avLst/>
          </a:prstGeom>
        </p:spPr>
      </p:pic>
      <p:sp>
        <p:nvSpPr>
          <p:cNvPr id="16" name="Выноска-облако 15"/>
          <p:cNvSpPr/>
          <p:nvPr/>
        </p:nvSpPr>
        <p:spPr>
          <a:xfrm>
            <a:off x="1956774" y="519452"/>
            <a:ext cx="2743200" cy="1433498"/>
          </a:xfrm>
          <a:prstGeom prst="cloudCallout">
            <a:avLst>
              <a:gd name="adj1" fmla="val -56041"/>
              <a:gd name="adj2" fmla="val -31513"/>
            </a:avLst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Поиграем с Шалуном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600200" y="5486400"/>
            <a:ext cx="472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Соедини правильно название степных птиц с изображением и раскрась их.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https://sun9-73.userapi.com/ETeB6pVxZo8Y6b2PV6m_YIt629NP_ApKH_Q_Ng/lKlA-yo8Zt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821" y="1952950"/>
            <a:ext cx="2458284" cy="31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55575"/>
            <a:ext cx="8229600" cy="1252538"/>
          </a:xfrm>
        </p:spPr>
        <p:txBody>
          <a:bodyPr>
            <a:normAutofit/>
          </a:bodyPr>
          <a:lstStyle/>
          <a:p>
            <a:pPr algn="ctr"/>
            <a:r>
              <a:rPr lang="ru-RU" sz="28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Викторина «Загадки природы»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774825"/>
            <a:ext cx="8229600" cy="4625975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украшен хохолком, </a:t>
            </a:r>
          </a:p>
          <a:p>
            <a:pPr algn="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Дом его – в дупле сухом. </a:t>
            </a:r>
          </a:p>
          <a:p>
            <a:pPr algn="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Знает весь лесной народ, Что зовут его…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(Удод)</a:t>
            </a:r>
          </a:p>
          <a:p>
            <a:pPr algn="r"/>
            <a:endParaRPr lang="ru-RU" i="1" dirty="0" smtClean="0">
              <a:solidFill>
                <a:schemeClr val="bg1"/>
              </a:solidFill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Синяя косынка, темненькая спинка.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Маленькая птичка, звать её ...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(Усатая синичка)</a:t>
            </a:r>
          </a:p>
          <a:p>
            <a:pPr algn="r"/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Хищная она. Большая!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птицу эту знает.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Клюв крючком и гордый взор –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Колорит (степной орел).</a:t>
            </a:r>
            <a:endParaRPr lang="ru-RU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971800"/>
            <a:ext cx="3568763" cy="4299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433" y="3810730"/>
            <a:ext cx="5436870" cy="32548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55575"/>
            <a:ext cx="8229600" cy="1252538"/>
          </a:xfrm>
        </p:spPr>
        <p:txBody>
          <a:bodyPr>
            <a:normAutofit/>
          </a:bodyPr>
          <a:lstStyle/>
          <a:p>
            <a:pPr algn="ctr"/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3209" y="3556413"/>
            <a:ext cx="3723984" cy="4168793"/>
          </a:xfrm>
          <a:prstGeom prst="rect">
            <a:avLst/>
          </a:prstGeom>
        </p:spPr>
      </p:pic>
      <p:sp>
        <p:nvSpPr>
          <p:cNvPr id="4" name="Блок-схема: перфолента 3"/>
          <p:cNvSpPr/>
          <p:nvPr/>
        </p:nvSpPr>
        <p:spPr>
          <a:xfrm>
            <a:off x="1219200" y="5143282"/>
            <a:ext cx="2865120" cy="12954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Путешествуем в природу с Тихоней.</a:t>
            </a:r>
            <a:endParaRPr lang="ru-RU" sz="24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86600" y="4011014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Ушастая сова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1900" y="767115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Степной орёл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217" y="30666"/>
            <a:ext cx="5057503" cy="3793127"/>
          </a:xfrm>
          <a:prstGeom prst="rect">
            <a:avLst/>
          </a:prstGeom>
        </p:spPr>
      </p:pic>
      <p:pic>
        <p:nvPicPr>
          <p:cNvPr id="2052" name="Picture 4" descr="https://b7.icdn.ru/a/africa-v-tebe/8/63633888gT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728" y="30666"/>
            <a:ext cx="5667327" cy="378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57200" y="304800"/>
            <a:ext cx="327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Каменка-плясунья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01080" y="304800"/>
            <a:ext cx="224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Степной орёл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5423" y="3998532"/>
            <a:ext cx="3525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Степные птицы очень осторожны. Только внимательный наблюдатель может увидеть их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5081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авил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0"/>
            <a:ext cx="71120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1" b="89932" l="3325" r="899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057400"/>
            <a:ext cx="4572000" cy="55548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29200" y="0"/>
            <a:ext cx="4114800" cy="12954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безопасности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102668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заповедь- не навреди!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6200" y="228600"/>
            <a:ext cx="4572000" cy="1143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вместе с </a:t>
            </a:r>
            <a:r>
              <a:rPr lang="ru-RU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Эколятами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1752600"/>
            <a:ext cx="7848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Степных птиц часто можно встретить в литературных произведениях они герои русских  народных сказок, зарубежных народов  и наших авторов. Мы советуем почитать: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Русская народная сказка «Деревянный орел» ,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Грузинская народная сказка « Большой орех и орел»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derevjannyy-ore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97422">
            <a:off x="3752936" y="3516831"/>
            <a:ext cx="2171010" cy="2774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9200" y="3429000"/>
            <a:ext cx="2514600" cy="31239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— Синица, синица,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Что тебе снится?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— Зёрнышки, мошки,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Да хлебные крошки.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— Синица, синица,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Ещё что-то снится?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— Солнышко, речка,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Домик с крылечком,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Мальчик Антошка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И… хлебные крошки.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Евсеева 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474747"/>
                </a:solidFill>
                <a:effectLst/>
                <a:latin typeface="Helvetica Neue"/>
                <a:cs typeface="Arial" pitchFamily="34" charset="0"/>
              </a:rPr>
              <a:t/>
            </a:r>
            <a:b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474747"/>
                </a:solidFill>
                <a:effectLst/>
                <a:latin typeface="Helvetica Neue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unnam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505200"/>
            <a:ext cx="2430378" cy="3133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02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2667000"/>
            <a:ext cx="3657600" cy="4609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343400" y="865324"/>
            <a:ext cx="4800600" cy="1216025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Сделай сам!</a:t>
            </a:r>
            <a:b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Раскрась, аккуратно вырежи по контуру и при помощи клея соедини детали птички.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поделка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50975" y="2057400"/>
            <a:ext cx="7693025" cy="4800600"/>
          </a:xfr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90600" y="3276600"/>
            <a:ext cx="3800939" cy="4225750"/>
          </a:xfrm>
          <a:prstGeom prst="rect">
            <a:avLst/>
          </a:prstGeom>
        </p:spPr>
      </p:pic>
      <p:sp>
        <p:nvSpPr>
          <p:cNvPr id="3" name="Облако 2"/>
          <p:cNvSpPr/>
          <p:nvPr/>
        </p:nvSpPr>
        <p:spPr>
          <a:xfrm>
            <a:off x="533400" y="0"/>
            <a:ext cx="4114800" cy="2057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Мастерим вместе с Елочкой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68" y="3470503"/>
            <a:ext cx="2647950" cy="33874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5691" y="3134904"/>
            <a:ext cx="3800939" cy="4225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744" y="3263536"/>
            <a:ext cx="2628902" cy="35944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3426" y="3746500"/>
            <a:ext cx="3723096" cy="24999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72598" y="438149"/>
            <a:ext cx="3505200" cy="26289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263" y="-24948"/>
            <a:ext cx="2744489" cy="3530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8" y="-1"/>
            <a:ext cx="2595020" cy="355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5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ая прямоугольная выноска 6"/>
          <p:cNvSpPr/>
          <p:nvPr/>
        </p:nvSpPr>
        <p:spPr>
          <a:xfrm>
            <a:off x="2971800" y="5486400"/>
            <a:ext cx="4191000" cy="1219200"/>
          </a:xfrm>
          <a:prstGeom prst="wedgeRoundRectCallout">
            <a:avLst>
              <a:gd name="adj1" fmla="val -79621"/>
              <a:gd name="adj2" fmla="val -545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страницам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Красной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книги!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2-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46098" y="2819400"/>
            <a:ext cx="4241698" cy="47244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24200" y="381000"/>
            <a:ext cx="60328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самая крупная из всех сов: размах крыльев филина — почти 2 м, а вес его может достигать свыше 4 кг. Знаменит филин не только размерами, но и голосом: именно его уханье принимали в народе за крики лешего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Добыча филинов — самые разнообразные млекопитающие, размером от полевки до зайца, и птицы, от жаворонка до гуся. Филин — ночной охотник, днем он охотится, если только очень голоден.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Гнездо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птицы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располагается на земле и представляет собой обыкновенную ямку небольшой глубины, без какой-либо подстилки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первый месяц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филинята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боятся покидать гнездо, но на втором месяце жизни уже отходят от него на 100-150 метров. Через 3 месяца молодые филины уже умеют летать не хуже взрослых птиц, но пока еще продолжают зависеть от родителей, которые их подкармливают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Филин занесен в Красную книгу России.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2400"/>
            <a:ext cx="1905000" cy="3613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513</TotalTime>
  <Words>572</Words>
  <Application>Microsoft Office PowerPoint</Application>
  <PresentationFormat>Экран (4:3)</PresentationFormat>
  <Paragraphs>71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Franklin Gothic Book</vt:lpstr>
      <vt:lpstr>Franklin Gothic Medium</vt:lpstr>
      <vt:lpstr>Helvetica Neue</vt:lpstr>
      <vt:lpstr>Times New Roman</vt:lpstr>
      <vt:lpstr>Wingdings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Степной орел</vt:lpstr>
      <vt:lpstr>Усатая синица</vt:lpstr>
      <vt:lpstr>Презентация PowerPoint</vt:lpstr>
      <vt:lpstr>Викторина «Загадки природы»</vt:lpstr>
      <vt:lpstr>Презентация PowerPoint</vt:lpstr>
      <vt:lpstr>Презентация PowerPoint</vt:lpstr>
      <vt:lpstr>Презентация PowerPoint</vt:lpstr>
      <vt:lpstr>Сделай сам! Раскрась, аккуратно вырежи по контуру и при помощи клея соедини детали птички.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Пользователь Windows</cp:lastModifiedBy>
  <cp:revision>76</cp:revision>
  <dcterms:created xsi:type="dcterms:W3CDTF">2021-02-06T15:12:16Z</dcterms:created>
  <dcterms:modified xsi:type="dcterms:W3CDTF">2021-02-20T09:19:33Z</dcterms:modified>
</cp:coreProperties>
</file>