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6" r:id="rId3"/>
    <p:sldId id="267" r:id="rId4"/>
    <p:sldId id="257" r:id="rId5"/>
    <p:sldId id="258" r:id="rId6"/>
    <p:sldId id="259" r:id="rId7"/>
    <p:sldId id="263" r:id="rId8"/>
    <p:sldId id="261" r:id="rId9"/>
    <p:sldId id="270" r:id="rId10"/>
    <p:sldId id="271" r:id="rId11"/>
    <p:sldId id="269" r:id="rId12"/>
    <p:sldId id="260" r:id="rId13"/>
    <p:sldId id="265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EB5FD-B4C6-4074-B504-BEF1D4A19781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DB372-DFBE-48F1-8E09-E56CAE6F3F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8083296" cy="1676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№7 «Долина детства» Советского района Волгограда»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Детский экологический журнал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 МИРЕ ПТИЦ»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5981700"/>
            <a:ext cx="7854696" cy="1752600"/>
          </a:xfrm>
        </p:spPr>
        <p:txBody>
          <a:bodyPr/>
          <a:lstStyle/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Волгоград, 2021 год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кормушка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905000"/>
            <a:ext cx="3852874" cy="3852874"/>
          </a:xfrm>
          <a:prstGeom prst="ellipse">
            <a:avLst/>
          </a:prstGeom>
          <a:solidFill>
            <a:srgbClr val="66FF66"/>
          </a:solidFill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02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2362200"/>
            <a:ext cx="2195963" cy="2461661"/>
          </a:xfrm>
          <a:prstGeom prst="rect">
            <a:avLst/>
          </a:prstGeom>
        </p:spPr>
      </p:pic>
      <p:pic>
        <p:nvPicPr>
          <p:cNvPr id="11" name="Рисунок 10" descr="02-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800" y="3352800"/>
            <a:ext cx="2071702" cy="2307461"/>
          </a:xfrm>
          <a:prstGeom prst="rect">
            <a:avLst/>
          </a:prstGeom>
        </p:spPr>
      </p:pic>
      <p:pic>
        <p:nvPicPr>
          <p:cNvPr id="12" name="Рисунок 11" descr="02-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400" y="3200400"/>
            <a:ext cx="2010499" cy="252363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705600" y="50292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Над проектом работали: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Касьяненко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Н.А.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Шигаева М.А.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Свибович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6400" y="381000"/>
            <a:ext cx="6781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уважаемые читатели!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Мы герои проекта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Умница, Тихоня, Шалун и Елочка. Рады приветствовать на страницах детского экологического журнала «В мире птиц». Он создан для тех, кто интересуется птицами. Это журнал для детей старшего дошкольного возраста предназначен для чтения в детском саду и дома. На страницах журнала каждый из нас будет делиться  с интересными фактами и увлекательными историями о птицах. Мы будем вместе играть и заниматься творчеством.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Содержание: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Давайте познакомимся 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Поиграем с Шалуном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Путешествуем с Тихоней в природу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4.Школа Безопасности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5.Эколята советуют почитать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Мастерим с Елочкой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По страницам Красной книги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590800"/>
            <a:ext cx="3562815" cy="39610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3884"/>
            <a:ext cx="3162328" cy="38095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6800" y="533400"/>
            <a:ext cx="7086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Зимующими называют птиц, остающихся в родном краю круглогодично. Зимовать остаются те, кто может прокормиться ягодами, семенами, а также хищники, охотящиеся на мышек, зайцев. 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Выживать в зимнее время пернатым не легко, им нужно помогать: вешать кормушки, наполненные зернышками, семечками и хлебом.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ворона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952" y="2514600"/>
            <a:ext cx="2656974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воробе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3200400"/>
            <a:ext cx="4346432" cy="2362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3429000"/>
            <a:ext cx="2991430" cy="37574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4807160"/>
            <a:ext cx="3105168" cy="18827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оробе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457201"/>
            <a:ext cx="5486400" cy="3671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нутый угол 4"/>
          <p:cNvSpPr/>
          <p:nvPr/>
        </p:nvSpPr>
        <p:spPr>
          <a:xfrm>
            <a:off x="990600" y="4343400"/>
            <a:ext cx="7391400" cy="21336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Воробьи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небольшие птицы. Их легко узнать по пестрому оперению и задорному чириканью. Воробьи – общительные, дружелюбные птички. Живут в тесном соседстве с животными, другими пернатыми и человеком. Боятся кошек, но любят дразнить их, прыгая на коротких лапках у ее миски. На скотном дворе воробьи чувствуют себя как дома. Кормятся из одной кормушки вместе с курами и утками.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голубь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04800"/>
            <a:ext cx="3314700" cy="4143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нутый угол 6"/>
          <p:cNvSpPr/>
          <p:nvPr/>
        </p:nvSpPr>
        <p:spPr>
          <a:xfrm>
            <a:off x="1066800" y="4724400"/>
            <a:ext cx="7696200" cy="18288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ru-RU" dirty="0" smtClean="0"/>
          </a:p>
          <a:p>
            <a:pPr fontAlgn="base"/>
            <a:endParaRPr lang="ru-RU" dirty="0" smtClean="0"/>
          </a:p>
          <a:p>
            <a:pPr fontAlgn="base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Голубь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Если Вы немного понаблюдаете за поведением обычных городских голубей, то заметите, что эти птицы имеют весьма драчливый характер. Кормить голубей можно естественной для них пищей: зернами кукурузой и пшеницей. Голубь часто встречается на картинах художников, так весьма знаменит «голубь мира».</a:t>
            </a:r>
          </a:p>
          <a:p>
            <a:pPr fontAlgn="base"/>
            <a:endParaRPr lang="ru-RU" b="1" cap="al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соро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04800"/>
            <a:ext cx="6019038" cy="4120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нутый угол 6"/>
          <p:cNvSpPr/>
          <p:nvPr/>
        </p:nvSpPr>
        <p:spPr>
          <a:xfrm>
            <a:off x="1371600" y="4876800"/>
            <a:ext cx="7467600" cy="1676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Сорока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 популярный персонаж народных сказок и стихов. Сороки – довольно крупные птицы. Длина может достигать полуметра, а размах крыльев составляет почти метр. Оперение у сорок синевато-черное, с металлическим отливом, а бока – белые.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XQ0X0TwAi8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828800"/>
            <a:ext cx="6197600" cy="4648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Облако 6"/>
          <p:cNvSpPr/>
          <p:nvPr/>
        </p:nvSpPr>
        <p:spPr>
          <a:xfrm>
            <a:off x="1447800" y="5687"/>
            <a:ext cx="2971800" cy="2438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Поиграем с Шалуном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72" y="381000"/>
            <a:ext cx="3619528" cy="43603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/>
          <p:cNvSpPr/>
          <p:nvPr/>
        </p:nvSpPr>
        <p:spPr>
          <a:xfrm>
            <a:off x="1600200" y="0"/>
            <a:ext cx="4724400" cy="1676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Путешествуем в природу с Тихоней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792" y="-685800"/>
            <a:ext cx="3723984" cy="41687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44922"/>
            <a:ext cx="2343150" cy="3124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0" y="3276600"/>
            <a:ext cx="436880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фото акц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600"/>
            <a:ext cx="7996387" cy="51601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нутый угол 6"/>
          <p:cNvSpPr/>
          <p:nvPr/>
        </p:nvSpPr>
        <p:spPr>
          <a:xfrm>
            <a:off x="2133600" y="5638800"/>
            <a:ext cx="53340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пернатый друг!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участники акции.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155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нутый угол 6"/>
          <p:cNvSpPr/>
          <p:nvPr/>
        </p:nvSpPr>
        <p:spPr>
          <a:xfrm>
            <a:off x="-13648" y="228600"/>
            <a:ext cx="53340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безопасности.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1" b="89932" l="3325" r="899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981200"/>
            <a:ext cx="4572000" cy="55548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6800" y="1447800"/>
            <a:ext cx="6858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помощь ближним – вот основной принцип, которому всех учат с детства. Большинство из нас очень умиляют милые и забавные птички во дворе, но не все задумываются, как тяжело этим созданиям приходится на самом деле. Снегири, воробьи, голуби, синички, вороны — лишь небольшой перечь птиц, которые очень нуждаются в помощи человека зимой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 подкармливая птиц, нельзя забывать основного принципа «Не навреди». Сегодня мы хотим напомнить Вам, чем не следует кормить птиц</a:t>
            </a:r>
          </a:p>
          <a:p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Безусловно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зимой птицы нуждаются в жирной пище, такой как мясо и сало. Однако ни в коем случае это не должны быть соленые продукты, так как такая пища может погубить маленьких существ, провоцируя у них обезвоживание и интоксикацию в выводящих органах.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Мясо, сало и жир следует давать в чистом виде, можно смешивать эти ингредиенты с другим кормом (зерна, вареные каши или хлеб).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давать черный хлеб – этот продукт, приготовленный на ржаной муке, может вызвать у птиц расстройство и понос, что приведет их к гибели. Соли в черном хлебе много, а она так же приводит к нарушению работы почек и печени у птиц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645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114800" y="381000"/>
            <a:ext cx="4572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вместе с </a:t>
            </a:r>
            <a:r>
              <a:rPr lang="ru-RU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Эколятами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02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743200"/>
            <a:ext cx="3642347" cy="457198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95400" y="1905000"/>
            <a:ext cx="632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Зимующих птиц часто можно встретить в литературных произведениях они герои русских народных сказок, наших писателей и иностранных авторов. Мы советуем почитать: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895600"/>
            <a:ext cx="688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Русская народная сказка «Лиса и цапля»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Мамин Сибиряк  «Сказка про воробья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воробеича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ерша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ершовича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Басня «Ворона и лисица»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Нуратдин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Юсупов «Голубь и пшеничное зернышко»</a:t>
            </a:r>
          </a:p>
          <a:p>
            <a:endParaRPr lang="ru-RU" dirty="0"/>
          </a:p>
        </p:txBody>
      </p:sp>
      <p:pic>
        <p:nvPicPr>
          <p:cNvPr id="12" name="Рисунок 11" descr="16543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4852">
            <a:off x="4741736" y="4329381"/>
            <a:ext cx="1599041" cy="23266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Без названия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5488">
            <a:off x="3340840" y="4443542"/>
            <a:ext cx="1571932" cy="2106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golub_i_zern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99406">
            <a:off x="2035015" y="4208843"/>
            <a:ext cx="1754152" cy="23388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561522"/>
            <a:ext cx="4283103" cy="5863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6" b="77529" l="2044" r="373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85800"/>
            <a:ext cx="4457728" cy="5370128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2057400" y="228600"/>
            <a:ext cx="2500330" cy="1357298"/>
          </a:xfrm>
          <a:prstGeom prst="cloudCallout">
            <a:avLst>
              <a:gd name="adj1" fmla="val -56790"/>
              <a:gd name="adj2" fmla="val 851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Поиграем с Шалуном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4876800"/>
            <a:ext cx="36576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Сделай сам! 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Раскрась, вырежи и при помощи клея собери кормушку для пернатых друзей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yTy8lughIe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457200"/>
            <a:ext cx="3429000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Kf4K9J6UNG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752600"/>
            <a:ext cx="3543300" cy="4724400"/>
          </a:xfrm>
          <a:prstGeom prst="round2DiagRect">
            <a:avLst>
              <a:gd name="adj1" fmla="val 16667"/>
              <a:gd name="adj2" fmla="val 119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Загнутый угол 7"/>
          <p:cNvSpPr/>
          <p:nvPr/>
        </p:nvSpPr>
        <p:spPr>
          <a:xfrm>
            <a:off x="1524000" y="457200"/>
            <a:ext cx="35814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Умелые ручки!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негирь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762000"/>
            <a:ext cx="4351312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981200" y="4191000"/>
            <a:ext cx="6172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 С каждым годом снегирей в Волгоградской области становится все меньше, особенно в городе, где плохая экологическая обстановка. А снегири очень чувствительны к окружающей среде. Плохая экология в городе в основном связана с работой заводов и огромным количеством автотранспорта.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2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4400" y="1405592"/>
            <a:ext cx="4241698" cy="47244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640</TotalTime>
  <Words>405</Words>
  <Application>Microsoft Office PowerPoint</Application>
  <PresentationFormat>Экран (4:3)</PresentationFormat>
  <Paragraphs>39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 2</vt:lpstr>
      <vt:lpstr>Поток</vt:lpstr>
      <vt:lpstr>муниципальное дошкольное образовательное учреждение «Детский сад №7 «Долина детства» Советского района Волгограда»   Детский экологический журнал «В МИРЕ ПТИЦ»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детский сад № 7 «Долина детства» Птицы родного края: «Зимующие»</dc:title>
  <dc:creator>1</dc:creator>
  <cp:lastModifiedBy>Пользователь Windows</cp:lastModifiedBy>
  <cp:revision>56</cp:revision>
  <dcterms:modified xsi:type="dcterms:W3CDTF">2021-02-24T09:59:24Z</dcterms:modified>
</cp:coreProperties>
</file>