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65" r:id="rId3"/>
    <p:sldId id="266" r:id="rId4"/>
    <p:sldId id="262" r:id="rId5"/>
    <p:sldId id="263" r:id="rId6"/>
    <p:sldId id="264" r:id="rId7"/>
    <p:sldId id="257" r:id="rId8"/>
    <p:sldId id="260" r:id="rId9"/>
    <p:sldId id="270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D23EE9-B61F-4C99-8145-F87B388BDAEA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671F49-B041-4EEC-8ECB-C7C3DB4E8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016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71F49-B041-4EEC-8ECB-C7C3DB4E8DB0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0419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1" y="3539865"/>
            <a:ext cx="5114779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2/24/2021</a:t>
            </a:fld>
            <a:endParaRPr lang="en-US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3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2/24/2021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8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1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9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2/24/2021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9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1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2/24/2021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2/24/2021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2/24/2021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2/24/2021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7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1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2/24/2021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70" y="1004669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7" y="998817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9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9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2/24/2021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3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2/24/2021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6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2/24/2021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2/24/2021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28600" y="0"/>
            <a:ext cx="8153400" cy="3505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</a:t>
            </a:r>
            <a:br>
              <a:rPr 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№7 «Долина детства» Советского района Волгограда»</a:t>
            </a:r>
            <a:r>
              <a:rPr lang="ru-RU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7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экологический журнал</a:t>
            </a:r>
            <a:br>
              <a:rPr lang="ru-RU" sz="3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 МИРЕ ПТИЦ»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 smtClean="0"/>
              <a:t/>
            </a:r>
            <a:br>
              <a:rPr lang="ru-RU" i="1" dirty="0" smtClean="0"/>
            </a:br>
            <a:endParaRPr lang="ru-RU" i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743200" y="6324600"/>
            <a:ext cx="2667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Волгоград, 2021год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кормушка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2590800"/>
            <a:ext cx="3733800" cy="3733800"/>
          </a:xfrm>
          <a:prstGeom prst="ellipse">
            <a:avLst/>
          </a:prstGeom>
          <a:solidFill>
            <a:srgbClr val="66FF66"/>
          </a:solidFill>
          <a:ln w="190500" cap="rnd">
            <a:solidFill>
              <a:srgbClr val="92D05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5" name="Рисунок 14" descr="02-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8550" y="4099225"/>
            <a:ext cx="2010499" cy="2523639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6477000" y="5181600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Над проектом работали: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Касьяненко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Н.А.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Шигаева М.А.</a:t>
            </a:r>
          </a:p>
          <a:p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Свибович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В.Н.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02-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52600" y="3048000"/>
            <a:ext cx="2481442" cy="2590800"/>
          </a:xfrm>
          <a:prstGeom prst="rect">
            <a:avLst/>
          </a:prstGeom>
        </p:spPr>
      </p:pic>
      <p:pic>
        <p:nvPicPr>
          <p:cNvPr id="18" name="Рисунок 17" descr="02-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86000" y="3886200"/>
            <a:ext cx="2142550" cy="23863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19200" y="394692"/>
            <a:ext cx="63246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Здравствуйте, уважаемые читатели!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Мы герои проекта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Эколята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Умница, Тихоня, Шалун и Елочка. Рады приветствовать на страницах детского экологического журнала «В мире птиц». Он создан для тех, кто интересуется птицами. Это журнал для детей старшего дошкольного возраста предназначен для чтения в детском саду и дома. На страницах журнала каждый из нас будет делиться  с интересными фактами и увлекательными историями о птицах. Мы будем вместе играть и заниматься творчеством.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Содержание: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Давайте познакомимся 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Поиграем с Шалуном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Путешествуем с Тихоней в природу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4.Школа Безопасности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5.Эколята советуют почитать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Мастерим с Елочкой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По страницам Красной книги</a:t>
            </a:r>
            <a:endParaRPr lang="ru-RU" b="1" dirty="0"/>
          </a:p>
        </p:txBody>
      </p:sp>
      <p:pic>
        <p:nvPicPr>
          <p:cNvPr id="4" name="Рисунок 3" descr="02-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0" y="2895600"/>
            <a:ext cx="2142550" cy="238637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9200" y="304800"/>
            <a:ext cx="6705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Уже очень давно рядом с человеком живут домашние птицы. 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Это не только  те птицы, которые живут в доме.  Часто они в специальных помещениях (сараях), которые люди сами построили для птиц.  Те кто был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хоть раз  гуси или индюки. Люди заботятся о них: кормят, поддерживают  тепло, а взамен получают мясо, яйца, пух и перо.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Дома многие держат попугаев и канареек. Эти  маленькие яркие птички дарят нам хорошее настроение. Радуют своей пестрой окраской, мелодичным пением или забавными звуками. Наблюдая за ними у дошкольников формируются положительное эстетическое отношение к природе.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Сейчас  на фермах в наш й области можно встретить и таких экзотических птиц как страусы. Их хозяева организуют  экскурсии для туристов.  Часто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RHj1tbskb4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057" y="4533257"/>
            <a:ext cx="3466118" cy="23125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5579" y="4053648"/>
            <a:ext cx="4122621" cy="24997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5936" y="3678130"/>
            <a:ext cx="2761727" cy="34689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Петух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6551" y="0"/>
            <a:ext cx="5360377" cy="4495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Скругленный прямоугольник 3"/>
          <p:cNvSpPr/>
          <p:nvPr/>
        </p:nvSpPr>
        <p:spPr>
          <a:xfrm>
            <a:off x="990600" y="4800600"/>
            <a:ext cx="6858000" cy="1828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Петух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– это всем известная домашняя птица. Они обладают звонким голосом и гордым видом – этим петухи запоминаются людям еще с детства. Про петухов сочиняли сказки, они являлись героями разнообразного народного фольклора. Но эти птицы не так просты, какими могут показаться на первый взгляд.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ндюк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1400" y="0"/>
            <a:ext cx="5892800" cy="4419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кругленный прямоугольник 2"/>
          <p:cNvSpPr/>
          <p:nvPr/>
        </p:nvSpPr>
        <p:spPr>
          <a:xfrm>
            <a:off x="762000" y="4724400"/>
            <a:ext cx="7162800" cy="1828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Индюк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– птицы довольно крупные, по весу – на втором месте после страусов, туловище длиной до 1 метра. При домашнем содержании птицы способны доживать до 11 лет. Между прочим, некоторые птицы этого рода умеют даже летать на короткие расстояния. 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усь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600" y="0"/>
            <a:ext cx="5892800" cy="4419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кругленный прямоугольник 2"/>
          <p:cNvSpPr/>
          <p:nvPr/>
        </p:nvSpPr>
        <p:spPr>
          <a:xfrm>
            <a:off x="762000" y="4648200"/>
            <a:ext cx="6858000" cy="1905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Гус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– большие птицы. Шея у них не длинная, на крепких оранжевых лапках есть перепонки для плавания. По краям сильного клюва у гусей имеются мелкие и острые зубчики, при помощи которых они щиплют траву. Гуси отлично себя чувствуют и на суше, и в воде.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гр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33740"/>
            <a:ext cx="6140572" cy="4599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unnam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003177"/>
            <a:ext cx="3276600" cy="3854824"/>
          </a:xfrm>
          <a:prstGeom prst="rect">
            <a:avLst/>
          </a:prstGeom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6096000" y="1066800"/>
            <a:ext cx="2667000" cy="2133600"/>
          </a:xfrm>
          <a:prstGeom prst="wedgeRoundRectCallout">
            <a:avLst>
              <a:gd name="adj1" fmla="val -4481"/>
              <a:gd name="adj2" fmla="val 7239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Найди, кто лишний на картинке?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1863140"/>
            <a:ext cx="5611368" cy="4994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02-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066800" y="186740"/>
            <a:ext cx="4572000" cy="4773490"/>
          </a:xfrm>
          <a:prstGeom prst="rect">
            <a:avLst/>
          </a:prstGeom>
        </p:spPr>
      </p:pic>
      <p:sp>
        <p:nvSpPr>
          <p:cNvPr id="5" name="Овальная выноска 4"/>
          <p:cNvSpPr/>
          <p:nvPr/>
        </p:nvSpPr>
        <p:spPr>
          <a:xfrm>
            <a:off x="2286000" y="152400"/>
            <a:ext cx="4038600" cy="1600200"/>
          </a:xfrm>
          <a:prstGeom prst="wedgeEllipseCallout">
            <a:avLst>
              <a:gd name="adj1" fmla="val -60891"/>
              <a:gd name="adj2" fmla="val 1414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Найди птенцу маму, верно соединив стрелкой и назови  верно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43994" y="5999969"/>
            <a:ext cx="150923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dirty="0" smtClean="0"/>
          </a:p>
          <a:p>
            <a:pPr>
              <a:buFont typeface="Arial" pitchFamily="34" charset="0"/>
              <a:buChar char="•"/>
            </a:pPr>
            <a:endParaRPr 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1717083" y="228184"/>
            <a:ext cx="60198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747" y="2351298"/>
            <a:ext cx="3429000" cy="4572000"/>
          </a:xfrm>
          <a:prstGeom prst="rect">
            <a:avLst/>
          </a:prstGeom>
        </p:spPr>
      </p:pic>
      <p:pic>
        <p:nvPicPr>
          <p:cNvPr id="1026" name="Picture 2" descr="https://irecommend.ru/sites/default/files/imagecache/copyright1/user-images/25907/N2dtedwIAYdJOoU3pmlg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245" y="3341482"/>
            <a:ext cx="4775755" cy="3581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245" y="990184"/>
            <a:ext cx="4775755" cy="3581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676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2057400"/>
            <a:ext cx="7793016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Не беспокой птицу в гнезде</a:t>
            </a:r>
          </a:p>
          <a:p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Не дразни петуха и индюка</a:t>
            </a:r>
          </a:p>
          <a:p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Не бросайся камнями, палками в птицу</a:t>
            </a:r>
          </a:p>
          <a:p>
            <a:pPr>
              <a:buFont typeface="Arial" pitchFamily="34" charset="0"/>
              <a:buChar char="•"/>
            </a:pPr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 маши руками и не кричи громко рядом с домашними</a:t>
            </a:r>
          </a:p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птицами</a:t>
            </a:r>
          </a:p>
          <a:p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 забирай птенцов у мамы</a:t>
            </a:r>
          </a:p>
          <a:p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dirty="0" smtClean="0"/>
          </a:p>
          <a:p>
            <a:pPr>
              <a:buFont typeface="Arial" pitchFamily="34" charset="0"/>
              <a:buChar char="•"/>
            </a:pPr>
            <a:endParaRPr 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1600200" y="609600"/>
            <a:ext cx="60198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Правила поведения с домашними птицами: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2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5267" y="2966507"/>
            <a:ext cx="3437460" cy="431480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857636" y="59381"/>
            <a:ext cx="45720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Читаем вместе с </a:t>
            </a:r>
            <a:r>
              <a:rPr lang="ru-RU" sz="3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Эколятами</a:t>
            </a:r>
            <a:endParaRPr lang="ru-RU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0863" y="217379"/>
            <a:ext cx="319017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Домашних птиц часто можно встретить в литературных произведениях, они герои русских народных сказок. Мы советуем почитать: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863" y="1233205"/>
            <a:ext cx="7239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itchFamily="18" charset="0"/>
              </a:rPr>
              <a:t>Русские народные сказки:  «Курочка Ряба», «Петушок золотой гребешок», «Гуси- лебеди». «Петушок и бобовое зернышко»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лечили петуха. 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Алексей Крылов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Заболел Петух Ангиной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поет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втоpую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ночь,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pешили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Юpа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Hиной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Пете бедному помочь.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Потому что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Kак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же будет? -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Говоpили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здесь и там.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Потому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-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Kто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же будет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Kукаpекать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утpам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Гусь - не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хочет, Утка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тоже,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индюк хотел -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пpоспал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Бобик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пpобовал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не может,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голос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надоpвал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Петю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комнату позвали,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Положили на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кpовать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Полоскание достали,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гоpло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полоскать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пз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03556">
            <a:off x="8072702" y="5418579"/>
            <a:ext cx="1200554" cy="1511606"/>
          </a:xfrm>
          <a:prstGeom prst="rect">
            <a:avLst/>
          </a:prstGeom>
        </p:spPr>
      </p:pic>
      <p:pic>
        <p:nvPicPr>
          <p:cNvPr id="9" name="Рисунок 8" descr="гл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004031">
            <a:off x="7470709" y="5442781"/>
            <a:ext cx="1291725" cy="14854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79023" y="2133600"/>
            <a:ext cx="290677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Поpошок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кашля дали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пpовеpив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pост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вес,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Вокpуг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шеи повязали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Согpевающий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компpесс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Чай, сказали, пить с малиной,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Kашу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манную клевать,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иначе так, с ангиной,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долго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пpолежать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Пpиходили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 Пете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куpы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Пpиносили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молоко: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Kок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-ко-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темпеpатуpа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Hет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жаpу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-ко-ко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Петю в комнату позвали,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Положили на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кpовать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Полоскание достали,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гоpло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полоскать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117794" y="1487269"/>
            <a:ext cx="2493182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Пpинимал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больной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микстуpу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столовой ложке в час.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него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темпеpатуpу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Пpовеpяли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восемь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pаз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Hоги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гpелкою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согpели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скоpее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стал ходить.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в ушко не успели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Мятных капель напустить.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Потому что он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кваpтиpе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Попpавляться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быстpо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стал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И, когда окно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откpыли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Вдpуг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вскочил и убежал.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Петя очень был доволен,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Благодаpен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детвоpе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тепеpь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совсем не болен,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поpядке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двоpе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когда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заpя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зажжется,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Людям, птицам и цветку -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Слышно всем, как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pаздается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Добpый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день!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-ка-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-ку!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страусы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4410" y="2971800"/>
            <a:ext cx="5372627" cy="3886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Прямоугольник 13"/>
          <p:cNvSpPr/>
          <p:nvPr/>
        </p:nvSpPr>
        <p:spPr>
          <a:xfrm>
            <a:off x="533400" y="304800"/>
            <a:ext cx="75438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Если еще несколько десятилетий назад эти гигантские пернатые считались экзотической диковинкой, выставляемой исключительно в зоологических парках, то сейчас Африка стала ближе на несколько десятков тысяч страусов! Численность ферм, занимающихся выращиванием страусов, ежегодно увеличивается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Страус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‒ самая большая птица в природе. Они являются бегающими птицами и не умеют летать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Страусы считаются долгожителями: при хорошем содержании они могут жить до 70 лет. Эти птицы являются необычайно выносливыми по отношению к перепадам температур, что позволяет их разводить не только на европейской территории РФ, но и в Сибири.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Перо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кожа и мясо страуса очень ценно, поэтому люди стали выращивать их на фермах.</a:t>
            </a:r>
          </a:p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723372" y="3335179"/>
            <a:ext cx="222103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Помимо реализации продукции, доход можно получить от организации экскурсий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страусиные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фермы. Помимо обзорных прогулок, можно предлагать туристам блюда, приготовленные с участием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страусиного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мяса или яиц.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846</TotalTime>
  <Words>511</Words>
  <Application>Microsoft Office PowerPoint</Application>
  <PresentationFormat>Экран (4:3)</PresentationFormat>
  <Paragraphs>54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Times New Roman</vt:lpstr>
      <vt:lpstr>Wingdings</vt:lpstr>
      <vt:lpstr>Wingdings 2</vt:lpstr>
      <vt:lpstr>Изящная</vt:lpstr>
      <vt:lpstr>   муниципальное дошкольное образовательное учреждение «Детский сад №7 «Долина детства» Советского района Волгограда»   Детский экологический журнал «В МИРЕ ПТИЦ»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Домашние птицы Волгоградской области</dc:title>
  <dc:creator>1</dc:creator>
  <cp:lastModifiedBy>Пользователь Windows</cp:lastModifiedBy>
  <cp:revision>63</cp:revision>
  <dcterms:modified xsi:type="dcterms:W3CDTF">2021-02-24T10:00:23Z</dcterms:modified>
</cp:coreProperties>
</file>