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6"/>
  </p:notesMasterIdLst>
  <p:sldIdLst>
    <p:sldId id="256" r:id="rId2"/>
    <p:sldId id="266" r:id="rId3"/>
    <p:sldId id="265" r:id="rId4"/>
    <p:sldId id="257" r:id="rId5"/>
    <p:sldId id="258" r:id="rId6"/>
    <p:sldId id="259" r:id="rId7"/>
    <p:sldId id="271" r:id="rId8"/>
    <p:sldId id="261" r:id="rId9"/>
    <p:sldId id="260" r:id="rId10"/>
    <p:sldId id="262" r:id="rId11"/>
    <p:sldId id="267" r:id="rId12"/>
    <p:sldId id="268" r:id="rId13"/>
    <p:sldId id="270" r:id="rId14"/>
    <p:sldId id="264" r:id="rId15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ьзователь Windows" initials="ПW" lastIdx="0" clrIdx="0">
    <p:extLst>
      <p:ext uri="{19B8F6BF-5375-455C-9EA6-DF929625EA0E}">
        <p15:presenceInfo xmlns:p15="http://schemas.microsoft.com/office/powerpoint/2012/main" userId="Пользователь Window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712" autoAdjust="0"/>
  </p:normalViewPr>
  <p:slideViewPr>
    <p:cSldViewPr>
      <p:cViewPr varScale="1">
        <p:scale>
          <a:sx n="70" d="100"/>
          <a:sy n="70" d="100"/>
        </p:scale>
        <p:origin x="51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47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244CED-AA05-4939-9D0A-A6BB6E40FB42}" type="datetimeFigureOut">
              <a:rPr lang="ru-RU" smtClean="0"/>
              <a:pPr/>
              <a:t>20.02.2021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987E7C-6D88-43C1-96C1-9653121A2DC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511307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987E7C-6D88-43C1-96C1-9653121A2DC9}" type="slidenum">
              <a:rPr lang="ru-RU" smtClean="0"/>
              <a:pPr/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26646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 dirty="0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EAF463A-BC7C-46EE-9F1E-7F377CCA4891}" type="datetimeFigureOut">
              <a:rPr lang="en-US" smtClean="0"/>
              <a:pPr/>
              <a:t>2/20/2021</a:t>
            </a:fld>
            <a:endParaRPr lang="en-US" dirty="0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2/20/2021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2/20/2021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2/20/2021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2/20/2021</a:t>
            </a:fld>
            <a:endParaRPr lang="en-US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2/20/2021</a:t>
            </a:fld>
            <a:endParaRPr lang="en-US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2/20/2021</a:t>
            </a:fld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2/20/2021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EAF463A-BC7C-46EE-9F1E-7F377CCA4891}" type="datetimeFigureOut">
              <a:rPr lang="en-US" smtClean="0"/>
              <a:pPr/>
              <a:t>2/20/2021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2/20/2021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2/20/2021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7EAF463A-BC7C-46EE-9F1E-7F377CCA4891}" type="datetimeFigureOut">
              <a:rPr lang="en-US" smtClean="0"/>
              <a:pPr/>
              <a:t>2/20/2021</a:t>
            </a:fld>
            <a:endParaRPr lang="en-US" dirty="0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09600" y="152400"/>
            <a:ext cx="7772400" cy="1829761"/>
          </a:xfrm>
        </p:spPr>
        <p:txBody>
          <a:bodyPr>
            <a:normAutofit/>
          </a:bodyPr>
          <a:lstStyle/>
          <a:p>
            <a:pPr algn="ctr"/>
            <a:r>
              <a:rPr lang="ru-RU" sz="16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дошкольное образовательное учреждение</a:t>
            </a:r>
            <a:br>
              <a:rPr lang="ru-RU" sz="16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«Детский сад №7 «Долина детства» Советского района Волгограда»</a:t>
            </a:r>
            <a:r>
              <a:rPr lang="ru-RU" sz="2400" dirty="0">
                <a:effectLst/>
              </a:rPr>
              <a:t/>
            </a:r>
            <a:br>
              <a:rPr lang="ru-RU" sz="2400" dirty="0">
                <a:effectLst/>
              </a:rPr>
            </a:br>
            <a:r>
              <a:rPr lang="ru-RU" sz="2800" dirty="0" smtClean="0">
                <a:solidFill>
                  <a:schemeClr val="tx1"/>
                </a:solidFill>
              </a:rPr>
              <a:t/>
            </a:r>
            <a:br>
              <a:rPr lang="ru-RU" sz="2800" dirty="0" smtClean="0">
                <a:solidFill>
                  <a:schemeClr val="tx1"/>
                </a:solidFill>
              </a:rPr>
            </a:b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4400" y="6258148"/>
            <a:ext cx="7772400" cy="1199704"/>
          </a:xfrm>
        </p:spPr>
        <p:txBody>
          <a:bodyPr>
            <a:normAutofit/>
          </a:bodyPr>
          <a:lstStyle/>
          <a:p>
            <a:pPr algn="ctr"/>
            <a:endPara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Волгоград</a:t>
            </a:r>
            <a:r>
              <a:rPr lang="ru-RU" sz="1800" dirty="0" smtClean="0">
                <a:solidFill>
                  <a:schemeClr val="tx1"/>
                </a:solidFill>
              </a:rPr>
              <a:t>, 2021 год.</a:t>
            </a:r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00200" y="1544643"/>
            <a:ext cx="5715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Детский экологический журнал</a:t>
            </a:r>
          </a:p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«В МИРЕ ПТИЦ»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 descr="кормушка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8860" y="2643182"/>
            <a:ext cx="3852874" cy="3852874"/>
          </a:xfrm>
          <a:prstGeom prst="ellipse">
            <a:avLst/>
          </a:prstGeom>
          <a:solidFill>
            <a:srgbClr val="66FF66"/>
          </a:solidFill>
          <a:ln w="190500" cap="rnd">
            <a:solidFill>
              <a:srgbClr val="92D050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5" name="Рисунок 14" descr="02-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00232" y="3143248"/>
            <a:ext cx="2195963" cy="2461661"/>
          </a:xfrm>
          <a:prstGeom prst="rect">
            <a:avLst/>
          </a:prstGeom>
        </p:spPr>
      </p:pic>
      <p:pic>
        <p:nvPicPr>
          <p:cNvPr id="17" name="Рисунок 16" descr="02-4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357422" y="4143380"/>
            <a:ext cx="2071702" cy="2307461"/>
          </a:xfrm>
          <a:prstGeom prst="rect">
            <a:avLst/>
          </a:prstGeom>
        </p:spPr>
      </p:pic>
      <p:pic>
        <p:nvPicPr>
          <p:cNvPr id="18" name="Рисунок 17" descr="02-3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286248" y="3857628"/>
            <a:ext cx="2010499" cy="2523639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575027" y="5214950"/>
            <a:ext cx="2041200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Над проектом работали:</a:t>
            </a:r>
          </a:p>
          <a:p>
            <a:endParaRPr lang="ru-RU" sz="1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Касьяненко Н.А.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Шигаева М.А.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Свибович В.Н.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71600" y="285728"/>
            <a:ext cx="7772400" cy="5486400"/>
          </a:xfrm>
        </p:spPr>
        <p:txBody>
          <a:bodyPr>
            <a:noAutofit/>
          </a:bodyPr>
          <a:lstStyle/>
          <a:p>
            <a:pPr algn="l"/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Здравствуйте, уважаемые читатели!</a:t>
            </a:r>
            <a:b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Мы герои проекта Эколята: Умница, Тихоня, Шалун и Елочка. Рады приветствовать на страницах детского экологического журнала «В мире птиц». Он создан для тех, кто интересуется птицами. Это журнал для детей старшего дошкольного возраста предназначен для чтения в детском саду и дома. На страницах журнала каждый из нас будет делиться  с интересными фактами и увлекательными историями о птицах. Мы будем вместе играть и заниматься творчеством.</a:t>
            </a:r>
            <a:b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Содержание:</a:t>
            </a:r>
            <a:b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Давайте познакомимся </a:t>
            </a:r>
            <a:b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Поиграем с Шалуном</a:t>
            </a:r>
            <a:b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Путешествуем с Тихоней в природу</a:t>
            </a:r>
            <a:b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4.Школа Безопасности</a:t>
            </a:r>
            <a:b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5.Читаем с 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Эколятами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Мастерим с Елочкой</a:t>
            </a:r>
            <a:b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По страницам Красной книги</a:t>
            </a:r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4400" y="6258148"/>
            <a:ext cx="7772400" cy="1199704"/>
          </a:xfrm>
        </p:spPr>
        <p:txBody>
          <a:bodyPr>
            <a:normAutofit/>
          </a:bodyPr>
          <a:lstStyle/>
          <a:p>
            <a:pPr algn="ctr"/>
            <a:endParaRPr lang="ru-RU" sz="1800" dirty="0"/>
          </a:p>
        </p:txBody>
      </p:sp>
      <p:sp>
        <p:nvSpPr>
          <p:cNvPr id="4" name="TextBox 3"/>
          <p:cNvSpPr txBox="1"/>
          <p:nvPr/>
        </p:nvSpPr>
        <p:spPr>
          <a:xfrm>
            <a:off x="1600200" y="1544643"/>
            <a:ext cx="5715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06" b="77529" l="2044" r="3737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054" y="822609"/>
            <a:ext cx="1838291" cy="221454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6379" y="3000372"/>
            <a:ext cx="3229435" cy="359037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6380" y="3000372"/>
            <a:ext cx="3229435" cy="3590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1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цапля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8082" y="214290"/>
            <a:ext cx="1460407" cy="24483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28662" y="2000240"/>
            <a:ext cx="7772400" cy="3200400"/>
          </a:xfrm>
        </p:spPr>
        <p:txBody>
          <a:bodyPr>
            <a:noAutofit/>
          </a:bodyPr>
          <a:lstStyle/>
          <a:p>
            <a:pPr indent="457200" algn="l"/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1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Водоплавающие </a:t>
            </a:r>
            <a:r>
              <a:rPr lang="ru-RU" sz="1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птицы  – это птицы, которые не просто живут или охотятся на воде, а умеют плавать.</a:t>
            </a:r>
            <a:br>
              <a:rPr lang="ru-RU" sz="1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 В </a:t>
            </a:r>
            <a:r>
              <a:rPr lang="ru-RU" sz="1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Волгоградской области можно встретить таких представителей этого семейства как:  бакланы, пеликаны, лебеди, казарки,  поганки, множество видов гусей и уток и, конечно же чайки.</a:t>
            </a:r>
            <a:br>
              <a:rPr lang="ru-RU" sz="1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   Все </a:t>
            </a:r>
            <a:r>
              <a:rPr lang="ru-RU" sz="1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эти птицы имеют  перепонки на лапах, а их перья устойчивы к влажности. Большинство этих птиц питаются животной пищей: рыбой, водяными насекомыми , лягушками, моллюсками, тритонами.</a:t>
            </a:r>
            <a:br>
              <a:rPr lang="ru-RU" sz="1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      Часто к   </a:t>
            </a:r>
            <a:r>
              <a:rPr lang="ru-RU" sz="1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водоплавающим птицам ошибочно относят цапель  и аистов Эти птицы живут возле воды и питаются мелкой рыбой и лягушками, но не имеют перепонок. У них длинные ноги и длинный клюв</a:t>
            </a:r>
            <a:endParaRPr lang="ru-RU" sz="16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4400" y="6258148"/>
            <a:ext cx="7772400" cy="1199704"/>
          </a:xfrm>
        </p:spPr>
        <p:txBody>
          <a:bodyPr>
            <a:normAutofit/>
          </a:bodyPr>
          <a:lstStyle/>
          <a:p>
            <a:pPr algn="ctr"/>
            <a:r>
              <a:rPr lang="ru-RU" sz="1800" dirty="0" smtClean="0"/>
              <a:t>.</a:t>
            </a:r>
            <a:endParaRPr lang="ru-RU" sz="1800" dirty="0"/>
          </a:p>
        </p:txBody>
      </p:sp>
      <p:pic>
        <p:nvPicPr>
          <p:cNvPr id="5" name="Рисунок 4" descr="чайка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3372" y="261656"/>
            <a:ext cx="2557462" cy="16957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утка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2976" y="160528"/>
            <a:ext cx="2634152" cy="19730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лебедь.jpe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85852" y="5214950"/>
            <a:ext cx="1968229" cy="13777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58082" y="4430867"/>
            <a:ext cx="2248478" cy="282424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83968" y="4851801"/>
            <a:ext cx="3310658" cy="2007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112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_824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5400000">
            <a:off x="533399" y="1143000"/>
            <a:ext cx="5486400" cy="4114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5715000" y="609600"/>
            <a:ext cx="2895600" cy="411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Утки 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— самые распространенные водоплавающие птицы.  Дикая утка стала прародителем домашних птиц, которых разводят во многих хозяйствах страны.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7950" y="3214686"/>
            <a:ext cx="3118917" cy="39175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лебедь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0" y="304800"/>
            <a:ext cx="6003471" cy="42024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762000" y="4876800"/>
            <a:ext cx="7345135" cy="1676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Лебеди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 — водоплавающие птицы, они селятся там, где озера и болота, устраивают свои гнезда на островах, подальше от людей и хищных животных. Среди водоплавающих птиц </a:t>
            </a: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лебеди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 являются самыми крупными. Их крылья в размахе достигают двух метров, а вес может доходить до пятнадцати килограммов.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цапля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400" y="304800"/>
            <a:ext cx="3022600" cy="5067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1752600" y="914400"/>
            <a:ext cx="2971800" cy="5257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Цапля</a:t>
            </a:r>
            <a:r>
              <a:rPr lang="ru-RU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 крупная перелётная птица, по размеру примерно такая же, как аист или журавль. Но в полёте её не спутаешь ни с кем. Все птицы вытягивают шею вперёд, а </a:t>
            </a: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цапля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 изгибает её и прижимает к спине, вытягивая только клюв. 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06" b="77529" l="2044" r="3737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472" y="285728"/>
            <a:ext cx="2872976" cy="346101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214810" y="428604"/>
            <a:ext cx="51845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Одна из самых знаменитых детских игр, ставшая «малышовой классикой». Эта игра известна также под названиями «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Гуси-гуси Га-Га-Га!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и просто «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Гуси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                           </a:t>
            </a:r>
            <a:endParaRPr lang="ru-RU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1285852" y="1471910"/>
            <a:ext cx="8388424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игры Гуси-лебеди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 Для игры необходима большая площадка и компания детей от 5-ти человек.    В начале игры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очерчивается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дом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 котором живут 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гуси, а на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другой стороне  «поле» — туда гуси уходят гулять.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   Между 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ними рисуется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круг — «логово», там будет жить волк.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  Далее  выбирается волк (если ребят много, волков может быть несколько) и хозяин гусей. Остальные становятся гусями.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   При игре со взрослыми роль хозяина обычно берет на себя взрослый, он же является ведущим игры.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   Хозяин говорит гусям:</a:t>
            </a:r>
          </a:p>
          <a:p>
            <a:pPr algn="ctr"/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 Гуси, летите в поле, погуляйте, в лапы волку не попадайте.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  Ребята бегут, размахивая руками, в 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«поле»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  Далее происходит диалог хозяина и гусей:</a:t>
            </a:r>
          </a:p>
          <a:p>
            <a:pPr algn="ctr"/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 Гуси, гуси!</a:t>
            </a:r>
            <a:b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 Га-га-га!</a:t>
            </a:r>
            <a:b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 Есть хотите?</a:t>
            </a:r>
            <a:b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 Да, да, да!</a:t>
            </a:r>
            <a:b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 Ну летите же домой!</a:t>
            </a:r>
            <a:b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 Серый волк под горой, не пускает нас домой.</a:t>
            </a:r>
            <a:b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 Что он делает?</a:t>
            </a:r>
            <a:b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 Зубы точит, нас съесть хочет.</a:t>
            </a:r>
            <a:b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 Ну, летите, как хотите, только крылья берегите!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   Гуси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растопыривают руки-крылья и летят домой в гусятник, а 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волк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рычит и 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пытается  их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поймать.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Пойманные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гуси из игры выбывают, и игра продолжается. Побеждают те, кто ни разу не попался в лапы волку.</a:t>
            </a:r>
          </a:p>
          <a:p>
            <a:endParaRPr lang="ru-RU" dirty="0"/>
          </a:p>
        </p:txBody>
      </p:sp>
      <p:sp>
        <p:nvSpPr>
          <p:cNvPr id="8" name="Выноска-облако 7"/>
          <p:cNvSpPr/>
          <p:nvPr/>
        </p:nvSpPr>
        <p:spPr>
          <a:xfrm>
            <a:off x="1714480" y="214290"/>
            <a:ext cx="2500330" cy="1357298"/>
          </a:xfrm>
          <a:prstGeom prst="cloudCallout">
            <a:avLst>
              <a:gd name="adj1" fmla="val -49476"/>
              <a:gd name="adj2" fmla="val 6126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Поиграем с Шалуном</a:t>
            </a: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63698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mg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152400"/>
            <a:ext cx="6731000" cy="50482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Выноска-облако 5"/>
          <p:cNvSpPr/>
          <p:nvPr/>
        </p:nvSpPr>
        <p:spPr>
          <a:xfrm>
            <a:off x="4286248" y="5000636"/>
            <a:ext cx="4458796" cy="1857364"/>
          </a:xfrm>
          <a:prstGeom prst="cloudCallout">
            <a:avLst>
              <a:gd name="adj1" fmla="val -91136"/>
              <a:gd name="adj2" fmla="val -3025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Какая птица водоплавающая? Посади птичку на воду при помощи стрелки.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06" b="77529" l="2044" r="3737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662" y="3571876"/>
            <a:ext cx="3015852" cy="36331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MG_879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322651" y="2315361"/>
            <a:ext cx="5191588" cy="38936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DGcOADtHz2U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37296" y="2895600"/>
            <a:ext cx="4806703" cy="3657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5257800" y="1142999"/>
            <a:ext cx="3886200" cy="1447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Знакомство наших дошколят с </a:t>
            </a: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водоплавающими птицами</a:t>
            </a:r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890393" y="-428863"/>
            <a:ext cx="3723984" cy="4168793"/>
          </a:xfrm>
          <a:prstGeom prst="rect">
            <a:avLst/>
          </a:prstGeom>
        </p:spPr>
      </p:pic>
      <p:sp>
        <p:nvSpPr>
          <p:cNvPr id="14" name="Выноска-облако 13"/>
          <p:cNvSpPr/>
          <p:nvPr/>
        </p:nvSpPr>
        <p:spPr>
          <a:xfrm>
            <a:off x="1784946" y="283934"/>
            <a:ext cx="3276600" cy="1371600"/>
          </a:xfrm>
          <a:prstGeom prst="cloudCallout">
            <a:avLst>
              <a:gd name="adj1" fmla="val -58085"/>
              <a:gd name="adj2" fmla="val -3337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Путешествуем в природу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838200" y="310487"/>
            <a:ext cx="3657600" cy="1143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Школа безопасности</a:t>
            </a:r>
            <a:endParaRPr lang="ru-RU" sz="3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03759" y="1470029"/>
            <a:ext cx="590465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Купаться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можно только в специально отведенных местах, там дно проверено и очищено от опасных предметов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Детям  нельзя ходить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водоему одним, без взрослых. В случае опасности взрослый всегда поможет.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осеннее-зимний и весенний периоды детям запрещено выходить на тонкий и опасный лед водоемов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Запрещается становиться на льдины и кататься на них в любых водоемах (ямах, канавах, оврагах, реках, озерах и др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Птиц в водоемах  можно  кормить если не стоят специальные знаки, которые это запрещают.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Лучше подкармливать птиц в холодное время года. Летом им хватает пищи в водоеме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71" b="89932" l="3325" r="899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5144" y="1916832"/>
            <a:ext cx="4014383" cy="48773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3886200" y="228600"/>
            <a:ext cx="4572000" cy="1143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Читаем вместе с </a:t>
            </a:r>
            <a:r>
              <a:rPr lang="ru-RU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Эколятами</a:t>
            </a:r>
            <a:endParaRPr lang="ru-RU" sz="3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0" y="1676400"/>
            <a:ext cx="7543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Водоплавающих птиц часто можно встретить в литературных произведениях они герои сказок и русских писателей и иностранных. Мы советуем почитать: </a:t>
            </a:r>
          </a:p>
          <a:p>
            <a:pPr algn="just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2627784" y="2395986"/>
            <a:ext cx="5678016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Г.Х.Андерсен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«Дикие Лебеди» «Гадкий утенок»</a:t>
            </a:r>
          </a:p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Д.Н.Мамин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Сибиряк «Серая Шейка», «Приемыш»</a:t>
            </a:r>
          </a:p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Китайскую сказку «Желтый Аист»</a:t>
            </a:r>
          </a:p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В.Берестов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«Аист и Соловей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Русскую народную сказку «Гуси- лебеди</a:t>
            </a:r>
            <a:r>
              <a:rPr lang="ru-RU" dirty="0" smtClean="0"/>
              <a:t>»</a:t>
            </a: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А.С.Пушкин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«Сказка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царе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Салта́не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 сыне его славном и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могучем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богатыре князе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Гвидо́не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Салта́новиче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                                       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прекрасной царевне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Лебеди»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752162">
            <a:off x="5325405" y="4173349"/>
            <a:ext cx="1693589" cy="2477156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55976" y="4422061"/>
            <a:ext cx="1638413" cy="2357430"/>
          </a:xfrm>
          <a:prstGeom prst="rect">
            <a:avLst/>
          </a:prstGeom>
        </p:spPr>
      </p:pic>
      <p:pic>
        <p:nvPicPr>
          <p:cNvPr id="8" name="Рисунок 7" descr="02-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199" y="2857650"/>
            <a:ext cx="3642347" cy="457198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801660" y="3979807"/>
            <a:ext cx="3456385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Рано, рано утречком 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Вышла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мама-уточка 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Поучить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утят. 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Уж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она их учит, учит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 плывите,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ути-ути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Плавно, в ряд. 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Хоть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сыночек не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велик,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велик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Мама трусить не велит,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велит. 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Плыви,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плыви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Утёныш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бойся, Не утонешь. </a:t>
            </a: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Автор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А.Барто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79281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EMzyCIvRUb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1472" y="0"/>
            <a:ext cx="3011664" cy="41434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MzxYBlY-PT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86116" y="1000108"/>
            <a:ext cx="2958675" cy="4155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Прямоугольник 9"/>
          <p:cNvSpPr/>
          <p:nvPr/>
        </p:nvSpPr>
        <p:spPr>
          <a:xfrm>
            <a:off x="1214414" y="5286388"/>
            <a:ext cx="4500594" cy="12144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Мастерим с Елочкой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438831" y="704781"/>
            <a:ext cx="3923928" cy="29429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3061" y="2632250"/>
            <a:ext cx="3800939" cy="4225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046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6777" y="304800"/>
            <a:ext cx="570654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лепки красивой птицы лебедя подготовьте: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белый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пластилин; капельку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черного и оранжевого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пластилина;2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мелкие черные бусинки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Большой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кусок белого пластилина разомните в руках. Оставьте туловище продолговатым. С одной стороны пальцами захватите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вытяните вверх. Сделайте таким образом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шею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На конце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оставьте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уплотнение для головы в виде маленького шарика. С другой стороны придавите пластилин пальцами с двух сторон, чтобы получить хвост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Изогните шею, придавая характерные очертания. Сзади широкую лопаточку хвоста разрежьте на 3 части.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67280" y="0"/>
            <a:ext cx="2876720" cy="20137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2819399" y="3581400"/>
            <a:ext cx="630299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Переходите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крыльям. Сделайте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овальные одинаковые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лепешки.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Затем сдавите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внешнюю часть каждого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крыла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Зубочисткой или стекой нарисуйте перышки.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Округлую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часть крыльев придавите к фигурке с двух сторон. Лучше зафиксировать эти части ближе к шее.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Оформите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голову.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Приклейте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бокам на маленький шарик-голову черные полоски, туда же вдавите мелкие черные бусинки,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впереди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приклейте оранжевый клюв, аккуратно пальцем приподнимите его вверх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Лебедь готов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29388" y="1928802"/>
            <a:ext cx="2560454" cy="17923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720" y="3786190"/>
            <a:ext cx="2541277" cy="27384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23733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малый лебедь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1143" y="2357430"/>
            <a:ext cx="4077656" cy="30718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02-4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304800" y="-381000"/>
            <a:ext cx="4241698" cy="4724400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5357818" y="5500702"/>
            <a:ext cx="3267076" cy="4286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Малый лебедь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14414" y="3786190"/>
            <a:ext cx="371477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Лебедь малый на территории Волгоградской области был зарегистрирован совсем недавно – в природном парке «Волго-Ахтубинская пойма». Этот вид внесен в Красную книгу Российской Федерации.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Выноска-облако 10"/>
          <p:cNvSpPr/>
          <p:nvPr/>
        </p:nvSpPr>
        <p:spPr>
          <a:xfrm>
            <a:off x="2627784" y="585758"/>
            <a:ext cx="5544616" cy="1550546"/>
          </a:xfrm>
          <a:prstGeom prst="cloudCallout">
            <a:avLst>
              <a:gd name="adj1" fmla="val -58085"/>
              <a:gd name="adj2" fmla="val -3337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 страницам </a:t>
            </a:r>
            <a:r>
              <a:rPr lang="ru-RU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Красной книги.</a:t>
            </a:r>
            <a:endParaRPr lang="ru-RU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1050</TotalTime>
  <Words>535</Words>
  <Application>Microsoft Office PowerPoint</Application>
  <PresentationFormat>Экран (4:3)</PresentationFormat>
  <Paragraphs>74</Paragraphs>
  <Slides>14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2" baseType="lpstr">
      <vt:lpstr>Arial</vt:lpstr>
      <vt:lpstr>Calibri</vt:lpstr>
      <vt:lpstr>Lucida Sans Unicode</vt:lpstr>
      <vt:lpstr>Times New Roman</vt:lpstr>
      <vt:lpstr>Verdana</vt:lpstr>
      <vt:lpstr>Wingdings 2</vt:lpstr>
      <vt:lpstr>Wingdings 3</vt:lpstr>
      <vt:lpstr>Открытая</vt:lpstr>
      <vt:lpstr>муниципальное дошкольное образовательное учреждение «Детский сад №7 «Долина детства» Советского района Волгограда»  </vt:lpstr>
      <vt:lpstr>Здравствуйте, уважаемые читатели!  Мы герои проекта Эколята: Умница, Тихоня, Шалун и Елочка. Рады приветствовать на страницах детского экологического журнала «В мире птиц». Он создан для тех, кто интересуется птицами. Это журнал для детей старшего дошкольного возраста предназначен для чтения в детском саду и дома. На страницах журнала каждый из нас будет делиться  с интересными фактами и увлекательными историями о птицах. Мы будем вместе играть и заниматься творчеством.   Содержание: 1. Давайте познакомимся  2. Поиграем с Шалуном 3. Путешествуем с Тихоней в природу 4.Школа Безопасности 5.Читаем с Эколятами 6. Мастерим с Елочкой 7. По страницам Красной книги</vt:lpstr>
      <vt:lpstr>       Водоплавающие птицы  – это птицы, которые не просто живут или охотятся на воде, а умеют плавать.       В Волгоградской области можно встретить таких представителей этого семейства как:  бакланы, пеликаны, лебеди, казарки,  поганки, множество видов гусей и уток и, конечно же чайки.        Все эти птицы имеют  перепонки на лапах, а их перья устойчивы к влажности. Большинство этих птиц питаются животной пищей: рыбой, водяными насекомыми , лягушками, моллюсками, тритонами.           Часто к   водоплавающим птицам ошибочно относят цапель  и аистов Эти птицы живут возле воды и питаются мелкой рыбой и лягушками, но не имеют перепонок. У них длинные ноги и длинный клюв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МОУ детский сад № 7 «Долина детства» Птицы родного края: «Водоплавающие»</dc:title>
  <dc:creator>Мария</dc:creator>
  <cp:lastModifiedBy>Пользователь Windows</cp:lastModifiedBy>
  <cp:revision>70</cp:revision>
  <dcterms:created xsi:type="dcterms:W3CDTF">2021-02-15T06:24:25Z</dcterms:created>
  <dcterms:modified xsi:type="dcterms:W3CDTF">2021-02-20T09:01:54Z</dcterms:modified>
</cp:coreProperties>
</file>