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5" r:id="rId11"/>
    <p:sldId id="264" r:id="rId12"/>
    <p:sldId id="265" r:id="rId13"/>
    <p:sldId id="266" r:id="rId14"/>
    <p:sldId id="267" r:id="rId15"/>
    <p:sldId id="268" r:id="rId16"/>
    <p:sldId id="274" r:id="rId17"/>
    <p:sldId id="271" r:id="rId18"/>
    <p:sldId id="273" r:id="rId19"/>
    <p:sldId id="269" r:id="rId20"/>
    <p:sldId id="27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6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309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13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47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028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59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9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4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10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98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17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101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473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8115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21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794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66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2BF1A-01E6-4B45-B895-AA4DB74759AC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352731-95B9-4BFB-901D-457E8BCA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40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на урок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772" t="2508"/>
          <a:stretch/>
        </p:blipFill>
        <p:spPr>
          <a:xfrm>
            <a:off x="1080654" y="595745"/>
            <a:ext cx="10076554" cy="541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3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dler.znaki154.ru/upload/iblock/001/001a0c272660e1d252593bb33741ed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668" y="197435"/>
            <a:ext cx="5123006" cy="640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7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7793" y="384031"/>
            <a:ext cx="1608666" cy="678873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Осень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28" name="Picture 4" descr="https://bestbeat.ru/uploads/posts/2020-09/1599453085_autum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0" y="2087876"/>
            <a:ext cx="4527238" cy="452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4963">
            <a:off x="6131204" y="713207"/>
            <a:ext cx="4204764" cy="365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 rot="20799494">
            <a:off x="7417759" y="2264322"/>
            <a:ext cx="1608666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8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красивая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7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6682">
            <a:off x="7902570" y="2523336"/>
            <a:ext cx="4204764" cy="365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 rot="2986581">
            <a:off x="9200619" y="4012058"/>
            <a:ext cx="1608666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золотая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9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4286">
            <a:off x="4918715" y="3286726"/>
            <a:ext cx="4204764" cy="365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 rot="1109009">
            <a:off x="6125421" y="4775447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дождливая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9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.znanio.ru/d5af0e/f3/c4/254fcbc5a50a350aa37c86d8bf3f42816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05" b="97917" l="3043" r="98000">
                        <a14:foregroundMark x1="16087" y1="14005" x2="16087" y2="14005"/>
                        <a14:foregroundMark x1="16783" y1="10185" x2="16783" y2="10185"/>
                        <a14:foregroundMark x1="21826" y1="8218" x2="21826" y2="8218"/>
                        <a14:foregroundMark x1="32957" y1="19444" x2="32957" y2="19444"/>
                        <a14:foregroundMark x1="34435" y1="18287" x2="34435" y2="18287"/>
                        <a14:foregroundMark x1="30261" y1="7523" x2="48696" y2="9144"/>
                        <a14:foregroundMark x1="47391" y1="9954" x2="53565" y2="16898"/>
                        <a14:foregroundMark x1="53565" y1="16898" x2="41826" y2="21644"/>
                        <a14:foregroundMark x1="42174" y1="22106" x2="23652" y2="15162"/>
                        <a14:foregroundMark x1="31391" y1="20023" x2="24696" y2="16898"/>
                        <a14:foregroundMark x1="29913" y1="21644" x2="24348" y2="18519"/>
                        <a14:foregroundMark x1="86087" y1="17130" x2="86087" y2="17130"/>
                        <a14:foregroundMark x1="84174" y1="10185" x2="84348" y2="25000"/>
                        <a14:foregroundMark x1="70435" y1="11806" x2="70609" y2="24306"/>
                        <a14:foregroundMark x1="68087" y1="11111" x2="70783" y2="108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3" y="467492"/>
            <a:ext cx="7931150" cy="595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0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81680" y="998394"/>
            <a:ext cx="1918758" cy="7303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Сентябрь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81680" y="2436669"/>
            <a:ext cx="1918758" cy="7303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Октябрь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81680" y="3874944"/>
            <a:ext cx="1918758" cy="7303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Ноябрь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77518" y="998394"/>
            <a:ext cx="1918758" cy="7303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Хмурень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77518" y="2436669"/>
            <a:ext cx="2323570" cy="74944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Листопадник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377518" y="3874944"/>
            <a:ext cx="2323570" cy="678006"/>
          </a:xfrm>
          <a:prstGeom prst="rect">
            <a:avLst/>
          </a:prstGeom>
          <a:solidFill>
            <a:srgbClr val="002060"/>
          </a:solidFill>
        </p:spPr>
        <p:txBody>
          <a:bodyPr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Полузимник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867415" y="1230999"/>
            <a:ext cx="2143125" cy="265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867415" y="2678798"/>
            <a:ext cx="2143125" cy="265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867415" y="4107549"/>
            <a:ext cx="2143125" cy="265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33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f.ppt-online.org/files/slide/9/9XokvjMSzILefsqpDNKiwW7Bl2yOHTxarmQURu/slide-3.jpg"/>
          <p:cNvPicPr/>
          <p:nvPr/>
        </p:nvPicPr>
        <p:blipFill>
          <a:blip r:embed="rId2" cstate="print"/>
          <a:srcRect l="2812" t="5841" r="3750" b="15438"/>
          <a:stretch>
            <a:fillRect/>
          </a:stretch>
        </p:blipFill>
        <p:spPr bwMode="auto">
          <a:xfrm>
            <a:off x="1737447" y="457200"/>
            <a:ext cx="7323425" cy="4575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479402" y="5032865"/>
            <a:ext cx="3839513" cy="4742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Василий Поленов  «Золотая осень»</a:t>
            </a:r>
            <a:endParaRPr lang="ru-RU" sz="2400" dirty="0"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86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leinburd.ru/news/wp-content/uploads/2017/09/levita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7947" y="387927"/>
            <a:ext cx="7256780" cy="467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40601" y="5246322"/>
            <a:ext cx="3534943" cy="4742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Исаак Левитан «Золотая осень»</a:t>
            </a:r>
            <a:endParaRPr lang="ru-RU" sz="2400" dirty="0"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79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mg-fotki.yandex.ru/get/226123/422446132.3f/0_1882fe_a8e4892e_XXX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3865" y="401781"/>
            <a:ext cx="6540645" cy="4297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82393" y="4927668"/>
            <a:ext cx="3368231" cy="4742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Иван Шишкин «Золотая осень»</a:t>
            </a:r>
            <a:endParaRPr lang="ru-RU" sz="2400" dirty="0"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9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4963">
            <a:off x="163863" y="309183"/>
            <a:ext cx="3516335" cy="305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 rot="20675747">
            <a:off x="1019726" y="1502002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О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251" y="3308983"/>
            <a:ext cx="3714991" cy="32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 rot="553751">
            <a:off x="7391877" y="4747319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СЕН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6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076">
            <a:off x="4702354" y="231540"/>
            <a:ext cx="3714991" cy="32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 rot="916363">
            <a:off x="5649793" y="1503810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УТ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8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0623">
            <a:off x="8688908" y="762001"/>
            <a:ext cx="2875362" cy="250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 rot="388754">
            <a:off x="9190251" y="1687812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НЕЕ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2224">
            <a:off x="1991980" y="3485917"/>
            <a:ext cx="3529116" cy="306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 rot="553751">
            <a:off x="2846482" y="4680878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РО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60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4963">
            <a:off x="163863" y="309183"/>
            <a:ext cx="3516335" cy="305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 rot="20675747">
            <a:off x="1019726" y="1502002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О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309" y="-42974"/>
            <a:ext cx="3714991" cy="32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921815" y="1259668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СЕН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6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2580">
            <a:off x="1973545" y="3120420"/>
            <a:ext cx="3714991" cy="32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897308" y="4490095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УТ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8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5686">
            <a:off x="6337269" y="613856"/>
            <a:ext cx="2875362" cy="250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 rot="667456">
            <a:off x="6806213" y="1562337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НЕЕ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2224">
            <a:off x="5183159" y="3331726"/>
            <a:ext cx="3529116" cy="306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 rot="553751">
            <a:off x="6092095" y="4526688"/>
            <a:ext cx="1820111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РО</a:t>
            </a:r>
            <a:endParaRPr lang="ru-RU" sz="33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61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0448" y="609599"/>
            <a:ext cx="4486354" cy="6887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«Осеннее утро»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1402456" y="2147455"/>
            <a:ext cx="8188037" cy="3020291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03134" y="2749148"/>
            <a:ext cx="6242102" cy="200296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 Condensed" panose="020B0502040204020203" pitchFamily="34" charset="0"/>
              </a:rPr>
              <a:t>Цели урока:</a:t>
            </a:r>
          </a:p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 Condensed" panose="020B0502040204020203" pitchFamily="34" charset="0"/>
              </a:rPr>
              <a:t>Познакомимся с ...</a:t>
            </a:r>
          </a:p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 Condensed" panose="020B0502040204020203" pitchFamily="34" charset="0"/>
              </a:rPr>
              <a:t>Будем развивать навыки ...</a:t>
            </a:r>
          </a:p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ahnschrift Condensed" panose="020B0502040204020203" pitchFamily="34" charset="0"/>
              </a:rPr>
              <a:t>Поразмышляем над ...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81649" y="609599"/>
            <a:ext cx="4486354" cy="6887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«Сегодня так светло кругом...»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68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dzeninfra.ru/get-zen_doc/5226294/pub_5baa39dc4e9adf00abea3863_635d2e88e7fdd77cf600890d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126" y="662709"/>
            <a:ext cx="7329055" cy="534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99960" y="6006811"/>
            <a:ext cx="3256021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Михаил Михайлович Пришвин</a:t>
            </a:r>
            <a:endParaRPr lang="ru-RU" sz="2400" dirty="0"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37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s.znanio.ru/methodology/images/6c/54/6c54e6403188c9e70e0b770f403d02541731ba6c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11" b="97963" l="1354" r="97292">
                        <a14:foregroundMark x1="8333" y1="24815" x2="8333" y2="24815"/>
                        <a14:foregroundMark x1="7396" y1="42593" x2="7396" y2="42593"/>
                        <a14:foregroundMark x1="24063" y1="26111" x2="24063" y2="26111"/>
                        <a14:foregroundMark x1="23854" y1="21296" x2="23854" y2="21296"/>
                        <a14:foregroundMark x1="23854" y1="21296" x2="23854" y2="21296"/>
                        <a14:foregroundMark x1="69167" y1="42407" x2="69167" y2="42407"/>
                        <a14:foregroundMark x1="70000" y1="41852" x2="70000" y2="41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58" y="920348"/>
            <a:ext cx="9473334" cy="53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234407" y="538369"/>
            <a:ext cx="5244573" cy="7639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Выставка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книг М.М. Пришвина</a:t>
            </a:r>
          </a:p>
        </p:txBody>
      </p:sp>
    </p:spTree>
    <p:extLst>
      <p:ext uri="{BB962C8B-B14F-4D97-AF65-F5344CB8AC3E}">
        <p14:creationId xmlns:p14="http://schemas.microsoft.com/office/powerpoint/2010/main" val="270707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fs.znanio.ru/d5af0e/97/62/dec417f32ddb3a346f9ccf1762881568b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9" t="10048" r="5684" b="16675"/>
          <a:stretch/>
        </p:blipFill>
        <p:spPr bwMode="auto">
          <a:xfrm>
            <a:off x="1593273" y="969818"/>
            <a:ext cx="7329055" cy="469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4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1348" y="986778"/>
            <a:ext cx="580818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какому жанру относится это произведение? 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  <p:pic>
        <p:nvPicPr>
          <p:cNvPr id="3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29060">
            <a:off x="283441" y="2232821"/>
            <a:ext cx="3529116" cy="306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3623">
            <a:off x="3346294" y="3426955"/>
            <a:ext cx="3823960" cy="332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7904">
            <a:off x="6866821" y="2168535"/>
            <a:ext cx="3529116" cy="306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 rot="1821723">
            <a:off x="1223531" y="3427782"/>
            <a:ext cx="1608666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Сказка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 rot="21282881">
            <a:off x="4226507" y="4799925"/>
            <a:ext cx="2257862" cy="57924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Стихотворение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 rot="18469779">
            <a:off x="7827048" y="3363497"/>
            <a:ext cx="1608666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Рассказ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5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kadet39.ru/wp-content/uploads/a/9/7/a977c33705e51e12d2712e7cd987343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447" y="222943"/>
            <a:ext cx="4527262" cy="52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02932" y="5854411"/>
            <a:ext cx="2650085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Иван Алексеевич Бунин</a:t>
            </a:r>
            <a:endParaRPr lang="ru-RU" sz="2400" dirty="0"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32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fsd.videouroki.net/html/2019/09/30/v_5d921aec4895f/img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2" r="2097"/>
          <a:stretch/>
        </p:blipFill>
        <p:spPr bwMode="auto">
          <a:xfrm>
            <a:off x="1790411" y="484908"/>
            <a:ext cx="6716279" cy="485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Люблю природу русскую. Осень - И. Бунин. Сегодня так светло кругом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43750" y="45373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1348" y="986778"/>
            <a:ext cx="580818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какому жанру относится это произведение? 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  <p:pic>
        <p:nvPicPr>
          <p:cNvPr id="3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29060">
            <a:off x="283441" y="2232821"/>
            <a:ext cx="3529116" cy="306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3623">
            <a:off x="3346294" y="3426955"/>
            <a:ext cx="3823960" cy="332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w7.pngwing.com/pngs/371/35/png-transparent-maple-leaf-autumn-graphics-design-autumn-flower-arranging-maple-lea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9625" l="10000" r="90000">
                        <a14:foregroundMark x1="64457" y1="85250" x2="64457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7904">
            <a:off x="6866821" y="2168535"/>
            <a:ext cx="3529116" cy="306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 rot="1821723">
            <a:off x="1223531" y="3427782"/>
            <a:ext cx="1608666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Сказка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 rot="21282881">
            <a:off x="4226507" y="4799925"/>
            <a:ext cx="2257862" cy="57924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Стихотворение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 rot="18469779">
            <a:off x="7827048" y="3363497"/>
            <a:ext cx="1608666" cy="6788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Рассказ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43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thumbs.dreamstime.com/b/%D0%BB%D0%B8%D1%81%D1%82%D1%8C%D1%8F-3-%D1%8F%D0%B1%D0%BB%D0%BE%D0%BA-843984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6" b="100000" l="2500" r="100000">
                        <a14:foregroundMark x1="53250" y1="59935" x2="53250" y2="59935"/>
                        <a14:foregroundMark x1="45000" y1="50814" x2="53250" y2="77850"/>
                        <a14:foregroundMark x1="56375" y1="35505" x2="56875" y2="83062"/>
                        <a14:foregroundMark x1="45000" y1="86319" x2="51750" y2="90228"/>
                        <a14:foregroundMark x1="21375" y1="44625" x2="13750" y2="72964"/>
                        <a14:foregroundMark x1="10875" y1="44951" x2="18500" y2="81107"/>
                        <a14:foregroundMark x1="51250" y1="51140" x2="64125" y2="50163"/>
                        <a14:foregroundMark x1="47750" y1="30945" x2="51750" y2="29967"/>
                        <a14:foregroundMark x1="22625" y1="16612" x2="28375" y2="10423"/>
                        <a14:foregroundMark x1="26375" y1="4886" x2="21375" y2="13029"/>
                        <a14:foregroundMark x1="17250" y1="26710" x2="23625" y2="48860"/>
                        <a14:foregroundMark x1="27000" y1="48534" x2="23000" y2="96417"/>
                        <a14:foregroundMark x1="64000" y1="3909" x2="56875" y2="14658"/>
                        <a14:foregroundMark x1="54375" y1="36156" x2="42625" y2="60586"/>
                        <a14:foregroundMark x1="43375" y1="43322" x2="43625" y2="82410"/>
                        <a14:foregroundMark x1="59000" y1="40717" x2="60875" y2="83388"/>
                        <a14:foregroundMark x1="96625" y1="7166" x2="89750" y2="13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30" y="1535401"/>
            <a:ext cx="76200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833132" y="4730109"/>
            <a:ext cx="2018432" cy="4514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>
                <a:latin typeface="Bahnschrift Condensed" panose="020B0502040204020203" pitchFamily="34" charset="0"/>
              </a:rPr>
              <a:t>Я – молодец!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410077" y="4730109"/>
            <a:ext cx="2018432" cy="4514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>
                <a:latin typeface="Bahnschrift Condensed" panose="020B0502040204020203" pitchFamily="34" charset="0"/>
              </a:rPr>
              <a:t>Могу и лучше!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987021" y="4730109"/>
            <a:ext cx="2531052" cy="4514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>
                <a:latin typeface="Bahnschrift Condensed" panose="020B0502040204020203" pitchFamily="34" charset="0"/>
              </a:rPr>
              <a:t>Надо постараться.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35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originals/9f/ae/3c/9fae3ceb5cf6827d84d447c4ad3901b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758" y="2245138"/>
            <a:ext cx="4416426" cy="4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39275" y="931360"/>
            <a:ext cx="5404179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работу на уроке! До свидания!</a:t>
            </a:r>
            <a:endParaRPr lang="ru-RU" sz="28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0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614</TotalTime>
  <Words>112</Words>
  <Application>Microsoft Office PowerPoint</Application>
  <PresentationFormat>Широкоэкранный</PresentationFormat>
  <Paragraphs>44</Paragraphs>
  <Slides>20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Bahnschrift Condensed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Осень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</cp:lastModifiedBy>
  <cp:revision>18</cp:revision>
  <dcterms:created xsi:type="dcterms:W3CDTF">2023-10-21T08:26:57Z</dcterms:created>
  <dcterms:modified xsi:type="dcterms:W3CDTF">2023-10-24T14:15:52Z</dcterms:modified>
</cp:coreProperties>
</file>