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58" r:id="rId5"/>
    <p:sldId id="262" r:id="rId6"/>
    <p:sldId id="264" r:id="rId7"/>
    <p:sldId id="266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807" autoAdjust="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798DD96-C058-455D-9498-147D937D224F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E905751-2F75-455C-A913-C482423CB4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DD96-C058-455D-9498-147D937D224F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E905751-2F75-455C-A913-C482423CB4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DD96-C058-455D-9498-147D937D224F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CE905751-2F75-455C-A913-C482423CB4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798DD96-C058-455D-9498-147D937D224F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E905751-2F75-455C-A913-C482423CB4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798DD96-C058-455D-9498-147D937D224F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E905751-2F75-455C-A913-C482423CB4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DD96-C058-455D-9498-147D937D224F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E905751-2F75-455C-A913-C482423CB4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DD96-C058-455D-9498-147D937D224F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E905751-2F75-455C-A913-C482423CB4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DD96-C058-455D-9498-147D937D224F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E905751-2F75-455C-A913-C482423CB4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798DD96-C058-455D-9498-147D937D224F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CE905751-2F75-455C-A913-C482423CB4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DD96-C058-455D-9498-147D937D224F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05751-2F75-455C-A913-C482423CB4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798DD96-C058-455D-9498-147D937D224F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CE905751-2F75-455C-A913-C482423CB4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798DD96-C058-455D-9498-147D937D224F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E905751-2F75-455C-A913-C482423CB47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 descr="http://s003.radikal.ru/i204/1405/84/2ea788ce43f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" y="1"/>
            <a:ext cx="9143999" cy="68579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3568" y="2276872"/>
            <a:ext cx="77048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ПРЕЗЕНТАЦИЯ ЛОГОПЕДИЧЕСКОГО</a:t>
            </a:r>
          </a:p>
          <a:p>
            <a:pPr algn="ctr"/>
            <a:r>
              <a:rPr lang="ru-RU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КАБИНЕТА</a:t>
            </a:r>
            <a:endParaRPr lang="ru-RU" sz="4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75856" y="5805264"/>
            <a:ext cx="5868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Логопед: </a:t>
            </a:r>
            <a:r>
              <a:rPr lang="ru-RU" sz="36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Фёдорова А.П.</a:t>
            </a:r>
            <a:r>
              <a:rPr lang="ru-RU" b="1" i="1" dirty="0" smtClean="0">
                <a:solidFill>
                  <a:srgbClr val="00B050"/>
                </a:solidFill>
              </a:rPr>
              <a:t>.</a:t>
            </a:r>
            <a:endParaRPr lang="ru-RU" b="1" i="1" dirty="0">
              <a:solidFill>
                <a:srgbClr val="00B050"/>
              </a:solidFill>
            </a:endParaRP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755576" y="391084"/>
            <a:ext cx="838842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бюджетное дошкольное образовательное учреждение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>
                  <a:lumMod val="85000"/>
                  <a:lumOff val="1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«Детский сад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Дюймовочка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х.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Клетский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>
                  <a:lumMod val="85000"/>
                  <a:lumOff val="1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6" descr="http://borpsy.ucoz.ru/_nw/5/45049514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79512" y="4221088"/>
            <a:ext cx="2448272" cy="244827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фон.jpg"/>
          <p:cNvPicPr>
            <a:picLocks noGrp="1" noChangeAspect="1"/>
          </p:cNvPicPr>
          <p:nvPr>
            <p:ph sz="quarter" idx="1"/>
          </p:nvPr>
        </p:nvPicPr>
        <p:blipFill>
          <a:blip r:embed="rId2" cstate="screen"/>
          <a:stretch>
            <a:fillRect/>
          </a:stretch>
        </p:blipFill>
        <p:spPr>
          <a:xfrm>
            <a:off x="1" y="0"/>
            <a:ext cx="9143999" cy="70294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404664" y="0"/>
            <a:ext cx="11953328" cy="141277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Оснащение логопедического кабинета</a:t>
            </a:r>
            <a:b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1268760"/>
            <a:ext cx="8496944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В кабинете создана предметно-развивающая среда в соответствии с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тре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бованиями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САНПиН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и ФГОС и основными педагогическими принципами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Системности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(материал систематизирован, составлен паспорт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логопедического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кабинета с перечислением всего материала и оборудования);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Доступности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(дидактические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игры и игрушки хранятся на нижних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открытых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полках, методический материал и документация логопеда – на верхних закрытых полках);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Здоровьесбережения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(имеется основное и дополнительное освещение(над индивидуальным зеркалом), проведена пожарная сигнализация, стены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ка-бинета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тепло-желтого и зеленого цвета 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имеются пособия для зарядки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глаз,самомассажа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кабинет легко проветривается);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Учета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индивидуальных особенностей и потребностей детей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(учет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возрас-тных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 физических особенностей детей, мебель регулируется под детей данной группы; наглядный, дидактический материал и игры подобраны в соответствии с возрастом детей и структурой дефекта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0" name="Picture 2" descr="C:\Users\Re_Start\Downloads\фон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19672" y="188640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Артикуляционная зона</a:t>
            </a:r>
            <a:endParaRPr lang="ru-RU" sz="2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940152" y="1772816"/>
            <a:ext cx="28438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Эта зона оборудована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зеркалом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рабочим столом и 2-мя детскими стульчиками для занятий с детьми</a:t>
            </a:r>
            <a:r>
              <a:rPr lang="ru-RU" dirty="0"/>
              <a:t>.</a:t>
            </a:r>
          </a:p>
        </p:txBody>
      </p:sp>
      <p:pic>
        <p:nvPicPr>
          <p:cNvPr id="9" name="Рисунок 8" descr="detsad-718232-146573644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340768"/>
            <a:ext cx="4824536" cy="48196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986" name="Picture 2" descr="C:\Users\Re_Start\Downloads\фон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907704" y="260648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Зона дыхания</a:t>
            </a:r>
            <a:endParaRPr lang="ru-RU" sz="2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76056" y="2132856"/>
            <a:ext cx="3600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Содержит материалы для игр и упражнений на развитие речевого дыхания.</a:t>
            </a:r>
          </a:p>
        </p:txBody>
      </p:sp>
      <p:pic>
        <p:nvPicPr>
          <p:cNvPr id="9" name="Рисунок 8" descr="1661754550_32-klubmama-ru-p-podelki-dlya-razvitiya-dikhaniya-foto-32.jpg"/>
          <p:cNvPicPr>
            <a:picLocks noChangeAspect="1"/>
          </p:cNvPicPr>
          <p:nvPr/>
        </p:nvPicPr>
        <p:blipFill>
          <a:blip r:embed="rId3" cstate="print"/>
          <a:srcRect l="9376" t="11313" r="3125"/>
          <a:stretch>
            <a:fillRect/>
          </a:stretch>
        </p:blipFill>
        <p:spPr>
          <a:xfrm>
            <a:off x="683568" y="1412776"/>
            <a:ext cx="4176464" cy="446449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6082" name="Picture 2" descr="C:\Users\Re_Start\Downloads\фон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123728" y="260648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Зона мелкой моторики</a:t>
            </a:r>
            <a:endParaRPr lang="ru-RU" sz="2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59832" y="1196752"/>
            <a:ext cx="44644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Пособия по развитию мелкой моторики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6" descr="IMG20221206120624.jpg"/>
          <p:cNvPicPr>
            <a:picLocks noChangeAspect="1"/>
          </p:cNvPicPr>
          <p:nvPr/>
        </p:nvPicPr>
        <p:blipFill>
          <a:blip r:embed="rId3" cstate="print"/>
          <a:srcRect t="28294"/>
          <a:stretch>
            <a:fillRect/>
          </a:stretch>
        </p:blipFill>
        <p:spPr bwMode="auto">
          <a:xfrm>
            <a:off x="323528" y="1052736"/>
            <a:ext cx="2786063" cy="2919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IMG20221206114656.jpg"/>
          <p:cNvPicPr>
            <a:picLocks noChangeAspect="1"/>
          </p:cNvPicPr>
          <p:nvPr/>
        </p:nvPicPr>
        <p:blipFill>
          <a:blip r:embed="rId4" cstate="print"/>
          <a:srcRect l="21021" t="35235" r="15981" b="25430"/>
          <a:stretch>
            <a:fillRect/>
          </a:stretch>
        </p:blipFill>
        <p:spPr bwMode="auto">
          <a:xfrm>
            <a:off x="2267744" y="4229149"/>
            <a:ext cx="3571875" cy="2628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75350" y="2060848"/>
            <a:ext cx="3168650" cy="3381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8130" name="Picture 2" descr="C:\Users\Re_Start\Downloads\фон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547664" y="332656"/>
            <a:ext cx="6408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Зона общей моторики</a:t>
            </a:r>
            <a:endParaRPr lang="ru-RU" sz="2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F:\104_FUJI\DSCF4881.JPG"/>
          <p:cNvPicPr>
            <a:picLocks noChangeAspect="1" noChangeArrowheads="1"/>
          </p:cNvPicPr>
          <p:nvPr/>
        </p:nvPicPr>
        <p:blipFill>
          <a:blip r:embed="rId3" cstate="screen"/>
          <a:srcRect l="41176" b="50465"/>
          <a:stretch>
            <a:fillRect/>
          </a:stretch>
        </p:blipFill>
        <p:spPr bwMode="auto">
          <a:xfrm>
            <a:off x="1907704" y="1556792"/>
            <a:ext cx="5040560" cy="36004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62" name="Picture 2" descr="C:\Users\Re_Start\Downloads\фон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547664" y="260648"/>
            <a:ext cx="59584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Методическая Зона </a:t>
            </a:r>
            <a:b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2" name="Picture 2" descr="F:\104_FUJI\DSCF487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23528" y="908720"/>
            <a:ext cx="2880320" cy="2608592"/>
          </a:xfrm>
          <a:prstGeom prst="rect">
            <a:avLst/>
          </a:prstGeom>
          <a:noFill/>
        </p:spPr>
      </p:pic>
      <p:pic>
        <p:nvPicPr>
          <p:cNvPr id="5123" name="Picture 3" descr="F:\104_FUJI\DSCF4875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691680" y="3861048"/>
            <a:ext cx="5294127" cy="2592288"/>
          </a:xfrm>
          <a:prstGeom prst="rect">
            <a:avLst/>
          </a:prstGeom>
          <a:noFill/>
        </p:spPr>
      </p:pic>
      <p:pic>
        <p:nvPicPr>
          <p:cNvPr id="5125" name="Picture 5" descr="F:\104_FUJI\DSCF4880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779912" y="836712"/>
            <a:ext cx="5162361" cy="27636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587</TotalTime>
  <Words>177</Words>
  <Application>Microsoft Office PowerPoint</Application>
  <PresentationFormat>Экран (4:3)</PresentationFormat>
  <Paragraphs>21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Обычная</vt:lpstr>
      <vt:lpstr>Слайд 1</vt:lpstr>
      <vt:lpstr>Оснащение логопедического кабинета </vt:lpstr>
      <vt:lpstr>Слайд 3</vt:lpstr>
      <vt:lpstr>Слайд 4</vt:lpstr>
      <vt:lpstr>Слайд 5</vt:lpstr>
      <vt:lpstr>Слайд 6</vt:lpstr>
      <vt:lpstr>Слайд 7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Re_Start</dc:creator>
  <cp:lastModifiedBy>леново</cp:lastModifiedBy>
  <cp:revision>61</cp:revision>
  <dcterms:created xsi:type="dcterms:W3CDTF">2018-11-14T10:02:47Z</dcterms:created>
  <dcterms:modified xsi:type="dcterms:W3CDTF">2023-02-14T10:31:26Z</dcterms:modified>
</cp:coreProperties>
</file>