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15A3-8DFE-414F-812E-AA719A60C8A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045F-4899-46E9-92B5-F001ED03B1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15A3-8DFE-414F-812E-AA719A60C8A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045F-4899-46E9-92B5-F001ED03B1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15A3-8DFE-414F-812E-AA719A60C8A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045F-4899-46E9-92B5-F001ED03B1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15A3-8DFE-414F-812E-AA719A60C8A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045F-4899-46E9-92B5-F001ED03B1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15A3-8DFE-414F-812E-AA719A60C8A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045F-4899-46E9-92B5-F001ED03B1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15A3-8DFE-414F-812E-AA719A60C8A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045F-4899-46E9-92B5-F001ED03B1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15A3-8DFE-414F-812E-AA719A60C8A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045F-4899-46E9-92B5-F001ED03B1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15A3-8DFE-414F-812E-AA719A60C8A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045F-4899-46E9-92B5-F001ED03B1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15A3-8DFE-414F-812E-AA719A60C8A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045F-4899-46E9-92B5-F001ED03B1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15A3-8DFE-414F-812E-AA719A60C8A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045F-4899-46E9-92B5-F001ED03B1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15A3-8DFE-414F-812E-AA719A60C8A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045F-4899-46E9-92B5-F001ED03B1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215A3-8DFE-414F-812E-AA719A60C8A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F045F-4899-46E9-92B5-F001ED03B1B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Музыкально-физкультурный зал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Активная зона</a:t>
            </a:r>
            <a:endParaRPr lang="ru-RU" dirty="0"/>
          </a:p>
        </p:txBody>
      </p:sp>
      <p:pic>
        <p:nvPicPr>
          <p:cNvPr id="1026" name="Picture 2" descr="C:\Users\User\Desktop\2022-2023\сайт\материально технический раздел\IMG_20230213_1224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844824"/>
            <a:ext cx="6529618" cy="39268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Рабочая, спокойная зона</a:t>
            </a:r>
            <a:endParaRPr lang="ru-RU" dirty="0"/>
          </a:p>
        </p:txBody>
      </p:sp>
      <p:pic>
        <p:nvPicPr>
          <p:cNvPr id="2050" name="Picture 2" descr="C:\Users\User\Desktop\2022-2023\сайт\материально технический раздел\IMG_20230213_1223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844824"/>
            <a:ext cx="5552117" cy="4164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Патриотический уголок</a:t>
            </a:r>
            <a:endParaRPr lang="ru-RU" dirty="0"/>
          </a:p>
        </p:txBody>
      </p:sp>
      <p:pic>
        <p:nvPicPr>
          <p:cNvPr id="3074" name="Picture 2" descr="C:\Users\User\Desktop\2022-2023\сайт\материально технический раздел\IMG_20230213_1223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44824"/>
            <a:ext cx="6120680" cy="45905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</Words>
  <Application>Microsoft Office PowerPoint</Application>
  <PresentationFormat>Экран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Музыкально-физкультурный зал</vt:lpstr>
      <vt:lpstr>Активная зона</vt:lpstr>
      <vt:lpstr>Рабочая, спокойная зона</vt:lpstr>
      <vt:lpstr>Патриотический уголок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Музыкально-физкультурный зал</dc:title>
  <dc:creator>User</dc:creator>
  <cp:lastModifiedBy>User</cp:lastModifiedBy>
  <cp:revision>1</cp:revision>
  <dcterms:created xsi:type="dcterms:W3CDTF">2023-02-14T08:32:59Z</dcterms:created>
  <dcterms:modified xsi:type="dcterms:W3CDTF">2023-02-14T08:38:49Z</dcterms:modified>
</cp:coreProperties>
</file>